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61" r:id="rId5"/>
    <p:sldId id="262" r:id="rId6"/>
    <p:sldId id="263" r:id="rId7"/>
    <p:sldId id="267" r:id="rId8"/>
    <p:sldId id="273" r:id="rId9"/>
    <p:sldId id="264" r:id="rId10"/>
    <p:sldId id="266" r:id="rId11"/>
    <p:sldId id="265" r:id="rId12"/>
    <p:sldId id="268" r:id="rId13"/>
    <p:sldId id="269" r:id="rId14"/>
    <p:sldId id="274" r:id="rId15"/>
    <p:sldId id="276" r:id="rId16"/>
    <p:sldId id="275" r:id="rId17"/>
    <p:sldId id="260" r:id="rId18"/>
    <p:sldId id="270" r:id="rId19"/>
    <p:sldId id="259" r:id="rId20"/>
    <p:sldId id="277" r:id="rId21"/>
    <p:sldId id="278" r:id="rId22"/>
    <p:sldId id="279" r:id="rId23"/>
    <p:sldId id="281" r:id="rId24"/>
    <p:sldId id="282" r:id="rId25"/>
    <p:sldId id="280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2" r:id="rId34"/>
    <p:sldId id="293" r:id="rId35"/>
    <p:sldId id="290" r:id="rId36"/>
    <p:sldId id="291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5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8" r:id="rId67"/>
    <p:sldId id="326" r:id="rId68"/>
    <p:sldId id="329" r:id="rId69"/>
    <p:sldId id="330" r:id="rId70"/>
    <p:sldId id="325" r:id="rId71"/>
    <p:sldId id="331" r:id="rId72"/>
    <p:sldId id="332" r:id="rId73"/>
    <p:sldId id="333" r:id="rId74"/>
    <p:sldId id="334" r:id="rId75"/>
    <p:sldId id="336" r:id="rId76"/>
    <p:sldId id="335" r:id="rId77"/>
    <p:sldId id="337" r:id="rId78"/>
    <p:sldId id="338" r:id="rId7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9BD"/>
    <a:srgbClr val="005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EEB6-75C3-4E65-FA0E-2E0811AD8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0E4405-8529-D404-2002-126103A8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3AEF8-34BD-B15C-77C5-70EF2BB3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32573-B250-BC37-ACEF-91634566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B52B8-E53F-1006-3D6F-2608DF2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03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FCC44-D16C-203C-2439-35EC952A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D1DAD-1025-7930-FF0F-4BCA359CA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02A45-6933-FDA0-95F9-24B52E80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50383-13F1-D509-F45B-8D103D24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48752-9074-8D14-8674-BE71C767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5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C0968F-0E39-9F03-0DC0-28CD8F127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AFD39B-2898-2266-BCCD-FE03FD61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11F09-6D31-851C-C969-035760BD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89114-57D5-1463-C96C-49F32991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AE584-F038-F8EF-7797-41CA5C62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E16-9618-8AD0-B7A8-D8E28A48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045C4-9E68-672C-5820-B5ABCED2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B031A-6FE4-7E52-F1EE-D120B07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1E5D5-4D42-1FA6-8BA1-B5357DC3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0BE21-EFF0-315E-79E8-3E1382DB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1559-6E32-79A4-8B75-16B52483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C4783B-5B69-393E-39F1-BB326D0D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2ED16-3EE4-0F66-2AF5-4D34C7D3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982EA-06C1-7147-E1CC-E35DAD7D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C7460-0A3E-E397-19A7-F9756AD2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9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6498-30C0-621A-B71A-71FF4D45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2E713-6DB0-99D0-80A0-5D143E75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147C8-C57D-58C7-0008-8B10435D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1E0FE-AD7A-44C7-3BC0-5BA50631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1DBDF0-AB63-34C1-9E5D-B592DDA5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D2C7F7-9CAE-2E3C-175A-14B24150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0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5B9C8-98CD-C57A-4A64-0C04CFF0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63AA5-CF81-36F1-8AC8-D52B057E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196AA0-C56C-401A-74E3-37EAB1A6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831F86-4BB2-015C-32B1-E24EB0D6D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8B06FF-617F-3FD5-7EB1-3B58204E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5C4E25-6019-8AD9-D9AC-91B5B85C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8EC871-897D-FCEE-D2F6-28782BEF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BCFF61-D3A8-7166-7C58-F1BC5556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2D8CE-240E-0F02-22B7-EE641A2F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215D44-2DCA-DA89-AEE6-5BE44D7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88D4A3-4CE7-5236-DE51-B84AD787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F18888-AC9B-02DB-9889-88A7544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97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2ED4C8-8081-F3AB-A0B7-A3CE7B82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CFB807-2E90-2D5C-9CC8-97E3F558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90155-F6C3-9B61-3204-91229BD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2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E78B-1AB6-05A7-9966-658CAEB3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CA1D3-0203-ADD1-36AF-D95DEB95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E77FA4-43A6-28F7-DCD5-5BBE74233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5F624-F718-A648-5CBF-A509820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AE562-45BB-DED4-6BED-EFCB61D3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D4E76-8C57-BB81-6C33-B4A2E408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0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89F5F-E733-DA5B-66EB-C6CE19C0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DF38CD-8DBD-EED7-561C-9D37102BD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59129A-4AD6-9BC8-4E93-BF7D3B81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D504C9-0D60-964A-87E4-DC145E29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949E-2AD9-8064-DB92-A4C3BBD3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0A72F1-970D-AD75-6E37-A916F95E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1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F59154-F164-7749-93B6-4F2321F4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D33E-11DE-5138-DFDF-D04FA06F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17BCD-99F5-05F0-07F2-51E23D83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ABB7-31D3-476B-9FC8-E9D805B2AC67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75715-8582-493C-AF3B-4CE60EC0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F2389-382A-AF47-DB25-378E5A5E8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25D8-EBC2-4F64-8CFB-1662A7E412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0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4026A-E20C-B9D2-5000-05093E5DE761}"/>
              </a:ext>
            </a:extLst>
          </p:cNvPr>
          <p:cNvSpPr txBox="1"/>
          <p:nvPr/>
        </p:nvSpPr>
        <p:spPr>
          <a:xfrm>
            <a:off x="417920" y="431526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you have the following case…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BF0A292-1233-2D7C-9A8C-96E8BDCF0689}"/>
              </a:ext>
            </a:extLst>
          </p:cNvPr>
          <p:cNvCxnSpPr>
            <a:cxnSpLocks/>
          </p:cNvCxnSpPr>
          <p:nvPr/>
        </p:nvCxnSpPr>
        <p:spPr>
          <a:xfrm flipH="1" flipV="1">
            <a:off x="7190958" y="4978352"/>
            <a:ext cx="1087200" cy="583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A193C50-4D91-016B-13A6-475D71CA7E34}"/>
              </a:ext>
            </a:extLst>
          </p:cNvPr>
          <p:cNvCxnSpPr>
            <a:cxnSpLocks/>
          </p:cNvCxnSpPr>
          <p:nvPr/>
        </p:nvCxnSpPr>
        <p:spPr>
          <a:xfrm>
            <a:off x="3012297" y="2738838"/>
            <a:ext cx="1088363" cy="58194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EB69D1E-70BA-5D31-9EFE-8CBB18C7C22D}"/>
              </a:ext>
            </a:extLst>
          </p:cNvPr>
          <p:cNvSpPr/>
          <p:nvPr/>
        </p:nvSpPr>
        <p:spPr>
          <a:xfrm>
            <a:off x="2652297" y="243709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A08445-D592-AD30-976E-6EE055FAC780}"/>
              </a:ext>
            </a:extLst>
          </p:cNvPr>
          <p:cNvSpPr/>
          <p:nvPr/>
        </p:nvSpPr>
        <p:spPr>
          <a:xfrm>
            <a:off x="7918158" y="5201552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5F47C-F29C-F282-4907-4E734F09B228}"/>
              </a:ext>
            </a:extLst>
          </p:cNvPr>
          <p:cNvSpPr txBox="1"/>
          <p:nvPr/>
        </p:nvSpPr>
        <p:spPr>
          <a:xfrm>
            <a:off x="3104428" y="3028392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FAD879-FD98-56FD-A502-733D6283508C}"/>
              </a:ext>
            </a:extLst>
          </p:cNvPr>
          <p:cNvSpPr txBox="1"/>
          <p:nvPr/>
        </p:nvSpPr>
        <p:spPr>
          <a:xfrm>
            <a:off x="7163131" y="5156777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333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8F35BB6-7812-D970-AAB5-168E2CEEF6E2}"/>
              </a:ext>
            </a:extLst>
          </p:cNvPr>
          <p:cNvSpPr/>
          <p:nvPr/>
        </p:nvSpPr>
        <p:spPr>
          <a:xfrm>
            <a:off x="8860633" y="2345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68A4719-1E9E-BB4B-A200-70ACCF315AE3}"/>
              </a:ext>
            </a:extLst>
          </p:cNvPr>
          <p:cNvSpPr/>
          <p:nvPr/>
        </p:nvSpPr>
        <p:spPr>
          <a:xfrm rot="5400000">
            <a:off x="8541149" y="2093456"/>
            <a:ext cx="293870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780925A-BD7B-14CD-7839-3690B6B38C9E}"/>
              </a:ext>
            </a:extLst>
          </p:cNvPr>
          <p:cNvSpPr/>
          <p:nvPr/>
        </p:nvSpPr>
        <p:spPr>
          <a:xfrm rot="9000000">
            <a:off x="8732240" y="2675991"/>
            <a:ext cx="515244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1A4888E-DBDA-37DF-9148-4FFF637E3AAC}"/>
              </a:ext>
            </a:extLst>
          </p:cNvPr>
          <p:cNvSpPr/>
          <p:nvPr/>
        </p:nvSpPr>
        <p:spPr>
          <a:xfrm>
            <a:off x="8860633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1BCBB16-7435-8F57-68DC-80A6C4761D0B}"/>
              </a:ext>
            </a:extLst>
          </p:cNvPr>
          <p:cNvSpPr/>
          <p:nvPr/>
        </p:nvSpPr>
        <p:spPr>
          <a:xfrm>
            <a:off x="9545631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8FEFED1-9590-3437-5025-3AE07A6950B8}"/>
              </a:ext>
            </a:extLst>
          </p:cNvPr>
          <p:cNvSpPr/>
          <p:nvPr/>
        </p:nvSpPr>
        <p:spPr>
          <a:xfrm rot="9900000">
            <a:off x="8794439" y="3260953"/>
            <a:ext cx="1022587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386EDD6-CCA2-2576-9FF0-0520E63D1539}"/>
              </a:ext>
            </a:extLst>
          </p:cNvPr>
          <p:cNvSpPr/>
          <p:nvPr/>
        </p:nvSpPr>
        <p:spPr>
          <a:xfrm>
            <a:off x="8860633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02F9EB1-F37E-C68F-6336-33710C151CEF}"/>
              </a:ext>
            </a:extLst>
          </p:cNvPr>
          <p:cNvSpPr/>
          <p:nvPr/>
        </p:nvSpPr>
        <p:spPr>
          <a:xfrm>
            <a:off x="9545631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556AF52-B816-4827-17E5-ACABC3B0E220}"/>
              </a:ext>
            </a:extLst>
          </p:cNvPr>
          <p:cNvSpPr/>
          <p:nvPr/>
        </p:nvSpPr>
        <p:spPr>
          <a:xfrm>
            <a:off x="10230629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82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333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211C908-9DE3-8A58-52D8-07F04BE38F23}"/>
              </a:ext>
            </a:extLst>
          </p:cNvPr>
          <p:cNvSpPr/>
          <p:nvPr/>
        </p:nvSpPr>
        <p:spPr>
          <a:xfrm>
            <a:off x="8860633" y="2345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C7E4E73-C3D0-568D-DCA8-23E4EE219557}"/>
              </a:ext>
            </a:extLst>
          </p:cNvPr>
          <p:cNvSpPr/>
          <p:nvPr/>
        </p:nvSpPr>
        <p:spPr>
          <a:xfrm rot="5400000">
            <a:off x="8541149" y="2093456"/>
            <a:ext cx="293870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C36B602-78A3-E75C-CA84-1F22BDF6EE7E}"/>
              </a:ext>
            </a:extLst>
          </p:cNvPr>
          <p:cNvSpPr/>
          <p:nvPr/>
        </p:nvSpPr>
        <p:spPr>
          <a:xfrm rot="9000000">
            <a:off x="8732240" y="2675991"/>
            <a:ext cx="515244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C6A6BD6-5E49-A12D-C419-5C9D119FE809}"/>
              </a:ext>
            </a:extLst>
          </p:cNvPr>
          <p:cNvSpPr/>
          <p:nvPr/>
        </p:nvSpPr>
        <p:spPr>
          <a:xfrm>
            <a:off x="8860633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10070E9-CB22-874B-C8D0-01A39F7CB023}"/>
              </a:ext>
            </a:extLst>
          </p:cNvPr>
          <p:cNvSpPr/>
          <p:nvPr/>
        </p:nvSpPr>
        <p:spPr>
          <a:xfrm>
            <a:off x="9545631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701213C-7EA0-9EA3-5E2C-9F89895B9BF3}"/>
              </a:ext>
            </a:extLst>
          </p:cNvPr>
          <p:cNvSpPr/>
          <p:nvPr/>
        </p:nvSpPr>
        <p:spPr>
          <a:xfrm rot="9900000">
            <a:off x="8794439" y="3260953"/>
            <a:ext cx="1022587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840C18D-474B-CE18-302A-FCB329203458}"/>
              </a:ext>
            </a:extLst>
          </p:cNvPr>
          <p:cNvSpPr/>
          <p:nvPr/>
        </p:nvSpPr>
        <p:spPr>
          <a:xfrm>
            <a:off x="8860633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F92BF5A-DCA3-65B3-6E07-40B8437D19DA}"/>
              </a:ext>
            </a:extLst>
          </p:cNvPr>
          <p:cNvSpPr/>
          <p:nvPr/>
        </p:nvSpPr>
        <p:spPr>
          <a:xfrm>
            <a:off x="9545631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49192F9-1B2F-CC68-3FDF-1A19FF481E7D}"/>
              </a:ext>
            </a:extLst>
          </p:cNvPr>
          <p:cNvSpPr/>
          <p:nvPr/>
        </p:nvSpPr>
        <p:spPr>
          <a:xfrm>
            <a:off x="10230629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5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333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6B61A7B4-2F13-F07A-F340-5F6BE7D52023}"/>
              </a:ext>
            </a:extLst>
          </p:cNvPr>
          <p:cNvSpPr/>
          <p:nvPr/>
        </p:nvSpPr>
        <p:spPr>
          <a:xfrm>
            <a:off x="8860633" y="2345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3A4E42B-0774-3EC5-9BA9-9AD5C74279F5}"/>
              </a:ext>
            </a:extLst>
          </p:cNvPr>
          <p:cNvSpPr/>
          <p:nvPr/>
        </p:nvSpPr>
        <p:spPr>
          <a:xfrm rot="5400000">
            <a:off x="8541149" y="2093456"/>
            <a:ext cx="293870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F5C33B8-393B-9553-1F55-6181C64F2F59}"/>
              </a:ext>
            </a:extLst>
          </p:cNvPr>
          <p:cNvSpPr/>
          <p:nvPr/>
        </p:nvSpPr>
        <p:spPr>
          <a:xfrm rot="9000000">
            <a:off x="8732240" y="2675991"/>
            <a:ext cx="515244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9E74C02-9A98-532D-FA13-1ACB17866A95}"/>
              </a:ext>
            </a:extLst>
          </p:cNvPr>
          <p:cNvSpPr/>
          <p:nvPr/>
        </p:nvSpPr>
        <p:spPr>
          <a:xfrm>
            <a:off x="8860633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06E0352-76EE-4BF4-84A4-526F7D44CB98}"/>
              </a:ext>
            </a:extLst>
          </p:cNvPr>
          <p:cNvSpPr/>
          <p:nvPr/>
        </p:nvSpPr>
        <p:spPr>
          <a:xfrm>
            <a:off x="9545631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D845E33-27CB-340E-A5D9-00CBBD8C8C7F}"/>
              </a:ext>
            </a:extLst>
          </p:cNvPr>
          <p:cNvSpPr/>
          <p:nvPr/>
        </p:nvSpPr>
        <p:spPr>
          <a:xfrm rot="9900000">
            <a:off x="8794439" y="3260953"/>
            <a:ext cx="1022587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D2464F2-7C56-9F51-A48A-B686A2694BA5}"/>
              </a:ext>
            </a:extLst>
          </p:cNvPr>
          <p:cNvSpPr/>
          <p:nvPr/>
        </p:nvSpPr>
        <p:spPr>
          <a:xfrm>
            <a:off x="8860633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F473B26-BAA1-3DC0-1063-D67E30462FE6}"/>
              </a:ext>
            </a:extLst>
          </p:cNvPr>
          <p:cNvSpPr/>
          <p:nvPr/>
        </p:nvSpPr>
        <p:spPr>
          <a:xfrm>
            <a:off x="9545631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A98BB88-4D3B-A303-2F2B-63874624889A}"/>
              </a:ext>
            </a:extLst>
          </p:cNvPr>
          <p:cNvSpPr/>
          <p:nvPr/>
        </p:nvSpPr>
        <p:spPr>
          <a:xfrm>
            <a:off x="10230629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08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alternative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426165"/>
            <a:ext cx="7849387" cy="389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auxiliary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auxiliary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auxiliary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5C8B68C-7D22-3D3E-D241-0D03E3F774FA}"/>
              </a:ext>
            </a:extLst>
          </p:cNvPr>
          <p:cNvSpPr/>
          <p:nvPr/>
        </p:nvSpPr>
        <p:spPr>
          <a:xfrm>
            <a:off x="8860633" y="2345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19DB7CB-4223-C75E-25F6-0A49BDAC02DF}"/>
              </a:ext>
            </a:extLst>
          </p:cNvPr>
          <p:cNvSpPr/>
          <p:nvPr/>
        </p:nvSpPr>
        <p:spPr>
          <a:xfrm rot="5400000">
            <a:off x="8541149" y="2093456"/>
            <a:ext cx="293870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0A68C83-7352-D956-3660-013A8DFAB781}"/>
              </a:ext>
            </a:extLst>
          </p:cNvPr>
          <p:cNvSpPr/>
          <p:nvPr/>
        </p:nvSpPr>
        <p:spPr>
          <a:xfrm rot="9000000">
            <a:off x="8732240" y="2675991"/>
            <a:ext cx="515244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BAF2C99-988B-B28A-09AD-96D4E6C571FC}"/>
              </a:ext>
            </a:extLst>
          </p:cNvPr>
          <p:cNvSpPr/>
          <p:nvPr/>
        </p:nvSpPr>
        <p:spPr>
          <a:xfrm>
            <a:off x="8860633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BBC0687-F8E1-91BA-D2FE-2C81AB7DE285}"/>
              </a:ext>
            </a:extLst>
          </p:cNvPr>
          <p:cNvSpPr/>
          <p:nvPr/>
        </p:nvSpPr>
        <p:spPr>
          <a:xfrm>
            <a:off x="9545631" y="294665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0B0F29E-70D2-29A6-6B2B-288DD614185C}"/>
              </a:ext>
            </a:extLst>
          </p:cNvPr>
          <p:cNvSpPr/>
          <p:nvPr/>
        </p:nvSpPr>
        <p:spPr>
          <a:xfrm rot="9900000">
            <a:off x="8794439" y="3260953"/>
            <a:ext cx="1022587" cy="144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DD3D494-9911-9201-C4EE-C1BDC8BBED0F}"/>
              </a:ext>
            </a:extLst>
          </p:cNvPr>
          <p:cNvSpPr/>
          <p:nvPr/>
        </p:nvSpPr>
        <p:spPr>
          <a:xfrm>
            <a:off x="8860633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B81AD23-8345-B75F-0C19-55D3195125C1}"/>
              </a:ext>
            </a:extLst>
          </p:cNvPr>
          <p:cNvSpPr/>
          <p:nvPr/>
        </p:nvSpPr>
        <p:spPr>
          <a:xfrm>
            <a:off x="9545631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6128A60-BBEF-D127-D22A-0F1461CDDBB4}"/>
              </a:ext>
            </a:extLst>
          </p:cNvPr>
          <p:cNvSpPr/>
          <p:nvPr/>
        </p:nvSpPr>
        <p:spPr>
          <a:xfrm>
            <a:off x="10230629" y="351608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33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this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CBD38D-0CB2-19C5-5129-0E399DCF69B9}"/>
              </a:ext>
            </a:extLst>
          </p:cNvPr>
          <p:cNvSpPr txBox="1"/>
          <p:nvPr/>
        </p:nvSpPr>
        <p:spPr>
          <a:xfrm>
            <a:off x="417920" y="1571358"/>
            <a:ext cx="5678080" cy="19389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to save each individual force, you need a huge amount of unnecessary memory: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E76C23-DA0E-255D-1683-6F54E6D859B9}"/>
              </a:ext>
            </a:extLst>
          </p:cNvPr>
          <p:cNvSpPr txBox="1"/>
          <p:nvPr/>
        </p:nvSpPr>
        <p:spPr>
          <a:xfrm>
            <a:off x="417920" y="2869511"/>
            <a:ext cx="567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3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when less than half is needed</a:t>
            </a:r>
            <a:endParaRPr lang="es-ES" sz="24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C1DA81-FF8B-4F8A-E3F3-EA8729C0D4E0}"/>
              </a:ext>
            </a:extLst>
          </p:cNvPr>
          <p:cNvSpPr txBox="1"/>
          <p:nvPr/>
        </p:nvSpPr>
        <p:spPr>
          <a:xfrm>
            <a:off x="417920" y="4071186"/>
            <a:ext cx="567808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not to save each individual force, you lose that information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C408CE-C3DC-9539-CC55-1929496982CF}"/>
              </a:ext>
            </a:extLst>
          </p:cNvPr>
          <p:cNvSpPr/>
          <p:nvPr/>
        </p:nvSpPr>
        <p:spPr>
          <a:xfrm>
            <a:off x="8441982" y="1085340"/>
            <a:ext cx="3251788" cy="27954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085A2AC-BEBE-1B2D-3737-A23229AECAE1}"/>
              </a:ext>
            </a:extLst>
          </p:cNvPr>
          <p:cNvSpPr/>
          <p:nvPr/>
        </p:nvSpPr>
        <p:spPr>
          <a:xfrm>
            <a:off x="8441981" y="1390609"/>
            <a:ext cx="2845864" cy="2490131"/>
          </a:xfrm>
          <a:prstGeom prst="rtTriangl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29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5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this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CBD38D-0CB2-19C5-5129-0E399DCF69B9}"/>
              </a:ext>
            </a:extLst>
          </p:cNvPr>
          <p:cNvSpPr txBox="1"/>
          <p:nvPr/>
        </p:nvSpPr>
        <p:spPr>
          <a:xfrm>
            <a:off x="417920" y="1571358"/>
            <a:ext cx="5678080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to save each individual force using arrays of arrays, the memory allocation is not contiguous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E76C23-DA0E-255D-1683-6F54E6D859B9}"/>
              </a:ext>
            </a:extLst>
          </p:cNvPr>
          <p:cNvSpPr txBox="1"/>
          <p:nvPr/>
        </p:nvSpPr>
        <p:spPr>
          <a:xfrm>
            <a:off x="417920" y="2869511"/>
            <a:ext cx="567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memory usage</a:t>
            </a:r>
          </a:p>
          <a:p>
            <a:pPr algn="ctr"/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cache coherence</a:t>
            </a:r>
            <a:endParaRPr lang="es-ES" sz="24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C1DA81-FF8B-4F8A-E3F3-EA8729C0D4E0}"/>
              </a:ext>
            </a:extLst>
          </p:cNvPr>
          <p:cNvSpPr txBox="1"/>
          <p:nvPr/>
        </p:nvSpPr>
        <p:spPr>
          <a:xfrm>
            <a:off x="417920" y="4434739"/>
            <a:ext cx="567808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not to save each individual force, you lose that information</a:t>
            </a:r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9AF6C50C-7D19-A21F-D7A0-6D064E68AAFD}"/>
              </a:ext>
            </a:extLst>
          </p:cNvPr>
          <p:cNvSpPr/>
          <p:nvPr/>
        </p:nvSpPr>
        <p:spPr>
          <a:xfrm>
            <a:off x="8441981" y="1390609"/>
            <a:ext cx="2845864" cy="2490131"/>
          </a:xfrm>
          <a:prstGeom prst="rtTriangl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4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this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CBD38D-0CB2-19C5-5129-0E399DCF69B9}"/>
              </a:ext>
            </a:extLst>
          </p:cNvPr>
          <p:cNvSpPr txBox="1"/>
          <p:nvPr/>
        </p:nvSpPr>
        <p:spPr>
          <a:xfrm>
            <a:off x="417920" y="1571358"/>
            <a:ext cx="5678080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to save each individual force using arrays of arrays, the memory allocation is not contiguous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E76C23-DA0E-255D-1683-6F54E6D859B9}"/>
              </a:ext>
            </a:extLst>
          </p:cNvPr>
          <p:cNvSpPr txBox="1"/>
          <p:nvPr/>
        </p:nvSpPr>
        <p:spPr>
          <a:xfrm>
            <a:off x="417920" y="2869511"/>
            <a:ext cx="567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memory usage</a:t>
            </a:r>
          </a:p>
          <a:p>
            <a:pPr algn="ctr"/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cache coherence</a:t>
            </a:r>
            <a:endParaRPr lang="es-ES" sz="24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C1DA81-FF8B-4F8A-E3F3-EA8729C0D4E0}"/>
              </a:ext>
            </a:extLst>
          </p:cNvPr>
          <p:cNvSpPr txBox="1"/>
          <p:nvPr/>
        </p:nvSpPr>
        <p:spPr>
          <a:xfrm>
            <a:off x="417920" y="4434739"/>
            <a:ext cx="567808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not to save each individual force, you lose that information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C78BE04-DF5C-ED97-1CD1-8D290569D84A}"/>
              </a:ext>
            </a:extLst>
          </p:cNvPr>
          <p:cNvSpPr txBox="1"/>
          <p:nvPr/>
        </p:nvSpPr>
        <p:spPr>
          <a:xfrm>
            <a:off x="3256960" y="5820793"/>
            <a:ext cx="5414262" cy="8309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any case, as you only need a triangular matrix, it is difficult to parallelize properly</a:t>
            </a:r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290CE79B-0623-4ACF-F715-8B27FA0AA10E}"/>
              </a:ext>
            </a:extLst>
          </p:cNvPr>
          <p:cNvSpPr/>
          <p:nvPr/>
        </p:nvSpPr>
        <p:spPr>
          <a:xfrm>
            <a:off x="8441981" y="1390609"/>
            <a:ext cx="2845864" cy="2490131"/>
          </a:xfrm>
          <a:prstGeom prst="rtTriangl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47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4026A-E20C-B9D2-5000-05093E5DE761}"/>
              </a:ext>
            </a:extLst>
          </p:cNvPr>
          <p:cNvSpPr txBox="1"/>
          <p:nvPr/>
        </p:nvSpPr>
        <p:spPr>
          <a:xfrm>
            <a:off x="1219200" y="2967335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 truly a better alternative?</a:t>
            </a:r>
            <a:endParaRPr lang="es-ES"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236AB0-06E6-F4AE-2DAE-E342D9EE287A}"/>
              </a:ext>
            </a:extLst>
          </p:cNvPr>
          <p:cNvSpPr txBox="1"/>
          <p:nvPr/>
        </p:nvSpPr>
        <p:spPr>
          <a:xfrm>
            <a:off x="1219200" y="5617228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Collapsed matrices</a:t>
            </a:r>
            <a:endParaRPr lang="es-ES" sz="16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4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4026A-E20C-B9D2-5000-05093E5DE761}"/>
              </a:ext>
            </a:extLst>
          </p:cNvPr>
          <p:cNvSpPr txBox="1"/>
          <p:nvPr/>
        </p:nvSpPr>
        <p:spPr>
          <a:xfrm>
            <a:off x="1219200" y="2967335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Collapsed matrices</a:t>
            </a:r>
            <a:endParaRPr lang="es-ES" sz="44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4026A-E20C-B9D2-5000-05093E5DE761}"/>
              </a:ext>
            </a:extLst>
          </p:cNvPr>
          <p:cNvSpPr txBox="1"/>
          <p:nvPr/>
        </p:nvSpPr>
        <p:spPr>
          <a:xfrm>
            <a:off x="1219200" y="2782669"/>
            <a:ext cx="9753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Collapsed matrices</a:t>
            </a:r>
          </a:p>
          <a:p>
            <a:pPr algn="ctr"/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novel algorithm for ultrafast computation of symmetric functions</a:t>
            </a:r>
            <a:endParaRPr lang="es-ES" sz="4400" i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4026A-E20C-B9D2-5000-05093E5DE761}"/>
              </a:ext>
            </a:extLst>
          </p:cNvPr>
          <p:cNvSpPr txBox="1"/>
          <p:nvPr/>
        </p:nvSpPr>
        <p:spPr>
          <a:xfrm>
            <a:off x="417920" y="431526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you have the following case…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BF0A292-1233-2D7C-9A8C-96E8BDCF0689}"/>
              </a:ext>
            </a:extLst>
          </p:cNvPr>
          <p:cNvCxnSpPr>
            <a:cxnSpLocks/>
          </p:cNvCxnSpPr>
          <p:nvPr/>
        </p:nvCxnSpPr>
        <p:spPr>
          <a:xfrm flipH="1" flipV="1">
            <a:off x="7190958" y="4978352"/>
            <a:ext cx="1087200" cy="583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A193C50-4D91-016B-13A6-475D71CA7E34}"/>
              </a:ext>
            </a:extLst>
          </p:cNvPr>
          <p:cNvCxnSpPr>
            <a:cxnSpLocks/>
          </p:cNvCxnSpPr>
          <p:nvPr/>
        </p:nvCxnSpPr>
        <p:spPr>
          <a:xfrm>
            <a:off x="3012297" y="2738838"/>
            <a:ext cx="1088363" cy="58194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EB69D1E-70BA-5D31-9EFE-8CBB18C7C22D}"/>
              </a:ext>
            </a:extLst>
          </p:cNvPr>
          <p:cNvSpPr/>
          <p:nvPr/>
        </p:nvSpPr>
        <p:spPr>
          <a:xfrm>
            <a:off x="2652297" y="243709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A08445-D592-AD30-976E-6EE055FAC780}"/>
              </a:ext>
            </a:extLst>
          </p:cNvPr>
          <p:cNvSpPr/>
          <p:nvPr/>
        </p:nvSpPr>
        <p:spPr>
          <a:xfrm>
            <a:off x="7918158" y="5201552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5F47C-F29C-F282-4907-4E734F09B228}"/>
              </a:ext>
            </a:extLst>
          </p:cNvPr>
          <p:cNvSpPr txBox="1"/>
          <p:nvPr/>
        </p:nvSpPr>
        <p:spPr>
          <a:xfrm>
            <a:off x="3104428" y="3028392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FAD879-FD98-56FD-A502-733D6283508C}"/>
              </a:ext>
            </a:extLst>
          </p:cNvPr>
          <p:cNvSpPr txBox="1"/>
          <p:nvPr/>
        </p:nvSpPr>
        <p:spPr>
          <a:xfrm>
            <a:off x="7163131" y="5156777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FB99698-B324-064C-FFD5-BC086D7D7A0F}"/>
                  </a:ext>
                </a:extLst>
              </p:cNvPr>
              <p:cNvSpPr txBox="1"/>
              <p:nvPr/>
            </p:nvSpPr>
            <p:spPr>
              <a:xfrm>
                <a:off x="7522153" y="1533590"/>
                <a:ext cx="3127459" cy="964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FB99698-B324-064C-FFD5-BC086D7D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153" y="1533590"/>
                <a:ext cx="3127459" cy="9648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2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13925"/>
              </p:ext>
            </p:extLst>
          </p:nvPr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6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15673"/>
              </p:ext>
            </p:extLst>
          </p:nvPr>
        </p:nvGraphicFramePr>
        <p:xfrm>
          <a:off x="417920" y="1016301"/>
          <a:ext cx="5678082" cy="476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47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946347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946347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946347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946347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946347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793850">
                <a:tc>
                  <a:txBody>
                    <a:bodyPr/>
                    <a:lstStyle/>
                    <a:p>
                      <a:pPr algn="ctr"/>
                      <a:endParaRPr lang="es-ES" sz="3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793850"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3585" marR="93585" marT="46793" marB="46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793850"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3585" marR="93585" marT="46793" marB="46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9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793850"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3585" marR="93585" marT="46793" marB="46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9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9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9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9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793850"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3585" marR="93585" marT="46793" marB="46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9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9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9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793850">
                <a:tc>
                  <a:txBody>
                    <a:bodyPr/>
                    <a:lstStyle/>
                    <a:p>
                      <a:pPr algn="ctr"/>
                      <a:r>
                        <a:rPr lang="es-ES" sz="3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3585" marR="93585" marT="46793" marB="46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9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9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9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9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9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9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585" marR="93585" marT="46793" marB="46793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6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5440"/>
              </p:ext>
            </p:extLst>
          </p:nvPr>
        </p:nvGraphicFramePr>
        <p:xfrm>
          <a:off x="417918" y="1793631"/>
          <a:ext cx="3824772" cy="320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62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34740">
                <a:tc>
                  <a:txBody>
                    <a:bodyPr/>
                    <a:lstStyle/>
                    <a:p>
                      <a:pPr algn="ctr"/>
                      <a:endParaRPr lang="es-ES" sz="25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0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0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0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0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0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0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0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7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91846"/>
              </p:ext>
            </p:extLst>
          </p:nvPr>
        </p:nvGraphicFramePr>
        <p:xfrm>
          <a:off x="417918" y="1793631"/>
          <a:ext cx="3824772" cy="320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62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34740">
                <a:tc>
                  <a:txBody>
                    <a:bodyPr/>
                    <a:lstStyle/>
                    <a:p>
                      <a:pPr algn="ctr"/>
                      <a:endParaRPr lang="es-ES" sz="25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0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5A1B6C-30C1-8494-B9D2-023B3B7D60F5}"/>
              </a:ext>
            </a:extLst>
          </p:cNvPr>
          <p:cNvSpPr txBox="1"/>
          <p:nvPr/>
        </p:nvSpPr>
        <p:spPr>
          <a:xfrm>
            <a:off x="1114183" y="2931274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0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D63576-9AAC-D968-79A2-36EE9D414A54}"/>
              </a:ext>
            </a:extLst>
          </p:cNvPr>
          <p:cNvSpPr txBox="1"/>
          <p:nvPr/>
        </p:nvSpPr>
        <p:spPr>
          <a:xfrm>
            <a:off x="1114183" y="3467420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0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D99AC7-675A-CB2A-92F1-2FB9E850A83A}"/>
              </a:ext>
            </a:extLst>
          </p:cNvPr>
          <p:cNvSpPr txBox="1"/>
          <p:nvPr/>
        </p:nvSpPr>
        <p:spPr>
          <a:xfrm>
            <a:off x="1751958" y="3467420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0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5AB2F6-B4A8-D45A-3302-C35490B2E6B3}"/>
              </a:ext>
            </a:extLst>
          </p:cNvPr>
          <p:cNvSpPr txBox="1"/>
          <p:nvPr/>
        </p:nvSpPr>
        <p:spPr>
          <a:xfrm>
            <a:off x="1114183" y="4003630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0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855A2B-73E1-18ED-4745-4264E3FEB48B}"/>
              </a:ext>
            </a:extLst>
          </p:cNvPr>
          <p:cNvSpPr txBox="1"/>
          <p:nvPr/>
        </p:nvSpPr>
        <p:spPr>
          <a:xfrm>
            <a:off x="1751958" y="4003630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0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80ADA8-6823-97E2-497E-8A54BD6358A7}"/>
              </a:ext>
            </a:extLst>
          </p:cNvPr>
          <p:cNvSpPr txBox="1"/>
          <p:nvPr/>
        </p:nvSpPr>
        <p:spPr>
          <a:xfrm>
            <a:off x="2389733" y="4003630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0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218A6D-E4AB-193D-BC8B-DE1A8110C0A3}"/>
              </a:ext>
            </a:extLst>
          </p:cNvPr>
          <p:cNvSpPr txBox="1"/>
          <p:nvPr/>
        </p:nvSpPr>
        <p:spPr>
          <a:xfrm>
            <a:off x="1114183" y="4532156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0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90398E6-88EE-C1F5-6455-1D400B1EC95D}"/>
              </a:ext>
            </a:extLst>
          </p:cNvPr>
          <p:cNvSpPr txBox="1"/>
          <p:nvPr/>
        </p:nvSpPr>
        <p:spPr>
          <a:xfrm>
            <a:off x="1751958" y="4532156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0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499AAC-1B1B-1909-0462-DB23250508BE}"/>
              </a:ext>
            </a:extLst>
          </p:cNvPr>
          <p:cNvSpPr txBox="1"/>
          <p:nvPr/>
        </p:nvSpPr>
        <p:spPr>
          <a:xfrm>
            <a:off x="2389733" y="4532156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0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586D69-35D1-21E6-3D00-EF04F31237E8}"/>
              </a:ext>
            </a:extLst>
          </p:cNvPr>
          <p:cNvSpPr txBox="1"/>
          <p:nvPr/>
        </p:nvSpPr>
        <p:spPr>
          <a:xfrm>
            <a:off x="3027508" y="4532156"/>
            <a:ext cx="51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0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10060"/>
              </p:ext>
            </p:extLst>
          </p:nvPr>
        </p:nvGraphicFramePr>
        <p:xfrm>
          <a:off x="417918" y="1793631"/>
          <a:ext cx="3824772" cy="320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62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34740">
                <a:tc>
                  <a:txBody>
                    <a:bodyPr/>
                    <a:lstStyle/>
                    <a:p>
                      <a:pPr algn="ctr"/>
                      <a:endParaRPr lang="es-ES" sz="25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kern="1200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000" i="1" kern="1200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5A1B6C-30C1-8494-B9D2-023B3B7D60F5}"/>
              </a:ext>
            </a:extLst>
          </p:cNvPr>
          <p:cNvSpPr txBox="1"/>
          <p:nvPr/>
        </p:nvSpPr>
        <p:spPr>
          <a:xfrm>
            <a:off x="5581168" y="3197796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0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D63576-9AAC-D968-79A2-36EE9D414A54}"/>
              </a:ext>
            </a:extLst>
          </p:cNvPr>
          <p:cNvSpPr txBox="1"/>
          <p:nvPr/>
        </p:nvSpPr>
        <p:spPr>
          <a:xfrm>
            <a:off x="609600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0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D99AC7-675A-CB2A-92F1-2FB9E850A83A}"/>
              </a:ext>
            </a:extLst>
          </p:cNvPr>
          <p:cNvSpPr txBox="1"/>
          <p:nvPr/>
        </p:nvSpPr>
        <p:spPr>
          <a:xfrm>
            <a:off x="6610832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0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5AB2F6-B4A8-D45A-3302-C35490B2E6B3}"/>
              </a:ext>
            </a:extLst>
          </p:cNvPr>
          <p:cNvSpPr txBox="1"/>
          <p:nvPr/>
        </p:nvSpPr>
        <p:spPr>
          <a:xfrm>
            <a:off x="7125664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0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855A2B-73E1-18ED-4745-4264E3FEB48B}"/>
              </a:ext>
            </a:extLst>
          </p:cNvPr>
          <p:cNvSpPr txBox="1"/>
          <p:nvPr/>
        </p:nvSpPr>
        <p:spPr>
          <a:xfrm>
            <a:off x="7640496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0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80ADA8-6823-97E2-497E-8A54BD6358A7}"/>
              </a:ext>
            </a:extLst>
          </p:cNvPr>
          <p:cNvSpPr txBox="1"/>
          <p:nvPr/>
        </p:nvSpPr>
        <p:spPr>
          <a:xfrm>
            <a:off x="8155328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0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218A6D-E4AB-193D-BC8B-DE1A8110C0A3}"/>
              </a:ext>
            </a:extLst>
          </p:cNvPr>
          <p:cNvSpPr txBox="1"/>
          <p:nvPr/>
        </p:nvSpPr>
        <p:spPr>
          <a:xfrm>
            <a:off x="867016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0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90398E6-88EE-C1F5-6455-1D400B1EC95D}"/>
              </a:ext>
            </a:extLst>
          </p:cNvPr>
          <p:cNvSpPr txBox="1"/>
          <p:nvPr/>
        </p:nvSpPr>
        <p:spPr>
          <a:xfrm>
            <a:off x="9184992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0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499AAC-1B1B-1909-0462-DB23250508BE}"/>
              </a:ext>
            </a:extLst>
          </p:cNvPr>
          <p:cNvSpPr txBox="1"/>
          <p:nvPr/>
        </p:nvSpPr>
        <p:spPr>
          <a:xfrm>
            <a:off x="9699824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0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586D69-35D1-21E6-3D00-EF04F31237E8}"/>
              </a:ext>
            </a:extLst>
          </p:cNvPr>
          <p:cNvSpPr txBox="1"/>
          <p:nvPr/>
        </p:nvSpPr>
        <p:spPr>
          <a:xfrm>
            <a:off x="10214656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0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5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15382"/>
              </p:ext>
            </p:extLst>
          </p:nvPr>
        </p:nvGraphicFramePr>
        <p:xfrm>
          <a:off x="417918" y="1793631"/>
          <a:ext cx="3824772" cy="320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62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34740">
                <a:tc>
                  <a:txBody>
                    <a:bodyPr/>
                    <a:lstStyle/>
                    <a:p>
                      <a:pPr algn="ctr"/>
                      <a:endParaRPr lang="es-ES" sz="25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kern="1200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000" i="1" kern="1200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B2D6E-B59C-88B8-0139-2E30BF05D5EB}"/>
              </a:ext>
            </a:extLst>
          </p:cNvPr>
          <p:cNvSpPr txBox="1"/>
          <p:nvPr/>
        </p:nvSpPr>
        <p:spPr>
          <a:xfrm>
            <a:off x="5581168" y="3197796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0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07CE86-1956-B42F-5DE1-0CCE8180A6D9}"/>
              </a:ext>
            </a:extLst>
          </p:cNvPr>
          <p:cNvSpPr txBox="1"/>
          <p:nvPr/>
        </p:nvSpPr>
        <p:spPr>
          <a:xfrm>
            <a:off x="609600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0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9CF2AB-C0DC-2564-F65A-A8B9E3E0F280}"/>
              </a:ext>
            </a:extLst>
          </p:cNvPr>
          <p:cNvSpPr txBox="1"/>
          <p:nvPr/>
        </p:nvSpPr>
        <p:spPr>
          <a:xfrm>
            <a:off x="6610832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0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4B5436-80E0-9EA3-64A2-A884CFFA5D27}"/>
              </a:ext>
            </a:extLst>
          </p:cNvPr>
          <p:cNvSpPr txBox="1"/>
          <p:nvPr/>
        </p:nvSpPr>
        <p:spPr>
          <a:xfrm>
            <a:off x="7125664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0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69ADF4-F82A-3211-7A3C-47617F008EA6}"/>
              </a:ext>
            </a:extLst>
          </p:cNvPr>
          <p:cNvSpPr txBox="1"/>
          <p:nvPr/>
        </p:nvSpPr>
        <p:spPr>
          <a:xfrm>
            <a:off x="7640496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0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FCA96C-381B-90A9-BE96-452009418349}"/>
              </a:ext>
            </a:extLst>
          </p:cNvPr>
          <p:cNvSpPr txBox="1"/>
          <p:nvPr/>
        </p:nvSpPr>
        <p:spPr>
          <a:xfrm>
            <a:off x="8155328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0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599523-0987-AD1E-E1C7-341BBFB8D10C}"/>
              </a:ext>
            </a:extLst>
          </p:cNvPr>
          <p:cNvSpPr txBox="1"/>
          <p:nvPr/>
        </p:nvSpPr>
        <p:spPr>
          <a:xfrm>
            <a:off x="867016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0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94565A-EA2C-8AA3-0B63-C211B8B14FED}"/>
              </a:ext>
            </a:extLst>
          </p:cNvPr>
          <p:cNvSpPr txBox="1"/>
          <p:nvPr/>
        </p:nvSpPr>
        <p:spPr>
          <a:xfrm>
            <a:off x="9184992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0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7889F4-F033-BF3D-8314-FE427156427D}"/>
              </a:ext>
            </a:extLst>
          </p:cNvPr>
          <p:cNvSpPr txBox="1"/>
          <p:nvPr/>
        </p:nvSpPr>
        <p:spPr>
          <a:xfrm>
            <a:off x="9699824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0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06C6FA-6D12-E73E-3620-322D81EAD337}"/>
              </a:ext>
            </a:extLst>
          </p:cNvPr>
          <p:cNvSpPr txBox="1"/>
          <p:nvPr/>
        </p:nvSpPr>
        <p:spPr>
          <a:xfrm>
            <a:off x="10214656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0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64CD350-DE08-622E-2C9D-AC3C24E033C4}"/>
              </a:ext>
            </a:extLst>
          </p:cNvPr>
          <p:cNvCxnSpPr/>
          <p:nvPr/>
        </p:nvCxnSpPr>
        <p:spPr>
          <a:xfrm>
            <a:off x="5824497" y="3711388"/>
            <a:ext cx="0" cy="445674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178F44-67D4-52D6-1D5C-74E4CE3F421F}"/>
              </a:ext>
            </a:extLst>
          </p:cNvPr>
          <p:cNvCxnSpPr/>
          <p:nvPr/>
        </p:nvCxnSpPr>
        <p:spPr>
          <a:xfrm>
            <a:off x="5581168" y="2950669"/>
            <a:ext cx="514832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032D44E-075D-7793-7C80-B3FBF56D8EF1}"/>
              </a:ext>
            </a:extLst>
          </p:cNvPr>
          <p:cNvSpPr txBox="1"/>
          <p:nvPr/>
        </p:nvSpPr>
        <p:spPr>
          <a:xfrm>
            <a:off x="5581169" y="4300263"/>
            <a:ext cx="514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fast iteration</a:t>
            </a:r>
            <a:endParaRPr lang="es-ES" sz="2400" i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38256 -1.11111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417918" y="1793631"/>
          <a:ext cx="3824772" cy="320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62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34740">
                <a:tc>
                  <a:txBody>
                    <a:bodyPr/>
                    <a:lstStyle/>
                    <a:p>
                      <a:pPr algn="ctr"/>
                      <a:endParaRPr lang="es-ES" sz="25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kern="1200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000" i="1" kern="1200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B2D6E-B59C-88B8-0139-2E30BF05D5EB}"/>
              </a:ext>
            </a:extLst>
          </p:cNvPr>
          <p:cNvSpPr txBox="1"/>
          <p:nvPr/>
        </p:nvSpPr>
        <p:spPr>
          <a:xfrm>
            <a:off x="5581168" y="3197796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0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07CE86-1956-B42F-5DE1-0CCE8180A6D9}"/>
              </a:ext>
            </a:extLst>
          </p:cNvPr>
          <p:cNvSpPr txBox="1"/>
          <p:nvPr/>
        </p:nvSpPr>
        <p:spPr>
          <a:xfrm>
            <a:off x="609600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0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9CF2AB-C0DC-2564-F65A-A8B9E3E0F280}"/>
              </a:ext>
            </a:extLst>
          </p:cNvPr>
          <p:cNvSpPr txBox="1"/>
          <p:nvPr/>
        </p:nvSpPr>
        <p:spPr>
          <a:xfrm>
            <a:off x="6610832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0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4B5436-80E0-9EA3-64A2-A884CFFA5D27}"/>
              </a:ext>
            </a:extLst>
          </p:cNvPr>
          <p:cNvSpPr txBox="1"/>
          <p:nvPr/>
        </p:nvSpPr>
        <p:spPr>
          <a:xfrm>
            <a:off x="7125664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0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69ADF4-F82A-3211-7A3C-47617F008EA6}"/>
              </a:ext>
            </a:extLst>
          </p:cNvPr>
          <p:cNvSpPr txBox="1"/>
          <p:nvPr/>
        </p:nvSpPr>
        <p:spPr>
          <a:xfrm>
            <a:off x="7640496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0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FCA96C-381B-90A9-BE96-452009418349}"/>
              </a:ext>
            </a:extLst>
          </p:cNvPr>
          <p:cNvSpPr txBox="1"/>
          <p:nvPr/>
        </p:nvSpPr>
        <p:spPr>
          <a:xfrm>
            <a:off x="8155328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0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599523-0987-AD1E-E1C7-341BBFB8D10C}"/>
              </a:ext>
            </a:extLst>
          </p:cNvPr>
          <p:cNvSpPr txBox="1"/>
          <p:nvPr/>
        </p:nvSpPr>
        <p:spPr>
          <a:xfrm>
            <a:off x="867016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0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94565A-EA2C-8AA3-0B63-C211B8B14FED}"/>
              </a:ext>
            </a:extLst>
          </p:cNvPr>
          <p:cNvSpPr txBox="1"/>
          <p:nvPr/>
        </p:nvSpPr>
        <p:spPr>
          <a:xfrm>
            <a:off x="9184992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0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7889F4-F033-BF3D-8314-FE427156427D}"/>
              </a:ext>
            </a:extLst>
          </p:cNvPr>
          <p:cNvSpPr txBox="1"/>
          <p:nvPr/>
        </p:nvSpPr>
        <p:spPr>
          <a:xfrm>
            <a:off x="9699824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0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06C6FA-6D12-E73E-3620-322D81EAD337}"/>
              </a:ext>
            </a:extLst>
          </p:cNvPr>
          <p:cNvSpPr txBox="1"/>
          <p:nvPr/>
        </p:nvSpPr>
        <p:spPr>
          <a:xfrm>
            <a:off x="10214656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0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64CD350-DE08-622E-2C9D-AC3C24E033C4}"/>
              </a:ext>
            </a:extLst>
          </p:cNvPr>
          <p:cNvCxnSpPr/>
          <p:nvPr/>
        </p:nvCxnSpPr>
        <p:spPr>
          <a:xfrm>
            <a:off x="10481022" y="3711388"/>
            <a:ext cx="0" cy="445674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178F44-67D4-52D6-1D5C-74E4CE3F421F}"/>
              </a:ext>
            </a:extLst>
          </p:cNvPr>
          <p:cNvCxnSpPr>
            <a:cxnSpLocks/>
          </p:cNvCxnSpPr>
          <p:nvPr/>
        </p:nvCxnSpPr>
        <p:spPr>
          <a:xfrm>
            <a:off x="5581168" y="2950669"/>
            <a:ext cx="514832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8E1D1F-9D5E-CDBC-1A0F-B56A98A6122F}"/>
              </a:ext>
            </a:extLst>
          </p:cNvPr>
          <p:cNvSpPr txBox="1"/>
          <p:nvPr/>
        </p:nvSpPr>
        <p:spPr>
          <a:xfrm>
            <a:off x="5581168" y="2061334"/>
            <a:ext cx="514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exact amount of memory</a:t>
            </a:r>
            <a:endParaRPr lang="es-ES" sz="24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552D97-C363-FA2D-9B15-4DE06FBCA0F7}"/>
              </a:ext>
            </a:extLst>
          </p:cNvPr>
          <p:cNvSpPr txBox="1"/>
          <p:nvPr/>
        </p:nvSpPr>
        <p:spPr>
          <a:xfrm>
            <a:off x="5581169" y="4300263"/>
            <a:ext cx="514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fast iteration</a:t>
            </a:r>
            <a:endParaRPr lang="es-ES" sz="2400" i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8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417918" y="1793631"/>
          <a:ext cx="3824772" cy="320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62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37462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34740">
                <a:tc>
                  <a:txBody>
                    <a:bodyPr/>
                    <a:lstStyle/>
                    <a:p>
                      <a:pPr algn="ctr"/>
                      <a:endParaRPr lang="es-ES" sz="25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34740">
                <a:tc>
                  <a:txBody>
                    <a:bodyPr/>
                    <a:lstStyle/>
                    <a:p>
                      <a:pPr algn="ctr"/>
                      <a:r>
                        <a:rPr lang="es-ES" sz="25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039" marR="63039" marT="31520" marB="315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000" i="1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kern="1200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000" i="1" kern="1200" baseline="-250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i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0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039" marR="63039" marT="31520" marB="3152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B2D6E-B59C-88B8-0139-2E30BF05D5EB}"/>
              </a:ext>
            </a:extLst>
          </p:cNvPr>
          <p:cNvSpPr txBox="1"/>
          <p:nvPr/>
        </p:nvSpPr>
        <p:spPr>
          <a:xfrm>
            <a:off x="5581168" y="3197796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0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07CE86-1956-B42F-5DE1-0CCE8180A6D9}"/>
              </a:ext>
            </a:extLst>
          </p:cNvPr>
          <p:cNvSpPr txBox="1"/>
          <p:nvPr/>
        </p:nvSpPr>
        <p:spPr>
          <a:xfrm>
            <a:off x="609600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0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9CF2AB-C0DC-2564-F65A-A8B9E3E0F280}"/>
              </a:ext>
            </a:extLst>
          </p:cNvPr>
          <p:cNvSpPr txBox="1"/>
          <p:nvPr/>
        </p:nvSpPr>
        <p:spPr>
          <a:xfrm>
            <a:off x="6610832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0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4B5436-80E0-9EA3-64A2-A884CFFA5D27}"/>
              </a:ext>
            </a:extLst>
          </p:cNvPr>
          <p:cNvSpPr txBox="1"/>
          <p:nvPr/>
        </p:nvSpPr>
        <p:spPr>
          <a:xfrm>
            <a:off x="7125664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0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69ADF4-F82A-3211-7A3C-47617F008EA6}"/>
              </a:ext>
            </a:extLst>
          </p:cNvPr>
          <p:cNvSpPr txBox="1"/>
          <p:nvPr/>
        </p:nvSpPr>
        <p:spPr>
          <a:xfrm>
            <a:off x="7640496" y="3200018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0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FCA96C-381B-90A9-BE96-452009418349}"/>
              </a:ext>
            </a:extLst>
          </p:cNvPr>
          <p:cNvSpPr txBox="1"/>
          <p:nvPr/>
        </p:nvSpPr>
        <p:spPr>
          <a:xfrm>
            <a:off x="8155328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0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599523-0987-AD1E-E1C7-341BBFB8D10C}"/>
              </a:ext>
            </a:extLst>
          </p:cNvPr>
          <p:cNvSpPr txBox="1"/>
          <p:nvPr/>
        </p:nvSpPr>
        <p:spPr>
          <a:xfrm>
            <a:off x="8670160" y="3198367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0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94565A-EA2C-8AA3-0B63-C211B8B14FED}"/>
              </a:ext>
            </a:extLst>
          </p:cNvPr>
          <p:cNvSpPr txBox="1"/>
          <p:nvPr/>
        </p:nvSpPr>
        <p:spPr>
          <a:xfrm>
            <a:off x="9184992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0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7889F4-F033-BF3D-8314-FE427156427D}"/>
              </a:ext>
            </a:extLst>
          </p:cNvPr>
          <p:cNvSpPr txBox="1"/>
          <p:nvPr/>
        </p:nvSpPr>
        <p:spPr>
          <a:xfrm>
            <a:off x="9699824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0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06C6FA-6D12-E73E-3620-322D81EAD337}"/>
              </a:ext>
            </a:extLst>
          </p:cNvPr>
          <p:cNvSpPr txBox="1"/>
          <p:nvPr/>
        </p:nvSpPr>
        <p:spPr>
          <a:xfrm>
            <a:off x="10214656" y="3201680"/>
            <a:ext cx="514832" cy="40011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0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552D97-C363-FA2D-9B15-4DE06FBCA0F7}"/>
              </a:ext>
            </a:extLst>
          </p:cNvPr>
          <p:cNvSpPr txBox="1"/>
          <p:nvPr/>
        </p:nvSpPr>
        <p:spPr>
          <a:xfrm>
            <a:off x="3521840" y="5494469"/>
            <a:ext cx="5148320" cy="46166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n-dimension to 1-dimension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0D27EC-294D-A4DB-ED24-75B7A0B4E1A7}"/>
              </a:ext>
            </a:extLst>
          </p:cNvPr>
          <p:cNvSpPr txBox="1"/>
          <p:nvPr/>
        </p:nvSpPr>
        <p:spPr>
          <a:xfrm>
            <a:off x="3521840" y="6095066"/>
            <a:ext cx="5148320" cy="46166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a </a:t>
            </a:r>
            <a:r>
              <a:rPr lang="en-US" sz="2400" i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collapsed matrix</a:t>
            </a:r>
            <a:endParaRPr lang="es-ES" sz="2400" i="1" u="sng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6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3244334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730974E-10B8-2A46-88BD-CCB0B92A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FF04418-55D3-B8CE-3385-F76C51A8515A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7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828835"/>
            <a:ext cx="11774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      // Number of items the relations involves   (max 65,535)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90B09D-D33B-5F25-6D3E-9E401D25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50274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9CC006-56BE-2720-8F72-91A853BF1B15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FAE365-73C0-6C7F-3760-C0570B0F472E}"/>
              </a:ext>
            </a:extLst>
          </p:cNvPr>
          <p:cNvSpPr txBox="1"/>
          <p:nvPr/>
        </p:nvSpPr>
        <p:spPr>
          <a:xfrm>
            <a:off x="417918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93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4026A-E20C-B9D2-5000-05093E5DE761}"/>
              </a:ext>
            </a:extLst>
          </p:cNvPr>
          <p:cNvSpPr txBox="1"/>
          <p:nvPr/>
        </p:nvSpPr>
        <p:spPr>
          <a:xfrm>
            <a:off x="417920" y="431526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you have the following case…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BF0A292-1233-2D7C-9A8C-96E8BDCF0689}"/>
              </a:ext>
            </a:extLst>
          </p:cNvPr>
          <p:cNvCxnSpPr>
            <a:cxnSpLocks/>
          </p:cNvCxnSpPr>
          <p:nvPr/>
        </p:nvCxnSpPr>
        <p:spPr>
          <a:xfrm flipH="1" flipV="1">
            <a:off x="7190958" y="4978352"/>
            <a:ext cx="1087200" cy="58320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A193C50-4D91-016B-13A6-475D71CA7E34}"/>
              </a:ext>
            </a:extLst>
          </p:cNvPr>
          <p:cNvCxnSpPr>
            <a:cxnSpLocks/>
          </p:cNvCxnSpPr>
          <p:nvPr/>
        </p:nvCxnSpPr>
        <p:spPr>
          <a:xfrm>
            <a:off x="3012297" y="2738838"/>
            <a:ext cx="1088363" cy="58194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EB69D1E-70BA-5D31-9EFE-8CBB18C7C22D}"/>
              </a:ext>
            </a:extLst>
          </p:cNvPr>
          <p:cNvSpPr/>
          <p:nvPr/>
        </p:nvSpPr>
        <p:spPr>
          <a:xfrm>
            <a:off x="2652297" y="243709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A08445-D592-AD30-976E-6EE055FAC780}"/>
              </a:ext>
            </a:extLst>
          </p:cNvPr>
          <p:cNvSpPr/>
          <p:nvPr/>
        </p:nvSpPr>
        <p:spPr>
          <a:xfrm>
            <a:off x="7918158" y="5201552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5F47C-F29C-F282-4907-4E734F09B228}"/>
              </a:ext>
            </a:extLst>
          </p:cNvPr>
          <p:cNvSpPr txBox="1"/>
          <p:nvPr/>
        </p:nvSpPr>
        <p:spPr>
          <a:xfrm>
            <a:off x="3104428" y="3028392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FAD879-FD98-56FD-A502-733D6283508C}"/>
              </a:ext>
            </a:extLst>
          </p:cNvPr>
          <p:cNvSpPr txBox="1"/>
          <p:nvPr/>
        </p:nvSpPr>
        <p:spPr>
          <a:xfrm>
            <a:off x="7163131" y="5156777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FB99698-B324-064C-FFD5-BC086D7D7A0F}"/>
                  </a:ext>
                </a:extLst>
              </p:cNvPr>
              <p:cNvSpPr txBox="1"/>
              <p:nvPr/>
            </p:nvSpPr>
            <p:spPr>
              <a:xfrm>
                <a:off x="7522153" y="1533590"/>
                <a:ext cx="3117968" cy="996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s-E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FB99698-B324-064C-FFD5-BC086D7D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153" y="1533590"/>
                <a:ext cx="3117968" cy="996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8C29AB08-B291-65C1-FB9D-4890A67EE609}"/>
              </a:ext>
            </a:extLst>
          </p:cNvPr>
          <p:cNvSpPr txBox="1"/>
          <p:nvPr/>
        </p:nvSpPr>
        <p:spPr>
          <a:xfrm>
            <a:off x="7522153" y="2753345"/>
            <a:ext cx="311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symmetrical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0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3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690336"/>
            <a:ext cx="117740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    // Number of items the relations involves   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    // Number of items to relate                (max 65,535)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AD969-6624-8C73-1DD4-F5EB9A51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CFDFA1-424F-AD6C-5155-13675424BCB3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551837"/>
            <a:ext cx="11774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      // Number of items the relations involves   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 // Number of items to relate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// Number of total relations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72EF4-5F83-F009-9250-BC78A972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0313EA-DD94-91CD-8F51-A1284A3B6D39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6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274838"/>
            <a:ext cx="117740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      // Number of items the relations involves   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 // Number of items to relate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// Number of total relations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// Vector of indices, contiguous. Length=dimension*length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87F-E384-837E-2153-B065EF2C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C24017-8501-E37C-9651-B1CEF58E717A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Vector2D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690336"/>
            <a:ext cx="117740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87F-E384-837E-2153-B065EF2C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C24017-8501-E37C-9651-B1CEF58E717A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274838"/>
            <a:ext cx="117740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      // Number of items the relations involves   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 // Number of items to relate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// Number of total relations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// Vector of indices, contiguous. Length=dimension*length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87F-E384-837E-2153-B065EF2C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C24017-8501-E37C-9651-B1CEF58E717A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7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2136338"/>
            <a:ext cx="117740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      // Number of items the relations involves   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 // Number of items to relate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// Number of total relations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// Vector of indices, contiguous. Length=dimension*length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Vector of resulted calculations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22BEE-08DD-43A2-621E-BFDE5042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A70709-1E7F-F7C0-8655-F8ED9D64C33B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5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      // Number of items the relations involves   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 // Number of items to relate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// Number of total relations                (max 65,535)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// Vector of indices, contiguous. Length=dimension*length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Vector of resulted calculations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Vector of summations of the results by index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2E374AD-0E8C-519B-4E38-81984F778936}"/>
              </a:ext>
            </a:extLst>
          </p:cNvPr>
          <p:cNvCxnSpPr>
            <a:cxnSpLocks/>
          </p:cNvCxnSpPr>
          <p:nvPr/>
        </p:nvCxnSpPr>
        <p:spPr>
          <a:xfrm flipV="1">
            <a:off x="8349139" y="4969710"/>
            <a:ext cx="261355" cy="63914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134987-4DA7-57DC-5DC0-E650C8D6159E}"/>
              </a:ext>
            </a:extLst>
          </p:cNvPr>
          <p:cNvCxnSpPr>
            <a:cxnSpLocks/>
          </p:cNvCxnSpPr>
          <p:nvPr/>
        </p:nvCxnSpPr>
        <p:spPr>
          <a:xfrm flipH="1" flipV="1">
            <a:off x="7847180" y="5062373"/>
            <a:ext cx="465169" cy="5795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02EFC7-9C3F-23B5-B2D0-72ED195B400B}"/>
              </a:ext>
            </a:extLst>
          </p:cNvPr>
          <p:cNvCxnSpPr>
            <a:cxnSpLocks/>
          </p:cNvCxnSpPr>
          <p:nvPr/>
        </p:nvCxnSpPr>
        <p:spPr>
          <a:xfrm flipV="1">
            <a:off x="7011099" y="3580745"/>
            <a:ext cx="303973" cy="2302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B3951CE-60AE-51AA-E727-328D9D4744B7}"/>
              </a:ext>
            </a:extLst>
          </p:cNvPr>
          <p:cNvCxnSpPr>
            <a:cxnSpLocks/>
          </p:cNvCxnSpPr>
          <p:nvPr/>
        </p:nvCxnSpPr>
        <p:spPr>
          <a:xfrm flipH="1">
            <a:off x="9618578" y="715882"/>
            <a:ext cx="386441" cy="45264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7EA1C97-404C-992F-5D3D-0928F96829B9}"/>
              </a:ext>
            </a:extLst>
          </p:cNvPr>
          <p:cNvCxnSpPr>
            <a:cxnSpLocks/>
          </p:cNvCxnSpPr>
          <p:nvPr/>
        </p:nvCxnSpPr>
        <p:spPr>
          <a:xfrm flipH="1">
            <a:off x="10642462" y="3077397"/>
            <a:ext cx="658662" cy="15117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BFA178B-0D08-01CD-9998-934904A2DBEF}"/>
              </a:ext>
            </a:extLst>
          </p:cNvPr>
          <p:cNvCxnSpPr>
            <a:cxnSpLocks/>
          </p:cNvCxnSpPr>
          <p:nvPr/>
        </p:nvCxnSpPr>
        <p:spPr>
          <a:xfrm flipH="1" flipV="1">
            <a:off x="10916176" y="2372392"/>
            <a:ext cx="392842" cy="6256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D6448D-F5C8-5700-7EE3-45C169A73A5D}"/>
              </a:ext>
            </a:extLst>
          </p:cNvPr>
          <p:cNvCxnSpPr>
            <a:cxnSpLocks/>
          </p:cNvCxnSpPr>
          <p:nvPr/>
        </p:nvCxnSpPr>
        <p:spPr>
          <a:xfrm>
            <a:off x="9998771" y="746037"/>
            <a:ext cx="493171" cy="7113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69E5D3-00CE-5D28-8089-4933DB7FA6A0}"/>
              </a:ext>
            </a:extLst>
          </p:cNvPr>
          <p:cNvCxnSpPr>
            <a:cxnSpLocks/>
          </p:cNvCxnSpPr>
          <p:nvPr/>
        </p:nvCxnSpPr>
        <p:spPr>
          <a:xfrm flipH="1">
            <a:off x="9868518" y="724569"/>
            <a:ext cx="130253" cy="5496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48DEC43-9707-004F-8EE6-CA2AD94BBD21}"/>
              </a:ext>
            </a:extLst>
          </p:cNvPr>
          <p:cNvCxnSpPr>
            <a:cxnSpLocks/>
          </p:cNvCxnSpPr>
          <p:nvPr/>
        </p:nvCxnSpPr>
        <p:spPr>
          <a:xfrm flipH="1">
            <a:off x="9195925" y="764388"/>
            <a:ext cx="816664" cy="2181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DC73584-AB5C-A390-C972-05ADAD20E5C7}"/>
              </a:ext>
            </a:extLst>
          </p:cNvPr>
          <p:cNvCxnSpPr>
            <a:cxnSpLocks/>
          </p:cNvCxnSpPr>
          <p:nvPr/>
        </p:nvCxnSpPr>
        <p:spPr>
          <a:xfrm flipV="1">
            <a:off x="7030451" y="3701825"/>
            <a:ext cx="446575" cy="8717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A6B6FBD-D290-DF90-4147-C8F19F800971}"/>
              </a:ext>
            </a:extLst>
          </p:cNvPr>
          <p:cNvCxnSpPr>
            <a:cxnSpLocks/>
          </p:cNvCxnSpPr>
          <p:nvPr/>
        </p:nvCxnSpPr>
        <p:spPr>
          <a:xfrm>
            <a:off x="6952788" y="3841382"/>
            <a:ext cx="479694" cy="647871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E590D08-00AC-5D13-62DE-06C64BEFE1EA}"/>
              </a:ext>
            </a:extLst>
          </p:cNvPr>
          <p:cNvCxnSpPr>
            <a:cxnSpLocks/>
          </p:cNvCxnSpPr>
          <p:nvPr/>
        </p:nvCxnSpPr>
        <p:spPr>
          <a:xfrm flipV="1">
            <a:off x="6984877" y="2924708"/>
            <a:ext cx="221193" cy="86877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AAAF2B4-3ADC-CF69-4EF6-2B10C80B17D7}"/>
              </a:ext>
            </a:extLst>
          </p:cNvPr>
          <p:cNvCxnSpPr>
            <a:cxnSpLocks/>
          </p:cNvCxnSpPr>
          <p:nvPr/>
        </p:nvCxnSpPr>
        <p:spPr>
          <a:xfrm flipV="1">
            <a:off x="7547677" y="1121980"/>
            <a:ext cx="1130604" cy="3474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AC2E681-47A8-C59F-92C4-4DAE371C9174}"/>
              </a:ext>
            </a:extLst>
          </p:cNvPr>
          <p:cNvCxnSpPr>
            <a:cxnSpLocks/>
          </p:cNvCxnSpPr>
          <p:nvPr/>
        </p:nvCxnSpPr>
        <p:spPr>
          <a:xfrm flipH="1">
            <a:off x="7315072" y="1457347"/>
            <a:ext cx="234820" cy="1070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!!F12">
            <a:extLst>
              <a:ext uri="{FF2B5EF4-FFF2-40B4-BE49-F238E27FC236}">
                <a16:creationId xmlns:a16="http://schemas.microsoft.com/office/drawing/2014/main" id="{3B60BE62-57D2-D5E3-A88A-9A5C43E927C7}"/>
              </a:ext>
            </a:extLst>
          </p:cNvPr>
          <p:cNvCxnSpPr>
            <a:cxnSpLocks/>
          </p:cNvCxnSpPr>
          <p:nvPr/>
        </p:nvCxnSpPr>
        <p:spPr>
          <a:xfrm flipV="1">
            <a:off x="8336599" y="5062373"/>
            <a:ext cx="719022" cy="57271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!!F02">
            <a:extLst>
              <a:ext uri="{FF2B5EF4-FFF2-40B4-BE49-F238E27FC236}">
                <a16:creationId xmlns:a16="http://schemas.microsoft.com/office/drawing/2014/main" id="{EA5C1179-FBF4-038D-8C97-D076734918E9}"/>
              </a:ext>
            </a:extLst>
          </p:cNvPr>
          <p:cNvCxnSpPr>
            <a:cxnSpLocks/>
          </p:cNvCxnSpPr>
          <p:nvPr/>
        </p:nvCxnSpPr>
        <p:spPr>
          <a:xfrm>
            <a:off x="7548813" y="1469468"/>
            <a:ext cx="787786" cy="3600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F21">
            <a:extLst>
              <a:ext uri="{FF2B5EF4-FFF2-40B4-BE49-F238E27FC236}">
                <a16:creationId xmlns:a16="http://schemas.microsoft.com/office/drawing/2014/main" id="{84920872-334F-495D-AEAB-BF9B1F16396B}"/>
              </a:ext>
            </a:extLst>
          </p:cNvPr>
          <p:cNvCxnSpPr>
            <a:cxnSpLocks/>
          </p:cNvCxnSpPr>
          <p:nvPr/>
        </p:nvCxnSpPr>
        <p:spPr>
          <a:xfrm flipH="1">
            <a:off x="10531228" y="3069000"/>
            <a:ext cx="769896" cy="58477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!!F20">
            <a:extLst>
              <a:ext uri="{FF2B5EF4-FFF2-40B4-BE49-F238E27FC236}">
                <a16:creationId xmlns:a16="http://schemas.microsoft.com/office/drawing/2014/main" id="{5F63C87C-8DD7-F164-6813-5EFB5668F9FC}"/>
              </a:ext>
            </a:extLst>
          </p:cNvPr>
          <p:cNvCxnSpPr>
            <a:cxnSpLocks/>
          </p:cNvCxnSpPr>
          <p:nvPr/>
        </p:nvCxnSpPr>
        <p:spPr>
          <a:xfrm flipH="1" flipV="1">
            <a:off x="10400807" y="2780416"/>
            <a:ext cx="900317" cy="28858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!!F10">
            <a:extLst>
              <a:ext uri="{FF2B5EF4-FFF2-40B4-BE49-F238E27FC236}">
                <a16:creationId xmlns:a16="http://schemas.microsoft.com/office/drawing/2014/main" id="{E193E39E-F1DC-3EC9-02F6-91B7AB56159F}"/>
              </a:ext>
            </a:extLst>
          </p:cNvPr>
          <p:cNvCxnSpPr>
            <a:cxnSpLocks/>
          </p:cNvCxnSpPr>
          <p:nvPr/>
        </p:nvCxnSpPr>
        <p:spPr>
          <a:xfrm flipH="1" flipV="1">
            <a:off x="8065761" y="4195482"/>
            <a:ext cx="270838" cy="14396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!!F01">
            <a:extLst>
              <a:ext uri="{FF2B5EF4-FFF2-40B4-BE49-F238E27FC236}">
                <a16:creationId xmlns:a16="http://schemas.microsoft.com/office/drawing/2014/main" id="{53C386E5-04B2-CD9B-7BF0-CF40BB6AAF62}"/>
              </a:ext>
            </a:extLst>
          </p:cNvPr>
          <p:cNvCxnSpPr>
            <a:cxnSpLocks/>
          </p:cNvCxnSpPr>
          <p:nvPr/>
        </p:nvCxnSpPr>
        <p:spPr>
          <a:xfrm>
            <a:off x="7548813" y="1411216"/>
            <a:ext cx="360000" cy="16661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0622538D-B50E-1978-4D58-294CB1992FF5}"/>
              </a:ext>
            </a:extLst>
          </p:cNvPr>
          <p:cNvSpPr/>
          <p:nvPr/>
        </p:nvSpPr>
        <p:spPr>
          <a:xfrm>
            <a:off x="7188813" y="1109468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DC7E6B5-7D51-41F8-A310-DB4A1E2152FF}"/>
              </a:ext>
            </a:extLst>
          </p:cNvPr>
          <p:cNvSpPr/>
          <p:nvPr/>
        </p:nvSpPr>
        <p:spPr>
          <a:xfrm>
            <a:off x="7976599" y="527508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8F885F4-19F9-6FAF-BBB9-A212DDD890F8}"/>
              </a:ext>
            </a:extLst>
          </p:cNvPr>
          <p:cNvSpPr txBox="1"/>
          <p:nvPr/>
        </p:nvSpPr>
        <p:spPr>
          <a:xfrm>
            <a:off x="7312843" y="243313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F4DACA3-A407-A45B-7A67-56DE79D200FD}"/>
              </a:ext>
            </a:extLst>
          </p:cNvPr>
          <p:cNvSpPr txBox="1"/>
          <p:nvPr/>
        </p:nvSpPr>
        <p:spPr>
          <a:xfrm>
            <a:off x="7618969" y="451542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B9C2A3-7205-9D4F-A72D-94715283FB86}"/>
              </a:ext>
            </a:extLst>
          </p:cNvPr>
          <p:cNvSpPr/>
          <p:nvPr/>
        </p:nvSpPr>
        <p:spPr>
          <a:xfrm>
            <a:off x="10941124" y="270900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BAA7B6-73BE-4868-9732-33232C0836B0}"/>
              </a:ext>
            </a:extLst>
          </p:cNvPr>
          <p:cNvSpPr txBox="1"/>
          <p:nvPr/>
        </p:nvSpPr>
        <p:spPr>
          <a:xfrm>
            <a:off x="10406387" y="2324808"/>
            <a:ext cx="58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5DE3043-CB74-32BF-AC44-89BA2F908878}"/>
              </a:ext>
            </a:extLst>
          </p:cNvPr>
          <p:cNvSpPr txBox="1"/>
          <p:nvPr/>
        </p:nvSpPr>
        <p:spPr>
          <a:xfrm>
            <a:off x="10697013" y="3429000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00FAC0D-C77A-8302-893B-6686DDB6024A}"/>
              </a:ext>
            </a:extLst>
          </p:cNvPr>
          <p:cNvSpPr txBox="1"/>
          <p:nvPr/>
        </p:nvSpPr>
        <p:spPr>
          <a:xfrm>
            <a:off x="8152337" y="134157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4B55F43-2BA4-6368-C1AA-948A39D1E669}"/>
              </a:ext>
            </a:extLst>
          </p:cNvPr>
          <p:cNvSpPr txBox="1"/>
          <p:nvPr/>
        </p:nvSpPr>
        <p:spPr>
          <a:xfrm>
            <a:off x="8745099" y="518024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1833917D-BAF6-803E-C69A-0BE36481C993}"/>
              </a:ext>
            </a:extLst>
          </p:cNvPr>
          <p:cNvSpPr/>
          <p:nvPr/>
        </p:nvSpPr>
        <p:spPr>
          <a:xfrm>
            <a:off x="9815797" y="532509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85358E7-FCCE-FB6E-45FE-CB43E446E191}"/>
              </a:ext>
            </a:extLst>
          </p:cNvPr>
          <p:cNvSpPr/>
          <p:nvPr/>
        </p:nvSpPr>
        <p:spPr>
          <a:xfrm>
            <a:off x="6760269" y="3585231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61DFFEE-E2BB-4F6E-A32D-73AB1BF447F5}"/>
              </a:ext>
            </a:extLst>
          </p:cNvPr>
          <p:cNvSpPr txBox="1"/>
          <p:nvPr/>
        </p:nvSpPr>
        <p:spPr>
          <a:xfrm>
            <a:off x="6829632" y="184730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E82BE63-92F1-A650-29E9-4B4F9A4341A0}"/>
              </a:ext>
            </a:extLst>
          </p:cNvPr>
          <p:cNvSpPr txBox="1"/>
          <p:nvPr/>
        </p:nvSpPr>
        <p:spPr>
          <a:xfrm>
            <a:off x="7934524" y="725132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4B98E10-ED85-45EC-8CA6-648C074E3D6F}"/>
              </a:ext>
            </a:extLst>
          </p:cNvPr>
          <p:cNvSpPr txBox="1"/>
          <p:nvPr/>
        </p:nvSpPr>
        <p:spPr>
          <a:xfrm>
            <a:off x="8938933" y="39678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DE5A0FE-DE07-B17E-BD27-F0D86FB5DA34}"/>
              </a:ext>
            </a:extLst>
          </p:cNvPr>
          <p:cNvSpPr txBox="1"/>
          <p:nvPr/>
        </p:nvSpPr>
        <p:spPr>
          <a:xfrm>
            <a:off x="9152825" y="109717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EA404D8-A297-B164-06CA-43187B068213}"/>
              </a:ext>
            </a:extLst>
          </p:cNvPr>
          <p:cNvSpPr txBox="1"/>
          <p:nvPr/>
        </p:nvSpPr>
        <p:spPr>
          <a:xfrm>
            <a:off x="9639748" y="129572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297EB66-ADDA-9ECE-3712-892BA82260AB}"/>
              </a:ext>
            </a:extLst>
          </p:cNvPr>
          <p:cNvSpPr txBox="1"/>
          <p:nvPr/>
        </p:nvSpPr>
        <p:spPr>
          <a:xfrm>
            <a:off x="10413351" y="94374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9B421D-1FF2-B0D0-421F-4F5F0640A368}"/>
              </a:ext>
            </a:extLst>
          </p:cNvPr>
          <p:cNvSpPr txBox="1"/>
          <p:nvPr/>
        </p:nvSpPr>
        <p:spPr>
          <a:xfrm>
            <a:off x="11056035" y="2100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E21C9D3-C99F-1C79-4682-0740DC71C435}"/>
              </a:ext>
            </a:extLst>
          </p:cNvPr>
          <p:cNvSpPr txBox="1"/>
          <p:nvPr/>
        </p:nvSpPr>
        <p:spPr>
          <a:xfrm>
            <a:off x="10067034" y="299773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EE2D854-C9CF-B392-BFCE-BA1A55717A7F}"/>
              </a:ext>
            </a:extLst>
          </p:cNvPr>
          <p:cNvSpPr txBox="1"/>
          <p:nvPr/>
        </p:nvSpPr>
        <p:spPr>
          <a:xfrm>
            <a:off x="6539827" y="287681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B6CB875-B6AC-B06B-FAE8-1823BC54BD0B}"/>
              </a:ext>
            </a:extLst>
          </p:cNvPr>
          <p:cNvSpPr txBox="1"/>
          <p:nvPr/>
        </p:nvSpPr>
        <p:spPr>
          <a:xfrm>
            <a:off x="7121834" y="3147246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359BD2E-A6D8-41F6-2F30-C483B9773F45}"/>
              </a:ext>
            </a:extLst>
          </p:cNvPr>
          <p:cNvSpPr txBox="1"/>
          <p:nvPr/>
        </p:nvSpPr>
        <p:spPr>
          <a:xfrm>
            <a:off x="7400675" y="354829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5B7506D-5B4F-E506-83CF-7ABDD22AA6BA}"/>
              </a:ext>
            </a:extLst>
          </p:cNvPr>
          <p:cNvSpPr txBox="1"/>
          <p:nvPr/>
        </p:nvSpPr>
        <p:spPr>
          <a:xfrm>
            <a:off x="6741307" y="412655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AE1B17D-19C4-2F7D-49C9-77303B1C9E2D}"/>
              </a:ext>
            </a:extLst>
          </p:cNvPr>
          <p:cNvSpPr txBox="1"/>
          <p:nvPr/>
        </p:nvSpPr>
        <p:spPr>
          <a:xfrm>
            <a:off x="7347716" y="5126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1F44B0F-6360-AEF6-739B-218411473C49}"/>
              </a:ext>
            </a:extLst>
          </p:cNvPr>
          <p:cNvSpPr txBox="1"/>
          <p:nvPr/>
        </p:nvSpPr>
        <p:spPr>
          <a:xfrm>
            <a:off x="8407622" y="447985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8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2E374AD-0E8C-519B-4E38-81984F778936}"/>
              </a:ext>
            </a:extLst>
          </p:cNvPr>
          <p:cNvCxnSpPr>
            <a:cxnSpLocks/>
          </p:cNvCxnSpPr>
          <p:nvPr/>
        </p:nvCxnSpPr>
        <p:spPr>
          <a:xfrm flipV="1">
            <a:off x="8349139" y="4969710"/>
            <a:ext cx="261355" cy="63914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134987-4DA7-57DC-5DC0-E650C8D6159E}"/>
              </a:ext>
            </a:extLst>
          </p:cNvPr>
          <p:cNvCxnSpPr>
            <a:cxnSpLocks/>
          </p:cNvCxnSpPr>
          <p:nvPr/>
        </p:nvCxnSpPr>
        <p:spPr>
          <a:xfrm flipH="1" flipV="1">
            <a:off x="7847180" y="5062373"/>
            <a:ext cx="465169" cy="5795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02EFC7-9C3F-23B5-B2D0-72ED195B400B}"/>
              </a:ext>
            </a:extLst>
          </p:cNvPr>
          <p:cNvCxnSpPr>
            <a:cxnSpLocks/>
          </p:cNvCxnSpPr>
          <p:nvPr/>
        </p:nvCxnSpPr>
        <p:spPr>
          <a:xfrm flipV="1">
            <a:off x="7011099" y="3580745"/>
            <a:ext cx="303973" cy="2302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B3951CE-60AE-51AA-E727-328D9D4744B7}"/>
              </a:ext>
            </a:extLst>
          </p:cNvPr>
          <p:cNvCxnSpPr>
            <a:cxnSpLocks/>
          </p:cNvCxnSpPr>
          <p:nvPr/>
        </p:nvCxnSpPr>
        <p:spPr>
          <a:xfrm flipH="1">
            <a:off x="9618578" y="715882"/>
            <a:ext cx="386441" cy="45264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7EA1C97-404C-992F-5D3D-0928F96829B9}"/>
              </a:ext>
            </a:extLst>
          </p:cNvPr>
          <p:cNvCxnSpPr>
            <a:cxnSpLocks/>
          </p:cNvCxnSpPr>
          <p:nvPr/>
        </p:nvCxnSpPr>
        <p:spPr>
          <a:xfrm flipH="1">
            <a:off x="10642462" y="3077397"/>
            <a:ext cx="658662" cy="15117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BFA178B-0D08-01CD-9998-934904A2DBEF}"/>
              </a:ext>
            </a:extLst>
          </p:cNvPr>
          <p:cNvCxnSpPr>
            <a:cxnSpLocks/>
          </p:cNvCxnSpPr>
          <p:nvPr/>
        </p:nvCxnSpPr>
        <p:spPr>
          <a:xfrm flipH="1" flipV="1">
            <a:off x="10916176" y="2372392"/>
            <a:ext cx="392842" cy="6256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D6448D-F5C8-5700-7EE3-45C169A73A5D}"/>
              </a:ext>
            </a:extLst>
          </p:cNvPr>
          <p:cNvCxnSpPr>
            <a:cxnSpLocks/>
          </p:cNvCxnSpPr>
          <p:nvPr/>
        </p:nvCxnSpPr>
        <p:spPr>
          <a:xfrm>
            <a:off x="9998771" y="746037"/>
            <a:ext cx="493171" cy="7113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69E5D3-00CE-5D28-8089-4933DB7FA6A0}"/>
              </a:ext>
            </a:extLst>
          </p:cNvPr>
          <p:cNvCxnSpPr>
            <a:cxnSpLocks/>
          </p:cNvCxnSpPr>
          <p:nvPr/>
        </p:nvCxnSpPr>
        <p:spPr>
          <a:xfrm flipH="1">
            <a:off x="9868518" y="724569"/>
            <a:ext cx="130253" cy="5496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48DEC43-9707-004F-8EE6-CA2AD94BBD21}"/>
              </a:ext>
            </a:extLst>
          </p:cNvPr>
          <p:cNvCxnSpPr>
            <a:cxnSpLocks/>
          </p:cNvCxnSpPr>
          <p:nvPr/>
        </p:nvCxnSpPr>
        <p:spPr>
          <a:xfrm flipH="1">
            <a:off x="9195925" y="764388"/>
            <a:ext cx="816664" cy="2181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DC73584-AB5C-A390-C972-05ADAD20E5C7}"/>
              </a:ext>
            </a:extLst>
          </p:cNvPr>
          <p:cNvCxnSpPr>
            <a:cxnSpLocks/>
          </p:cNvCxnSpPr>
          <p:nvPr/>
        </p:nvCxnSpPr>
        <p:spPr>
          <a:xfrm flipV="1">
            <a:off x="7030451" y="3701825"/>
            <a:ext cx="446575" cy="8717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A6B6FBD-D290-DF90-4147-C8F19F800971}"/>
              </a:ext>
            </a:extLst>
          </p:cNvPr>
          <p:cNvCxnSpPr>
            <a:cxnSpLocks/>
          </p:cNvCxnSpPr>
          <p:nvPr/>
        </p:nvCxnSpPr>
        <p:spPr>
          <a:xfrm>
            <a:off x="6952788" y="3841382"/>
            <a:ext cx="479694" cy="647871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E590D08-00AC-5D13-62DE-06C64BEFE1EA}"/>
              </a:ext>
            </a:extLst>
          </p:cNvPr>
          <p:cNvCxnSpPr>
            <a:cxnSpLocks/>
          </p:cNvCxnSpPr>
          <p:nvPr/>
        </p:nvCxnSpPr>
        <p:spPr>
          <a:xfrm flipV="1">
            <a:off x="6984877" y="2924708"/>
            <a:ext cx="221193" cy="86877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AAAF2B4-3ADC-CF69-4EF6-2B10C80B17D7}"/>
              </a:ext>
            </a:extLst>
          </p:cNvPr>
          <p:cNvCxnSpPr>
            <a:cxnSpLocks/>
          </p:cNvCxnSpPr>
          <p:nvPr/>
        </p:nvCxnSpPr>
        <p:spPr>
          <a:xfrm flipV="1">
            <a:off x="7547677" y="1121980"/>
            <a:ext cx="1130604" cy="3474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AC2E681-47A8-C59F-92C4-4DAE371C9174}"/>
              </a:ext>
            </a:extLst>
          </p:cNvPr>
          <p:cNvCxnSpPr>
            <a:cxnSpLocks/>
          </p:cNvCxnSpPr>
          <p:nvPr/>
        </p:nvCxnSpPr>
        <p:spPr>
          <a:xfrm flipH="1">
            <a:off x="7315072" y="1457347"/>
            <a:ext cx="234820" cy="1070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!!F12">
            <a:extLst>
              <a:ext uri="{FF2B5EF4-FFF2-40B4-BE49-F238E27FC236}">
                <a16:creationId xmlns:a16="http://schemas.microsoft.com/office/drawing/2014/main" id="{3B60BE62-57D2-D5E3-A88A-9A5C43E927C7}"/>
              </a:ext>
            </a:extLst>
          </p:cNvPr>
          <p:cNvCxnSpPr>
            <a:cxnSpLocks/>
          </p:cNvCxnSpPr>
          <p:nvPr/>
        </p:nvCxnSpPr>
        <p:spPr>
          <a:xfrm flipV="1">
            <a:off x="8336599" y="5062373"/>
            <a:ext cx="719022" cy="57271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!!F02">
            <a:extLst>
              <a:ext uri="{FF2B5EF4-FFF2-40B4-BE49-F238E27FC236}">
                <a16:creationId xmlns:a16="http://schemas.microsoft.com/office/drawing/2014/main" id="{EA5C1179-FBF4-038D-8C97-D076734918E9}"/>
              </a:ext>
            </a:extLst>
          </p:cNvPr>
          <p:cNvCxnSpPr>
            <a:cxnSpLocks/>
          </p:cNvCxnSpPr>
          <p:nvPr/>
        </p:nvCxnSpPr>
        <p:spPr>
          <a:xfrm>
            <a:off x="7548813" y="1469468"/>
            <a:ext cx="787786" cy="3600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F21">
            <a:extLst>
              <a:ext uri="{FF2B5EF4-FFF2-40B4-BE49-F238E27FC236}">
                <a16:creationId xmlns:a16="http://schemas.microsoft.com/office/drawing/2014/main" id="{84920872-334F-495D-AEAB-BF9B1F16396B}"/>
              </a:ext>
            </a:extLst>
          </p:cNvPr>
          <p:cNvCxnSpPr>
            <a:cxnSpLocks/>
          </p:cNvCxnSpPr>
          <p:nvPr/>
        </p:nvCxnSpPr>
        <p:spPr>
          <a:xfrm flipH="1">
            <a:off x="10531228" y="3069000"/>
            <a:ext cx="769896" cy="58477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!!F20">
            <a:extLst>
              <a:ext uri="{FF2B5EF4-FFF2-40B4-BE49-F238E27FC236}">
                <a16:creationId xmlns:a16="http://schemas.microsoft.com/office/drawing/2014/main" id="{5F63C87C-8DD7-F164-6813-5EFB5668F9FC}"/>
              </a:ext>
            </a:extLst>
          </p:cNvPr>
          <p:cNvCxnSpPr>
            <a:cxnSpLocks/>
          </p:cNvCxnSpPr>
          <p:nvPr/>
        </p:nvCxnSpPr>
        <p:spPr>
          <a:xfrm flipH="1" flipV="1">
            <a:off x="10400807" y="2780416"/>
            <a:ext cx="900317" cy="28858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!!F10">
            <a:extLst>
              <a:ext uri="{FF2B5EF4-FFF2-40B4-BE49-F238E27FC236}">
                <a16:creationId xmlns:a16="http://schemas.microsoft.com/office/drawing/2014/main" id="{E193E39E-F1DC-3EC9-02F6-91B7AB56159F}"/>
              </a:ext>
            </a:extLst>
          </p:cNvPr>
          <p:cNvCxnSpPr>
            <a:cxnSpLocks/>
          </p:cNvCxnSpPr>
          <p:nvPr/>
        </p:nvCxnSpPr>
        <p:spPr>
          <a:xfrm flipH="1" flipV="1">
            <a:off x="8065761" y="4195482"/>
            <a:ext cx="270838" cy="14396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!!F01">
            <a:extLst>
              <a:ext uri="{FF2B5EF4-FFF2-40B4-BE49-F238E27FC236}">
                <a16:creationId xmlns:a16="http://schemas.microsoft.com/office/drawing/2014/main" id="{53C386E5-04B2-CD9B-7BF0-CF40BB6AAF62}"/>
              </a:ext>
            </a:extLst>
          </p:cNvPr>
          <p:cNvCxnSpPr>
            <a:cxnSpLocks/>
          </p:cNvCxnSpPr>
          <p:nvPr/>
        </p:nvCxnSpPr>
        <p:spPr>
          <a:xfrm>
            <a:off x="7548813" y="1411216"/>
            <a:ext cx="360000" cy="16661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0622538D-B50E-1978-4D58-294CB1992FF5}"/>
              </a:ext>
            </a:extLst>
          </p:cNvPr>
          <p:cNvSpPr/>
          <p:nvPr/>
        </p:nvSpPr>
        <p:spPr>
          <a:xfrm>
            <a:off x="7188813" y="1109468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DC7E6B5-7D51-41F8-A310-DB4A1E2152FF}"/>
              </a:ext>
            </a:extLst>
          </p:cNvPr>
          <p:cNvSpPr/>
          <p:nvPr/>
        </p:nvSpPr>
        <p:spPr>
          <a:xfrm>
            <a:off x="7976599" y="527508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8F885F4-19F9-6FAF-BBB9-A212DDD890F8}"/>
              </a:ext>
            </a:extLst>
          </p:cNvPr>
          <p:cNvSpPr txBox="1"/>
          <p:nvPr/>
        </p:nvSpPr>
        <p:spPr>
          <a:xfrm>
            <a:off x="7312843" y="243313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F4DACA3-A407-A45B-7A67-56DE79D200FD}"/>
              </a:ext>
            </a:extLst>
          </p:cNvPr>
          <p:cNvSpPr txBox="1"/>
          <p:nvPr/>
        </p:nvSpPr>
        <p:spPr>
          <a:xfrm>
            <a:off x="7618969" y="451542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B9C2A3-7205-9D4F-A72D-94715283FB86}"/>
              </a:ext>
            </a:extLst>
          </p:cNvPr>
          <p:cNvSpPr/>
          <p:nvPr/>
        </p:nvSpPr>
        <p:spPr>
          <a:xfrm>
            <a:off x="10941124" y="270900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BAA7B6-73BE-4868-9732-33232C0836B0}"/>
              </a:ext>
            </a:extLst>
          </p:cNvPr>
          <p:cNvSpPr txBox="1"/>
          <p:nvPr/>
        </p:nvSpPr>
        <p:spPr>
          <a:xfrm>
            <a:off x="10406387" y="2324808"/>
            <a:ext cx="58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5DE3043-CB74-32BF-AC44-89BA2F908878}"/>
              </a:ext>
            </a:extLst>
          </p:cNvPr>
          <p:cNvSpPr txBox="1"/>
          <p:nvPr/>
        </p:nvSpPr>
        <p:spPr>
          <a:xfrm>
            <a:off x="10697013" y="3429000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00FAC0D-C77A-8302-893B-6686DDB6024A}"/>
              </a:ext>
            </a:extLst>
          </p:cNvPr>
          <p:cNvSpPr txBox="1"/>
          <p:nvPr/>
        </p:nvSpPr>
        <p:spPr>
          <a:xfrm>
            <a:off x="8152337" y="134157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4B55F43-2BA4-6368-C1AA-948A39D1E669}"/>
              </a:ext>
            </a:extLst>
          </p:cNvPr>
          <p:cNvSpPr txBox="1"/>
          <p:nvPr/>
        </p:nvSpPr>
        <p:spPr>
          <a:xfrm>
            <a:off x="8745099" y="518024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1833917D-BAF6-803E-C69A-0BE36481C993}"/>
              </a:ext>
            </a:extLst>
          </p:cNvPr>
          <p:cNvSpPr/>
          <p:nvPr/>
        </p:nvSpPr>
        <p:spPr>
          <a:xfrm>
            <a:off x="9815797" y="532509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85358E7-FCCE-FB6E-45FE-CB43E446E191}"/>
              </a:ext>
            </a:extLst>
          </p:cNvPr>
          <p:cNvSpPr/>
          <p:nvPr/>
        </p:nvSpPr>
        <p:spPr>
          <a:xfrm>
            <a:off x="6760269" y="3585231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61DFFEE-E2BB-4F6E-A32D-73AB1BF447F5}"/>
              </a:ext>
            </a:extLst>
          </p:cNvPr>
          <p:cNvSpPr txBox="1"/>
          <p:nvPr/>
        </p:nvSpPr>
        <p:spPr>
          <a:xfrm>
            <a:off x="6829632" y="184730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E82BE63-92F1-A650-29E9-4B4F9A4341A0}"/>
              </a:ext>
            </a:extLst>
          </p:cNvPr>
          <p:cNvSpPr txBox="1"/>
          <p:nvPr/>
        </p:nvSpPr>
        <p:spPr>
          <a:xfrm>
            <a:off x="7934524" y="725132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4B98E10-ED85-45EC-8CA6-648C074E3D6F}"/>
              </a:ext>
            </a:extLst>
          </p:cNvPr>
          <p:cNvSpPr txBox="1"/>
          <p:nvPr/>
        </p:nvSpPr>
        <p:spPr>
          <a:xfrm>
            <a:off x="8938933" y="39678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DE5A0FE-DE07-B17E-BD27-F0D86FB5DA34}"/>
              </a:ext>
            </a:extLst>
          </p:cNvPr>
          <p:cNvSpPr txBox="1"/>
          <p:nvPr/>
        </p:nvSpPr>
        <p:spPr>
          <a:xfrm>
            <a:off x="9152825" y="109717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EA404D8-A297-B164-06CA-43187B068213}"/>
              </a:ext>
            </a:extLst>
          </p:cNvPr>
          <p:cNvSpPr txBox="1"/>
          <p:nvPr/>
        </p:nvSpPr>
        <p:spPr>
          <a:xfrm>
            <a:off x="9639748" y="129572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297EB66-ADDA-9ECE-3712-892BA82260AB}"/>
              </a:ext>
            </a:extLst>
          </p:cNvPr>
          <p:cNvSpPr txBox="1"/>
          <p:nvPr/>
        </p:nvSpPr>
        <p:spPr>
          <a:xfrm>
            <a:off x="10413351" y="94374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9B421D-1FF2-B0D0-421F-4F5F0640A368}"/>
              </a:ext>
            </a:extLst>
          </p:cNvPr>
          <p:cNvSpPr txBox="1"/>
          <p:nvPr/>
        </p:nvSpPr>
        <p:spPr>
          <a:xfrm>
            <a:off x="11056035" y="2100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E21C9D3-C99F-1C79-4682-0740DC71C435}"/>
              </a:ext>
            </a:extLst>
          </p:cNvPr>
          <p:cNvSpPr txBox="1"/>
          <p:nvPr/>
        </p:nvSpPr>
        <p:spPr>
          <a:xfrm>
            <a:off x="10067034" y="299773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EE2D854-C9CF-B392-BFCE-BA1A55717A7F}"/>
              </a:ext>
            </a:extLst>
          </p:cNvPr>
          <p:cNvSpPr txBox="1"/>
          <p:nvPr/>
        </p:nvSpPr>
        <p:spPr>
          <a:xfrm>
            <a:off x="6539827" y="287681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B6CB875-B6AC-B06B-FAE8-1823BC54BD0B}"/>
              </a:ext>
            </a:extLst>
          </p:cNvPr>
          <p:cNvSpPr txBox="1"/>
          <p:nvPr/>
        </p:nvSpPr>
        <p:spPr>
          <a:xfrm>
            <a:off x="7121834" y="3147246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359BD2E-A6D8-41F6-2F30-C483B9773F45}"/>
              </a:ext>
            </a:extLst>
          </p:cNvPr>
          <p:cNvSpPr txBox="1"/>
          <p:nvPr/>
        </p:nvSpPr>
        <p:spPr>
          <a:xfrm>
            <a:off x="7400675" y="354829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5B7506D-5B4F-E506-83CF-7ABDD22AA6BA}"/>
              </a:ext>
            </a:extLst>
          </p:cNvPr>
          <p:cNvSpPr txBox="1"/>
          <p:nvPr/>
        </p:nvSpPr>
        <p:spPr>
          <a:xfrm>
            <a:off x="6741307" y="412655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AE1B17D-19C4-2F7D-49C9-77303B1C9E2D}"/>
              </a:ext>
            </a:extLst>
          </p:cNvPr>
          <p:cNvSpPr txBox="1"/>
          <p:nvPr/>
        </p:nvSpPr>
        <p:spPr>
          <a:xfrm>
            <a:off x="7347716" y="5126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1F44B0F-6360-AEF6-739B-218411473C49}"/>
              </a:ext>
            </a:extLst>
          </p:cNvPr>
          <p:cNvSpPr txBox="1"/>
          <p:nvPr/>
        </p:nvSpPr>
        <p:spPr>
          <a:xfrm>
            <a:off x="8407622" y="447985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8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2E374AD-0E8C-519B-4E38-81984F778936}"/>
              </a:ext>
            </a:extLst>
          </p:cNvPr>
          <p:cNvCxnSpPr>
            <a:cxnSpLocks/>
          </p:cNvCxnSpPr>
          <p:nvPr/>
        </p:nvCxnSpPr>
        <p:spPr>
          <a:xfrm flipV="1">
            <a:off x="8349139" y="4969710"/>
            <a:ext cx="261355" cy="63914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134987-4DA7-57DC-5DC0-E650C8D6159E}"/>
              </a:ext>
            </a:extLst>
          </p:cNvPr>
          <p:cNvCxnSpPr>
            <a:cxnSpLocks/>
          </p:cNvCxnSpPr>
          <p:nvPr/>
        </p:nvCxnSpPr>
        <p:spPr>
          <a:xfrm flipH="1" flipV="1">
            <a:off x="7847180" y="5062373"/>
            <a:ext cx="465169" cy="5795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02EFC7-9C3F-23B5-B2D0-72ED195B400B}"/>
              </a:ext>
            </a:extLst>
          </p:cNvPr>
          <p:cNvCxnSpPr>
            <a:cxnSpLocks/>
          </p:cNvCxnSpPr>
          <p:nvPr/>
        </p:nvCxnSpPr>
        <p:spPr>
          <a:xfrm flipV="1">
            <a:off x="7011099" y="3580745"/>
            <a:ext cx="303973" cy="2302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B3951CE-60AE-51AA-E727-328D9D4744B7}"/>
              </a:ext>
            </a:extLst>
          </p:cNvPr>
          <p:cNvCxnSpPr>
            <a:cxnSpLocks/>
          </p:cNvCxnSpPr>
          <p:nvPr/>
        </p:nvCxnSpPr>
        <p:spPr>
          <a:xfrm flipH="1">
            <a:off x="9618578" y="715882"/>
            <a:ext cx="386441" cy="45264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7EA1C97-404C-992F-5D3D-0928F96829B9}"/>
              </a:ext>
            </a:extLst>
          </p:cNvPr>
          <p:cNvCxnSpPr>
            <a:cxnSpLocks/>
          </p:cNvCxnSpPr>
          <p:nvPr/>
        </p:nvCxnSpPr>
        <p:spPr>
          <a:xfrm flipH="1">
            <a:off x="10642462" y="3077397"/>
            <a:ext cx="658662" cy="15117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BFA178B-0D08-01CD-9998-934904A2DBEF}"/>
              </a:ext>
            </a:extLst>
          </p:cNvPr>
          <p:cNvCxnSpPr>
            <a:cxnSpLocks/>
          </p:cNvCxnSpPr>
          <p:nvPr/>
        </p:nvCxnSpPr>
        <p:spPr>
          <a:xfrm flipH="1" flipV="1">
            <a:off x="10916176" y="2372392"/>
            <a:ext cx="392842" cy="6256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D6448D-F5C8-5700-7EE3-45C169A73A5D}"/>
              </a:ext>
            </a:extLst>
          </p:cNvPr>
          <p:cNvCxnSpPr>
            <a:cxnSpLocks/>
          </p:cNvCxnSpPr>
          <p:nvPr/>
        </p:nvCxnSpPr>
        <p:spPr>
          <a:xfrm>
            <a:off x="9998771" y="746037"/>
            <a:ext cx="493171" cy="7113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69E5D3-00CE-5D28-8089-4933DB7FA6A0}"/>
              </a:ext>
            </a:extLst>
          </p:cNvPr>
          <p:cNvCxnSpPr>
            <a:cxnSpLocks/>
          </p:cNvCxnSpPr>
          <p:nvPr/>
        </p:nvCxnSpPr>
        <p:spPr>
          <a:xfrm flipH="1">
            <a:off x="9868518" y="724569"/>
            <a:ext cx="130253" cy="5496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48DEC43-9707-004F-8EE6-CA2AD94BBD21}"/>
              </a:ext>
            </a:extLst>
          </p:cNvPr>
          <p:cNvCxnSpPr>
            <a:cxnSpLocks/>
          </p:cNvCxnSpPr>
          <p:nvPr/>
        </p:nvCxnSpPr>
        <p:spPr>
          <a:xfrm flipH="1">
            <a:off x="9195925" y="764388"/>
            <a:ext cx="816664" cy="2181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DC73584-AB5C-A390-C972-05ADAD20E5C7}"/>
              </a:ext>
            </a:extLst>
          </p:cNvPr>
          <p:cNvCxnSpPr>
            <a:cxnSpLocks/>
          </p:cNvCxnSpPr>
          <p:nvPr/>
        </p:nvCxnSpPr>
        <p:spPr>
          <a:xfrm flipV="1">
            <a:off x="7030451" y="3701825"/>
            <a:ext cx="446575" cy="8717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A6B6FBD-D290-DF90-4147-C8F19F800971}"/>
              </a:ext>
            </a:extLst>
          </p:cNvPr>
          <p:cNvCxnSpPr>
            <a:cxnSpLocks/>
          </p:cNvCxnSpPr>
          <p:nvPr/>
        </p:nvCxnSpPr>
        <p:spPr>
          <a:xfrm>
            <a:off x="6952788" y="3841382"/>
            <a:ext cx="479694" cy="647871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E590D08-00AC-5D13-62DE-06C64BEFE1EA}"/>
              </a:ext>
            </a:extLst>
          </p:cNvPr>
          <p:cNvCxnSpPr>
            <a:cxnSpLocks/>
          </p:cNvCxnSpPr>
          <p:nvPr/>
        </p:nvCxnSpPr>
        <p:spPr>
          <a:xfrm flipV="1">
            <a:off x="6984877" y="2924708"/>
            <a:ext cx="221193" cy="86877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AAAF2B4-3ADC-CF69-4EF6-2B10C80B17D7}"/>
              </a:ext>
            </a:extLst>
          </p:cNvPr>
          <p:cNvCxnSpPr>
            <a:cxnSpLocks/>
          </p:cNvCxnSpPr>
          <p:nvPr/>
        </p:nvCxnSpPr>
        <p:spPr>
          <a:xfrm flipV="1">
            <a:off x="7547677" y="1121980"/>
            <a:ext cx="1130604" cy="3474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AC2E681-47A8-C59F-92C4-4DAE371C9174}"/>
              </a:ext>
            </a:extLst>
          </p:cNvPr>
          <p:cNvCxnSpPr>
            <a:cxnSpLocks/>
          </p:cNvCxnSpPr>
          <p:nvPr/>
        </p:nvCxnSpPr>
        <p:spPr>
          <a:xfrm flipH="1">
            <a:off x="7315072" y="1457347"/>
            <a:ext cx="234820" cy="1070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!!F12">
            <a:extLst>
              <a:ext uri="{FF2B5EF4-FFF2-40B4-BE49-F238E27FC236}">
                <a16:creationId xmlns:a16="http://schemas.microsoft.com/office/drawing/2014/main" id="{3B60BE62-57D2-D5E3-A88A-9A5C43E927C7}"/>
              </a:ext>
            </a:extLst>
          </p:cNvPr>
          <p:cNvCxnSpPr>
            <a:cxnSpLocks/>
          </p:cNvCxnSpPr>
          <p:nvPr/>
        </p:nvCxnSpPr>
        <p:spPr>
          <a:xfrm flipV="1">
            <a:off x="8336599" y="5062373"/>
            <a:ext cx="719022" cy="57271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!!F02">
            <a:extLst>
              <a:ext uri="{FF2B5EF4-FFF2-40B4-BE49-F238E27FC236}">
                <a16:creationId xmlns:a16="http://schemas.microsoft.com/office/drawing/2014/main" id="{EA5C1179-FBF4-038D-8C97-D076734918E9}"/>
              </a:ext>
            </a:extLst>
          </p:cNvPr>
          <p:cNvCxnSpPr>
            <a:cxnSpLocks/>
          </p:cNvCxnSpPr>
          <p:nvPr/>
        </p:nvCxnSpPr>
        <p:spPr>
          <a:xfrm>
            <a:off x="7548813" y="1469468"/>
            <a:ext cx="787786" cy="3600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F21">
            <a:extLst>
              <a:ext uri="{FF2B5EF4-FFF2-40B4-BE49-F238E27FC236}">
                <a16:creationId xmlns:a16="http://schemas.microsoft.com/office/drawing/2014/main" id="{84920872-334F-495D-AEAB-BF9B1F16396B}"/>
              </a:ext>
            </a:extLst>
          </p:cNvPr>
          <p:cNvCxnSpPr>
            <a:cxnSpLocks/>
          </p:cNvCxnSpPr>
          <p:nvPr/>
        </p:nvCxnSpPr>
        <p:spPr>
          <a:xfrm flipH="1">
            <a:off x="10531228" y="3069000"/>
            <a:ext cx="769896" cy="58477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!!F20">
            <a:extLst>
              <a:ext uri="{FF2B5EF4-FFF2-40B4-BE49-F238E27FC236}">
                <a16:creationId xmlns:a16="http://schemas.microsoft.com/office/drawing/2014/main" id="{5F63C87C-8DD7-F164-6813-5EFB5668F9FC}"/>
              </a:ext>
            </a:extLst>
          </p:cNvPr>
          <p:cNvCxnSpPr>
            <a:cxnSpLocks/>
          </p:cNvCxnSpPr>
          <p:nvPr/>
        </p:nvCxnSpPr>
        <p:spPr>
          <a:xfrm flipH="1" flipV="1">
            <a:off x="10400807" y="2780416"/>
            <a:ext cx="900317" cy="28858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!!F10">
            <a:extLst>
              <a:ext uri="{FF2B5EF4-FFF2-40B4-BE49-F238E27FC236}">
                <a16:creationId xmlns:a16="http://schemas.microsoft.com/office/drawing/2014/main" id="{E193E39E-F1DC-3EC9-02F6-91B7AB56159F}"/>
              </a:ext>
            </a:extLst>
          </p:cNvPr>
          <p:cNvCxnSpPr>
            <a:cxnSpLocks/>
          </p:cNvCxnSpPr>
          <p:nvPr/>
        </p:nvCxnSpPr>
        <p:spPr>
          <a:xfrm flipH="1" flipV="1">
            <a:off x="8065761" y="4195482"/>
            <a:ext cx="270838" cy="14396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!!F01">
            <a:extLst>
              <a:ext uri="{FF2B5EF4-FFF2-40B4-BE49-F238E27FC236}">
                <a16:creationId xmlns:a16="http://schemas.microsoft.com/office/drawing/2014/main" id="{53C386E5-04B2-CD9B-7BF0-CF40BB6AAF62}"/>
              </a:ext>
            </a:extLst>
          </p:cNvPr>
          <p:cNvCxnSpPr>
            <a:cxnSpLocks/>
          </p:cNvCxnSpPr>
          <p:nvPr/>
        </p:nvCxnSpPr>
        <p:spPr>
          <a:xfrm>
            <a:off x="7548813" y="1411216"/>
            <a:ext cx="360000" cy="16661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0622538D-B50E-1978-4D58-294CB1992FF5}"/>
              </a:ext>
            </a:extLst>
          </p:cNvPr>
          <p:cNvSpPr/>
          <p:nvPr/>
        </p:nvSpPr>
        <p:spPr>
          <a:xfrm>
            <a:off x="7188813" y="1109468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DC7E6B5-7D51-41F8-A310-DB4A1E2152FF}"/>
              </a:ext>
            </a:extLst>
          </p:cNvPr>
          <p:cNvSpPr/>
          <p:nvPr/>
        </p:nvSpPr>
        <p:spPr>
          <a:xfrm>
            <a:off x="7976599" y="527508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8F885F4-19F9-6FAF-BBB9-A212DDD890F8}"/>
              </a:ext>
            </a:extLst>
          </p:cNvPr>
          <p:cNvSpPr txBox="1"/>
          <p:nvPr/>
        </p:nvSpPr>
        <p:spPr>
          <a:xfrm>
            <a:off x="7312843" y="243313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F4DACA3-A407-A45B-7A67-56DE79D200FD}"/>
              </a:ext>
            </a:extLst>
          </p:cNvPr>
          <p:cNvSpPr txBox="1"/>
          <p:nvPr/>
        </p:nvSpPr>
        <p:spPr>
          <a:xfrm>
            <a:off x="7618969" y="451542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B9C2A3-7205-9D4F-A72D-94715283FB86}"/>
              </a:ext>
            </a:extLst>
          </p:cNvPr>
          <p:cNvSpPr/>
          <p:nvPr/>
        </p:nvSpPr>
        <p:spPr>
          <a:xfrm>
            <a:off x="10941124" y="270900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BAA7B6-73BE-4868-9732-33232C0836B0}"/>
              </a:ext>
            </a:extLst>
          </p:cNvPr>
          <p:cNvSpPr txBox="1"/>
          <p:nvPr/>
        </p:nvSpPr>
        <p:spPr>
          <a:xfrm>
            <a:off x="10406387" y="2324808"/>
            <a:ext cx="58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5DE3043-CB74-32BF-AC44-89BA2F908878}"/>
              </a:ext>
            </a:extLst>
          </p:cNvPr>
          <p:cNvSpPr txBox="1"/>
          <p:nvPr/>
        </p:nvSpPr>
        <p:spPr>
          <a:xfrm>
            <a:off x="10697013" y="3429000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00FAC0D-C77A-8302-893B-6686DDB6024A}"/>
              </a:ext>
            </a:extLst>
          </p:cNvPr>
          <p:cNvSpPr txBox="1"/>
          <p:nvPr/>
        </p:nvSpPr>
        <p:spPr>
          <a:xfrm>
            <a:off x="8152337" y="134157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4B55F43-2BA4-6368-C1AA-948A39D1E669}"/>
              </a:ext>
            </a:extLst>
          </p:cNvPr>
          <p:cNvSpPr txBox="1"/>
          <p:nvPr/>
        </p:nvSpPr>
        <p:spPr>
          <a:xfrm>
            <a:off x="8745099" y="518024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1833917D-BAF6-803E-C69A-0BE36481C993}"/>
              </a:ext>
            </a:extLst>
          </p:cNvPr>
          <p:cNvSpPr/>
          <p:nvPr/>
        </p:nvSpPr>
        <p:spPr>
          <a:xfrm>
            <a:off x="9815797" y="532509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85358E7-FCCE-FB6E-45FE-CB43E446E191}"/>
              </a:ext>
            </a:extLst>
          </p:cNvPr>
          <p:cNvSpPr/>
          <p:nvPr/>
        </p:nvSpPr>
        <p:spPr>
          <a:xfrm>
            <a:off x="6760269" y="3585231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61DFFEE-E2BB-4F6E-A32D-73AB1BF447F5}"/>
              </a:ext>
            </a:extLst>
          </p:cNvPr>
          <p:cNvSpPr txBox="1"/>
          <p:nvPr/>
        </p:nvSpPr>
        <p:spPr>
          <a:xfrm>
            <a:off x="6829632" y="184730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E82BE63-92F1-A650-29E9-4B4F9A4341A0}"/>
              </a:ext>
            </a:extLst>
          </p:cNvPr>
          <p:cNvSpPr txBox="1"/>
          <p:nvPr/>
        </p:nvSpPr>
        <p:spPr>
          <a:xfrm>
            <a:off x="7934524" y="725132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4B98E10-ED85-45EC-8CA6-648C074E3D6F}"/>
              </a:ext>
            </a:extLst>
          </p:cNvPr>
          <p:cNvSpPr txBox="1"/>
          <p:nvPr/>
        </p:nvSpPr>
        <p:spPr>
          <a:xfrm>
            <a:off x="8938933" y="39678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DE5A0FE-DE07-B17E-BD27-F0D86FB5DA34}"/>
              </a:ext>
            </a:extLst>
          </p:cNvPr>
          <p:cNvSpPr txBox="1"/>
          <p:nvPr/>
        </p:nvSpPr>
        <p:spPr>
          <a:xfrm>
            <a:off x="9152825" y="109717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EA404D8-A297-B164-06CA-43187B068213}"/>
              </a:ext>
            </a:extLst>
          </p:cNvPr>
          <p:cNvSpPr txBox="1"/>
          <p:nvPr/>
        </p:nvSpPr>
        <p:spPr>
          <a:xfrm>
            <a:off x="9639748" y="129572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297EB66-ADDA-9ECE-3712-892BA82260AB}"/>
              </a:ext>
            </a:extLst>
          </p:cNvPr>
          <p:cNvSpPr txBox="1"/>
          <p:nvPr/>
        </p:nvSpPr>
        <p:spPr>
          <a:xfrm>
            <a:off x="10413351" y="94374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9B421D-1FF2-B0D0-421F-4F5F0640A368}"/>
              </a:ext>
            </a:extLst>
          </p:cNvPr>
          <p:cNvSpPr txBox="1"/>
          <p:nvPr/>
        </p:nvSpPr>
        <p:spPr>
          <a:xfrm>
            <a:off x="11056035" y="2100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E21C9D3-C99F-1C79-4682-0740DC71C435}"/>
              </a:ext>
            </a:extLst>
          </p:cNvPr>
          <p:cNvSpPr txBox="1"/>
          <p:nvPr/>
        </p:nvSpPr>
        <p:spPr>
          <a:xfrm>
            <a:off x="10067034" y="299773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EE2D854-C9CF-B392-BFCE-BA1A55717A7F}"/>
              </a:ext>
            </a:extLst>
          </p:cNvPr>
          <p:cNvSpPr txBox="1"/>
          <p:nvPr/>
        </p:nvSpPr>
        <p:spPr>
          <a:xfrm>
            <a:off x="6539827" y="287681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B6CB875-B6AC-B06B-FAE8-1823BC54BD0B}"/>
              </a:ext>
            </a:extLst>
          </p:cNvPr>
          <p:cNvSpPr txBox="1"/>
          <p:nvPr/>
        </p:nvSpPr>
        <p:spPr>
          <a:xfrm>
            <a:off x="7121834" y="3147246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359BD2E-A6D8-41F6-2F30-C483B9773F45}"/>
              </a:ext>
            </a:extLst>
          </p:cNvPr>
          <p:cNvSpPr txBox="1"/>
          <p:nvPr/>
        </p:nvSpPr>
        <p:spPr>
          <a:xfrm>
            <a:off x="7400675" y="354829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5B7506D-5B4F-E506-83CF-7ABDD22AA6BA}"/>
              </a:ext>
            </a:extLst>
          </p:cNvPr>
          <p:cNvSpPr txBox="1"/>
          <p:nvPr/>
        </p:nvSpPr>
        <p:spPr>
          <a:xfrm>
            <a:off x="6741307" y="412655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AE1B17D-19C4-2F7D-49C9-77303B1C9E2D}"/>
              </a:ext>
            </a:extLst>
          </p:cNvPr>
          <p:cNvSpPr txBox="1"/>
          <p:nvPr/>
        </p:nvSpPr>
        <p:spPr>
          <a:xfrm>
            <a:off x="7347716" y="5126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1F44B0F-6360-AEF6-739B-218411473C49}"/>
              </a:ext>
            </a:extLst>
          </p:cNvPr>
          <p:cNvSpPr txBox="1"/>
          <p:nvPr/>
        </p:nvSpPr>
        <p:spPr>
          <a:xfrm>
            <a:off x="8407622" y="447985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42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!!F12">
            <a:extLst>
              <a:ext uri="{FF2B5EF4-FFF2-40B4-BE49-F238E27FC236}">
                <a16:creationId xmlns:a16="http://schemas.microsoft.com/office/drawing/2014/main" id="{EE3CC3D4-B679-3B93-7150-38224CAA1FE7}"/>
              </a:ext>
            </a:extLst>
          </p:cNvPr>
          <p:cNvCxnSpPr>
            <a:cxnSpLocks/>
          </p:cNvCxnSpPr>
          <p:nvPr/>
        </p:nvCxnSpPr>
        <p:spPr>
          <a:xfrm flipV="1">
            <a:off x="4270342" y="5505643"/>
            <a:ext cx="730866" cy="415909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F02">
            <a:extLst>
              <a:ext uri="{FF2B5EF4-FFF2-40B4-BE49-F238E27FC236}">
                <a16:creationId xmlns:a16="http://schemas.microsoft.com/office/drawing/2014/main" id="{BF75DFA3-F359-BA13-F06D-6BAC07E0EB7F}"/>
              </a:ext>
            </a:extLst>
          </p:cNvPr>
          <p:cNvCxnSpPr>
            <a:cxnSpLocks/>
          </p:cNvCxnSpPr>
          <p:nvPr/>
        </p:nvCxnSpPr>
        <p:spPr>
          <a:xfrm>
            <a:off x="2653275" y="2243909"/>
            <a:ext cx="787786" cy="17167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!!F21">
            <a:extLst>
              <a:ext uri="{FF2B5EF4-FFF2-40B4-BE49-F238E27FC236}">
                <a16:creationId xmlns:a16="http://schemas.microsoft.com/office/drawing/2014/main" id="{226A686F-AB60-D68F-4E6B-6FB6C1436966}"/>
              </a:ext>
            </a:extLst>
          </p:cNvPr>
          <p:cNvCxnSpPr>
            <a:cxnSpLocks/>
          </p:cNvCxnSpPr>
          <p:nvPr/>
        </p:nvCxnSpPr>
        <p:spPr>
          <a:xfrm flipH="1">
            <a:off x="7777598" y="3517090"/>
            <a:ext cx="718045" cy="408613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!!F20">
            <a:extLst>
              <a:ext uri="{FF2B5EF4-FFF2-40B4-BE49-F238E27FC236}">
                <a16:creationId xmlns:a16="http://schemas.microsoft.com/office/drawing/2014/main" id="{6AD17F2A-B5B4-CB7B-F992-4A916E85A8EC}"/>
              </a:ext>
            </a:extLst>
          </p:cNvPr>
          <p:cNvCxnSpPr>
            <a:cxnSpLocks/>
          </p:cNvCxnSpPr>
          <p:nvPr/>
        </p:nvCxnSpPr>
        <p:spPr>
          <a:xfrm flipH="1" flipV="1">
            <a:off x="7659119" y="3334793"/>
            <a:ext cx="836524" cy="18229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!!F10">
            <a:extLst>
              <a:ext uri="{FF2B5EF4-FFF2-40B4-BE49-F238E27FC236}">
                <a16:creationId xmlns:a16="http://schemas.microsoft.com/office/drawing/2014/main" id="{ABF0A292-1233-2D7C-9A8C-96E8BDCF0689}"/>
              </a:ext>
            </a:extLst>
          </p:cNvPr>
          <p:cNvCxnSpPr>
            <a:cxnSpLocks/>
          </p:cNvCxnSpPr>
          <p:nvPr/>
        </p:nvCxnSpPr>
        <p:spPr>
          <a:xfrm flipH="1" flipV="1">
            <a:off x="3705024" y="4635868"/>
            <a:ext cx="565318" cy="128568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!!F01">
            <a:extLst>
              <a:ext uri="{FF2B5EF4-FFF2-40B4-BE49-F238E27FC236}">
                <a16:creationId xmlns:a16="http://schemas.microsoft.com/office/drawing/2014/main" id="{BA193C50-4D91-016B-13A6-475D71CA7E34}"/>
              </a:ext>
            </a:extLst>
          </p:cNvPr>
          <p:cNvCxnSpPr>
            <a:cxnSpLocks/>
          </p:cNvCxnSpPr>
          <p:nvPr/>
        </p:nvCxnSpPr>
        <p:spPr>
          <a:xfrm>
            <a:off x="2653275" y="2185657"/>
            <a:ext cx="608017" cy="140987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EB69D1E-70BA-5D31-9EFE-8CBB18C7C22D}"/>
              </a:ext>
            </a:extLst>
          </p:cNvPr>
          <p:cNvSpPr/>
          <p:nvPr/>
        </p:nvSpPr>
        <p:spPr>
          <a:xfrm>
            <a:off x="2293275" y="1883909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A08445-D592-AD30-976E-6EE055FAC780}"/>
              </a:ext>
            </a:extLst>
          </p:cNvPr>
          <p:cNvSpPr/>
          <p:nvPr/>
        </p:nvSpPr>
        <p:spPr>
          <a:xfrm>
            <a:off x="3910342" y="5561552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5F47C-F29C-F282-4907-4E734F09B228}"/>
              </a:ext>
            </a:extLst>
          </p:cNvPr>
          <p:cNvSpPr txBox="1"/>
          <p:nvPr/>
        </p:nvSpPr>
        <p:spPr>
          <a:xfrm>
            <a:off x="2238008" y="2677695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FAD879-FD98-56FD-A502-733D6283508C}"/>
              </a:ext>
            </a:extLst>
          </p:cNvPr>
          <p:cNvSpPr txBox="1"/>
          <p:nvPr/>
        </p:nvSpPr>
        <p:spPr>
          <a:xfrm>
            <a:off x="3315075" y="5056455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32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B3C9A28-34D0-9639-3C5D-AE29D3E54B83}"/>
              </a:ext>
            </a:extLst>
          </p:cNvPr>
          <p:cNvSpPr/>
          <p:nvPr/>
        </p:nvSpPr>
        <p:spPr>
          <a:xfrm>
            <a:off x="8135643" y="315709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958EDC-F78F-F4F8-15F3-9458E9038A2E}"/>
              </a:ext>
            </a:extLst>
          </p:cNvPr>
          <p:cNvSpPr txBox="1"/>
          <p:nvPr/>
        </p:nvSpPr>
        <p:spPr>
          <a:xfrm>
            <a:off x="7471381" y="2656520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32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770236-5F45-8D05-D35B-D86836B26D87}"/>
              </a:ext>
            </a:extLst>
          </p:cNvPr>
          <p:cNvSpPr txBox="1"/>
          <p:nvPr/>
        </p:nvSpPr>
        <p:spPr>
          <a:xfrm>
            <a:off x="7891532" y="3877090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32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7D70F8D-6A44-081D-8945-77B2E910D698}"/>
              </a:ext>
            </a:extLst>
          </p:cNvPr>
          <p:cNvSpPr txBox="1"/>
          <p:nvPr/>
        </p:nvSpPr>
        <p:spPr>
          <a:xfrm>
            <a:off x="3047345" y="1637358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ES" sz="32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ABECD0F-7211-1F0D-9A5F-0ABCCD1864EE}"/>
              </a:ext>
            </a:extLst>
          </p:cNvPr>
          <p:cNvSpPr txBox="1"/>
          <p:nvPr/>
        </p:nvSpPr>
        <p:spPr>
          <a:xfrm>
            <a:off x="4630342" y="5641230"/>
            <a:ext cx="71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32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33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??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2E374AD-0E8C-519B-4E38-81984F778936}"/>
              </a:ext>
            </a:extLst>
          </p:cNvPr>
          <p:cNvCxnSpPr>
            <a:cxnSpLocks/>
          </p:cNvCxnSpPr>
          <p:nvPr/>
        </p:nvCxnSpPr>
        <p:spPr>
          <a:xfrm flipV="1">
            <a:off x="8349139" y="4969710"/>
            <a:ext cx="261355" cy="63914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134987-4DA7-57DC-5DC0-E650C8D6159E}"/>
              </a:ext>
            </a:extLst>
          </p:cNvPr>
          <p:cNvCxnSpPr>
            <a:cxnSpLocks/>
          </p:cNvCxnSpPr>
          <p:nvPr/>
        </p:nvCxnSpPr>
        <p:spPr>
          <a:xfrm flipH="1" flipV="1">
            <a:off x="7847180" y="5062373"/>
            <a:ext cx="465169" cy="5795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02EFC7-9C3F-23B5-B2D0-72ED195B400B}"/>
              </a:ext>
            </a:extLst>
          </p:cNvPr>
          <p:cNvCxnSpPr>
            <a:cxnSpLocks/>
          </p:cNvCxnSpPr>
          <p:nvPr/>
        </p:nvCxnSpPr>
        <p:spPr>
          <a:xfrm flipV="1">
            <a:off x="7011099" y="3580745"/>
            <a:ext cx="303973" cy="2302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B3951CE-60AE-51AA-E727-328D9D4744B7}"/>
              </a:ext>
            </a:extLst>
          </p:cNvPr>
          <p:cNvCxnSpPr>
            <a:cxnSpLocks/>
          </p:cNvCxnSpPr>
          <p:nvPr/>
        </p:nvCxnSpPr>
        <p:spPr>
          <a:xfrm flipH="1">
            <a:off x="9618578" y="715882"/>
            <a:ext cx="386441" cy="45264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7EA1C97-404C-992F-5D3D-0928F96829B9}"/>
              </a:ext>
            </a:extLst>
          </p:cNvPr>
          <p:cNvCxnSpPr>
            <a:cxnSpLocks/>
          </p:cNvCxnSpPr>
          <p:nvPr/>
        </p:nvCxnSpPr>
        <p:spPr>
          <a:xfrm flipH="1">
            <a:off x="10642462" y="3077397"/>
            <a:ext cx="658662" cy="15117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BFA178B-0D08-01CD-9998-934904A2DBEF}"/>
              </a:ext>
            </a:extLst>
          </p:cNvPr>
          <p:cNvCxnSpPr>
            <a:cxnSpLocks/>
          </p:cNvCxnSpPr>
          <p:nvPr/>
        </p:nvCxnSpPr>
        <p:spPr>
          <a:xfrm flipH="1" flipV="1">
            <a:off x="10916176" y="2372392"/>
            <a:ext cx="392842" cy="6256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D6448D-F5C8-5700-7EE3-45C169A73A5D}"/>
              </a:ext>
            </a:extLst>
          </p:cNvPr>
          <p:cNvCxnSpPr>
            <a:cxnSpLocks/>
          </p:cNvCxnSpPr>
          <p:nvPr/>
        </p:nvCxnSpPr>
        <p:spPr>
          <a:xfrm>
            <a:off x="9998771" y="746037"/>
            <a:ext cx="493171" cy="7113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69E5D3-00CE-5D28-8089-4933DB7FA6A0}"/>
              </a:ext>
            </a:extLst>
          </p:cNvPr>
          <p:cNvCxnSpPr>
            <a:cxnSpLocks/>
          </p:cNvCxnSpPr>
          <p:nvPr/>
        </p:nvCxnSpPr>
        <p:spPr>
          <a:xfrm flipH="1">
            <a:off x="9868518" y="724569"/>
            <a:ext cx="130253" cy="5496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48DEC43-9707-004F-8EE6-CA2AD94BBD21}"/>
              </a:ext>
            </a:extLst>
          </p:cNvPr>
          <p:cNvCxnSpPr>
            <a:cxnSpLocks/>
          </p:cNvCxnSpPr>
          <p:nvPr/>
        </p:nvCxnSpPr>
        <p:spPr>
          <a:xfrm flipH="1">
            <a:off x="9195925" y="764388"/>
            <a:ext cx="816664" cy="2181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DC73584-AB5C-A390-C972-05ADAD20E5C7}"/>
              </a:ext>
            </a:extLst>
          </p:cNvPr>
          <p:cNvCxnSpPr>
            <a:cxnSpLocks/>
          </p:cNvCxnSpPr>
          <p:nvPr/>
        </p:nvCxnSpPr>
        <p:spPr>
          <a:xfrm flipV="1">
            <a:off x="7030451" y="3701825"/>
            <a:ext cx="446575" cy="8717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A6B6FBD-D290-DF90-4147-C8F19F800971}"/>
              </a:ext>
            </a:extLst>
          </p:cNvPr>
          <p:cNvCxnSpPr>
            <a:cxnSpLocks/>
          </p:cNvCxnSpPr>
          <p:nvPr/>
        </p:nvCxnSpPr>
        <p:spPr>
          <a:xfrm>
            <a:off x="6952788" y="3841382"/>
            <a:ext cx="479694" cy="647871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E590D08-00AC-5D13-62DE-06C64BEFE1EA}"/>
              </a:ext>
            </a:extLst>
          </p:cNvPr>
          <p:cNvCxnSpPr>
            <a:cxnSpLocks/>
          </p:cNvCxnSpPr>
          <p:nvPr/>
        </p:nvCxnSpPr>
        <p:spPr>
          <a:xfrm flipV="1">
            <a:off x="6984877" y="2924708"/>
            <a:ext cx="221193" cy="86877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AAAF2B4-3ADC-CF69-4EF6-2B10C80B17D7}"/>
              </a:ext>
            </a:extLst>
          </p:cNvPr>
          <p:cNvCxnSpPr>
            <a:cxnSpLocks/>
          </p:cNvCxnSpPr>
          <p:nvPr/>
        </p:nvCxnSpPr>
        <p:spPr>
          <a:xfrm flipV="1">
            <a:off x="7547677" y="1121980"/>
            <a:ext cx="1130604" cy="3474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AC2E681-47A8-C59F-92C4-4DAE371C9174}"/>
              </a:ext>
            </a:extLst>
          </p:cNvPr>
          <p:cNvCxnSpPr>
            <a:cxnSpLocks/>
          </p:cNvCxnSpPr>
          <p:nvPr/>
        </p:nvCxnSpPr>
        <p:spPr>
          <a:xfrm flipH="1">
            <a:off x="7315072" y="1457347"/>
            <a:ext cx="234820" cy="1070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!!F12">
            <a:extLst>
              <a:ext uri="{FF2B5EF4-FFF2-40B4-BE49-F238E27FC236}">
                <a16:creationId xmlns:a16="http://schemas.microsoft.com/office/drawing/2014/main" id="{3B60BE62-57D2-D5E3-A88A-9A5C43E927C7}"/>
              </a:ext>
            </a:extLst>
          </p:cNvPr>
          <p:cNvCxnSpPr>
            <a:cxnSpLocks/>
          </p:cNvCxnSpPr>
          <p:nvPr/>
        </p:nvCxnSpPr>
        <p:spPr>
          <a:xfrm flipV="1">
            <a:off x="8336599" y="5062373"/>
            <a:ext cx="719022" cy="57271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!!F02">
            <a:extLst>
              <a:ext uri="{FF2B5EF4-FFF2-40B4-BE49-F238E27FC236}">
                <a16:creationId xmlns:a16="http://schemas.microsoft.com/office/drawing/2014/main" id="{EA5C1179-FBF4-038D-8C97-D076734918E9}"/>
              </a:ext>
            </a:extLst>
          </p:cNvPr>
          <p:cNvCxnSpPr>
            <a:cxnSpLocks/>
          </p:cNvCxnSpPr>
          <p:nvPr/>
        </p:nvCxnSpPr>
        <p:spPr>
          <a:xfrm>
            <a:off x="7548813" y="1469468"/>
            <a:ext cx="787786" cy="3600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F21">
            <a:extLst>
              <a:ext uri="{FF2B5EF4-FFF2-40B4-BE49-F238E27FC236}">
                <a16:creationId xmlns:a16="http://schemas.microsoft.com/office/drawing/2014/main" id="{84920872-334F-495D-AEAB-BF9B1F16396B}"/>
              </a:ext>
            </a:extLst>
          </p:cNvPr>
          <p:cNvCxnSpPr>
            <a:cxnSpLocks/>
          </p:cNvCxnSpPr>
          <p:nvPr/>
        </p:nvCxnSpPr>
        <p:spPr>
          <a:xfrm flipH="1">
            <a:off x="10531228" y="3069000"/>
            <a:ext cx="769896" cy="58477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!!F20">
            <a:extLst>
              <a:ext uri="{FF2B5EF4-FFF2-40B4-BE49-F238E27FC236}">
                <a16:creationId xmlns:a16="http://schemas.microsoft.com/office/drawing/2014/main" id="{5F63C87C-8DD7-F164-6813-5EFB5668F9FC}"/>
              </a:ext>
            </a:extLst>
          </p:cNvPr>
          <p:cNvCxnSpPr>
            <a:cxnSpLocks/>
          </p:cNvCxnSpPr>
          <p:nvPr/>
        </p:nvCxnSpPr>
        <p:spPr>
          <a:xfrm flipH="1" flipV="1">
            <a:off x="10400807" y="2780416"/>
            <a:ext cx="900317" cy="28858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!!F10">
            <a:extLst>
              <a:ext uri="{FF2B5EF4-FFF2-40B4-BE49-F238E27FC236}">
                <a16:creationId xmlns:a16="http://schemas.microsoft.com/office/drawing/2014/main" id="{E193E39E-F1DC-3EC9-02F6-91B7AB56159F}"/>
              </a:ext>
            </a:extLst>
          </p:cNvPr>
          <p:cNvCxnSpPr>
            <a:cxnSpLocks/>
          </p:cNvCxnSpPr>
          <p:nvPr/>
        </p:nvCxnSpPr>
        <p:spPr>
          <a:xfrm flipH="1" flipV="1">
            <a:off x="8065761" y="4195482"/>
            <a:ext cx="270838" cy="14396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!!F01">
            <a:extLst>
              <a:ext uri="{FF2B5EF4-FFF2-40B4-BE49-F238E27FC236}">
                <a16:creationId xmlns:a16="http://schemas.microsoft.com/office/drawing/2014/main" id="{53C386E5-04B2-CD9B-7BF0-CF40BB6AAF62}"/>
              </a:ext>
            </a:extLst>
          </p:cNvPr>
          <p:cNvCxnSpPr>
            <a:cxnSpLocks/>
          </p:cNvCxnSpPr>
          <p:nvPr/>
        </p:nvCxnSpPr>
        <p:spPr>
          <a:xfrm>
            <a:off x="7548813" y="1411216"/>
            <a:ext cx="360000" cy="16661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0622538D-B50E-1978-4D58-294CB1992FF5}"/>
              </a:ext>
            </a:extLst>
          </p:cNvPr>
          <p:cNvSpPr/>
          <p:nvPr/>
        </p:nvSpPr>
        <p:spPr>
          <a:xfrm>
            <a:off x="7188813" y="1109468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DC7E6B5-7D51-41F8-A310-DB4A1E2152FF}"/>
              </a:ext>
            </a:extLst>
          </p:cNvPr>
          <p:cNvSpPr/>
          <p:nvPr/>
        </p:nvSpPr>
        <p:spPr>
          <a:xfrm>
            <a:off x="7976599" y="527508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8F885F4-19F9-6FAF-BBB9-A212DDD890F8}"/>
              </a:ext>
            </a:extLst>
          </p:cNvPr>
          <p:cNvSpPr txBox="1"/>
          <p:nvPr/>
        </p:nvSpPr>
        <p:spPr>
          <a:xfrm>
            <a:off x="7312843" y="243313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F4DACA3-A407-A45B-7A67-56DE79D200FD}"/>
              </a:ext>
            </a:extLst>
          </p:cNvPr>
          <p:cNvSpPr txBox="1"/>
          <p:nvPr/>
        </p:nvSpPr>
        <p:spPr>
          <a:xfrm>
            <a:off x="7618969" y="451542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B9C2A3-7205-9D4F-A72D-94715283FB86}"/>
              </a:ext>
            </a:extLst>
          </p:cNvPr>
          <p:cNvSpPr/>
          <p:nvPr/>
        </p:nvSpPr>
        <p:spPr>
          <a:xfrm>
            <a:off x="10941124" y="270900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BAA7B6-73BE-4868-9732-33232C0836B0}"/>
              </a:ext>
            </a:extLst>
          </p:cNvPr>
          <p:cNvSpPr txBox="1"/>
          <p:nvPr/>
        </p:nvSpPr>
        <p:spPr>
          <a:xfrm>
            <a:off x="10406387" y="2324808"/>
            <a:ext cx="58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5DE3043-CB74-32BF-AC44-89BA2F908878}"/>
              </a:ext>
            </a:extLst>
          </p:cNvPr>
          <p:cNvSpPr txBox="1"/>
          <p:nvPr/>
        </p:nvSpPr>
        <p:spPr>
          <a:xfrm>
            <a:off x="10697013" y="3429000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00FAC0D-C77A-8302-893B-6686DDB6024A}"/>
              </a:ext>
            </a:extLst>
          </p:cNvPr>
          <p:cNvSpPr txBox="1"/>
          <p:nvPr/>
        </p:nvSpPr>
        <p:spPr>
          <a:xfrm>
            <a:off x="8152337" y="134157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4B55F43-2BA4-6368-C1AA-948A39D1E669}"/>
              </a:ext>
            </a:extLst>
          </p:cNvPr>
          <p:cNvSpPr txBox="1"/>
          <p:nvPr/>
        </p:nvSpPr>
        <p:spPr>
          <a:xfrm>
            <a:off x="8745099" y="518024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1833917D-BAF6-803E-C69A-0BE36481C993}"/>
              </a:ext>
            </a:extLst>
          </p:cNvPr>
          <p:cNvSpPr/>
          <p:nvPr/>
        </p:nvSpPr>
        <p:spPr>
          <a:xfrm>
            <a:off x="9815797" y="532509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85358E7-FCCE-FB6E-45FE-CB43E446E191}"/>
              </a:ext>
            </a:extLst>
          </p:cNvPr>
          <p:cNvSpPr/>
          <p:nvPr/>
        </p:nvSpPr>
        <p:spPr>
          <a:xfrm>
            <a:off x="6760269" y="3585231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61DFFEE-E2BB-4F6E-A32D-73AB1BF447F5}"/>
              </a:ext>
            </a:extLst>
          </p:cNvPr>
          <p:cNvSpPr txBox="1"/>
          <p:nvPr/>
        </p:nvSpPr>
        <p:spPr>
          <a:xfrm>
            <a:off x="6829632" y="184730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E82BE63-92F1-A650-29E9-4B4F9A4341A0}"/>
              </a:ext>
            </a:extLst>
          </p:cNvPr>
          <p:cNvSpPr txBox="1"/>
          <p:nvPr/>
        </p:nvSpPr>
        <p:spPr>
          <a:xfrm>
            <a:off x="7934524" y="725132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4B98E10-ED85-45EC-8CA6-648C074E3D6F}"/>
              </a:ext>
            </a:extLst>
          </p:cNvPr>
          <p:cNvSpPr txBox="1"/>
          <p:nvPr/>
        </p:nvSpPr>
        <p:spPr>
          <a:xfrm>
            <a:off x="8938933" y="39678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DE5A0FE-DE07-B17E-BD27-F0D86FB5DA34}"/>
              </a:ext>
            </a:extLst>
          </p:cNvPr>
          <p:cNvSpPr txBox="1"/>
          <p:nvPr/>
        </p:nvSpPr>
        <p:spPr>
          <a:xfrm>
            <a:off x="9152825" y="109717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EA404D8-A297-B164-06CA-43187B068213}"/>
              </a:ext>
            </a:extLst>
          </p:cNvPr>
          <p:cNvSpPr txBox="1"/>
          <p:nvPr/>
        </p:nvSpPr>
        <p:spPr>
          <a:xfrm>
            <a:off x="9639748" y="129572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297EB66-ADDA-9ECE-3712-892BA82260AB}"/>
              </a:ext>
            </a:extLst>
          </p:cNvPr>
          <p:cNvSpPr txBox="1"/>
          <p:nvPr/>
        </p:nvSpPr>
        <p:spPr>
          <a:xfrm>
            <a:off x="10413351" y="94374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9B421D-1FF2-B0D0-421F-4F5F0640A368}"/>
              </a:ext>
            </a:extLst>
          </p:cNvPr>
          <p:cNvSpPr txBox="1"/>
          <p:nvPr/>
        </p:nvSpPr>
        <p:spPr>
          <a:xfrm>
            <a:off x="11056035" y="2100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E21C9D3-C99F-1C79-4682-0740DC71C435}"/>
              </a:ext>
            </a:extLst>
          </p:cNvPr>
          <p:cNvSpPr txBox="1"/>
          <p:nvPr/>
        </p:nvSpPr>
        <p:spPr>
          <a:xfrm>
            <a:off x="10067034" y="299773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EE2D854-C9CF-B392-BFCE-BA1A55717A7F}"/>
              </a:ext>
            </a:extLst>
          </p:cNvPr>
          <p:cNvSpPr txBox="1"/>
          <p:nvPr/>
        </p:nvSpPr>
        <p:spPr>
          <a:xfrm>
            <a:off x="6539827" y="287681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B6CB875-B6AC-B06B-FAE8-1823BC54BD0B}"/>
              </a:ext>
            </a:extLst>
          </p:cNvPr>
          <p:cNvSpPr txBox="1"/>
          <p:nvPr/>
        </p:nvSpPr>
        <p:spPr>
          <a:xfrm>
            <a:off x="7121834" y="3147246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359BD2E-A6D8-41F6-2F30-C483B9773F45}"/>
              </a:ext>
            </a:extLst>
          </p:cNvPr>
          <p:cNvSpPr txBox="1"/>
          <p:nvPr/>
        </p:nvSpPr>
        <p:spPr>
          <a:xfrm>
            <a:off x="7400675" y="354829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5B7506D-5B4F-E506-83CF-7ABDD22AA6BA}"/>
              </a:ext>
            </a:extLst>
          </p:cNvPr>
          <p:cNvSpPr txBox="1"/>
          <p:nvPr/>
        </p:nvSpPr>
        <p:spPr>
          <a:xfrm>
            <a:off x="6741307" y="412655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AE1B17D-19C4-2F7D-49C9-77303B1C9E2D}"/>
              </a:ext>
            </a:extLst>
          </p:cNvPr>
          <p:cNvSpPr txBox="1"/>
          <p:nvPr/>
        </p:nvSpPr>
        <p:spPr>
          <a:xfrm>
            <a:off x="7347716" y="5126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1F44B0F-6360-AEF6-739B-218411473C49}"/>
              </a:ext>
            </a:extLst>
          </p:cNvPr>
          <p:cNvSpPr txBox="1"/>
          <p:nvPr/>
        </p:nvSpPr>
        <p:spPr>
          <a:xfrm>
            <a:off x="8407622" y="447985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0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??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77788"/>
              </p:ext>
            </p:extLst>
          </p:nvPr>
        </p:nvGraphicFramePr>
        <p:xfrm>
          <a:off x="6963032" y="1704393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E194C476-AF13-96F5-D9EA-F82A33CF4602}"/>
              </a:ext>
            </a:extLst>
          </p:cNvPr>
          <p:cNvSpPr/>
          <p:nvPr/>
        </p:nvSpPr>
        <p:spPr>
          <a:xfrm>
            <a:off x="7742733" y="2663476"/>
            <a:ext cx="2845864" cy="2490131"/>
          </a:xfrm>
          <a:prstGeom prst="rtTriangl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83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??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87661"/>
              </p:ext>
            </p:extLst>
          </p:nvPr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71C7A07-DC3D-0A80-9F83-FF9FEBB61240}"/>
              </a:ext>
            </a:extLst>
          </p:cNvPr>
          <p:cNvSpPr/>
          <p:nvPr/>
        </p:nvSpPr>
        <p:spPr>
          <a:xfrm>
            <a:off x="7827596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A18D92E-CCC0-F479-72BA-BDF0D71F1841}"/>
              </a:ext>
            </a:extLst>
          </p:cNvPr>
          <p:cNvSpPr/>
          <p:nvPr/>
        </p:nvSpPr>
        <p:spPr>
          <a:xfrm>
            <a:off x="8504922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6410D720-F944-3500-F418-A1921834CFF6}"/>
              </a:ext>
            </a:extLst>
          </p:cNvPr>
          <p:cNvSpPr/>
          <p:nvPr/>
        </p:nvSpPr>
        <p:spPr>
          <a:xfrm>
            <a:off x="782759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66EE0B-DEDB-72B8-6DE4-00D21145C9E0}"/>
              </a:ext>
            </a:extLst>
          </p:cNvPr>
          <p:cNvSpPr/>
          <p:nvPr/>
        </p:nvSpPr>
        <p:spPr>
          <a:xfrm>
            <a:off x="917998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80F79AB-2DA4-F1B4-CA70-76BF249B6B9F}"/>
              </a:ext>
            </a:extLst>
          </p:cNvPr>
          <p:cNvSpPr/>
          <p:nvPr/>
        </p:nvSpPr>
        <p:spPr>
          <a:xfrm>
            <a:off x="7827596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33FA6FB-0C51-64A0-A26F-C3949D58B995}"/>
              </a:ext>
            </a:extLst>
          </p:cNvPr>
          <p:cNvSpPr/>
          <p:nvPr/>
        </p:nvSpPr>
        <p:spPr>
          <a:xfrm>
            <a:off x="9871549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E5B521C-1CAD-E223-A51E-49FA8E946841}"/>
              </a:ext>
            </a:extLst>
          </p:cNvPr>
          <p:cNvSpPr/>
          <p:nvPr/>
        </p:nvSpPr>
        <p:spPr>
          <a:xfrm>
            <a:off x="7827596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59D8EC1-6C81-CC21-0154-BDC92EC71382}"/>
              </a:ext>
            </a:extLst>
          </p:cNvPr>
          <p:cNvSpPr/>
          <p:nvPr/>
        </p:nvSpPr>
        <p:spPr>
          <a:xfrm>
            <a:off x="10578480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FE67D2A3-B9F2-A169-C5F5-7F263F7525A9}"/>
              </a:ext>
            </a:extLst>
          </p:cNvPr>
          <p:cNvSpPr/>
          <p:nvPr/>
        </p:nvSpPr>
        <p:spPr>
          <a:xfrm>
            <a:off x="8504922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E8915AB-C769-7494-F959-6F89BFA7A90E}"/>
              </a:ext>
            </a:extLst>
          </p:cNvPr>
          <p:cNvSpPr/>
          <p:nvPr/>
        </p:nvSpPr>
        <p:spPr>
          <a:xfrm>
            <a:off x="9179986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7B819169-B605-52B1-E0EE-383EB1EE8517}"/>
              </a:ext>
            </a:extLst>
          </p:cNvPr>
          <p:cNvSpPr/>
          <p:nvPr/>
        </p:nvSpPr>
        <p:spPr>
          <a:xfrm>
            <a:off x="8504922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9E78B29-D8BC-73D8-897D-E3045AEEA868}"/>
              </a:ext>
            </a:extLst>
          </p:cNvPr>
          <p:cNvSpPr/>
          <p:nvPr/>
        </p:nvSpPr>
        <p:spPr>
          <a:xfrm>
            <a:off x="9871549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AD0CE5E7-B7D4-A5BE-B0DB-BC36451473E2}"/>
              </a:ext>
            </a:extLst>
          </p:cNvPr>
          <p:cNvSpPr/>
          <p:nvPr/>
        </p:nvSpPr>
        <p:spPr>
          <a:xfrm>
            <a:off x="8504922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E3518C53-87C0-E8D0-FABE-3036AB37A0BA}"/>
              </a:ext>
            </a:extLst>
          </p:cNvPr>
          <p:cNvSpPr/>
          <p:nvPr/>
        </p:nvSpPr>
        <p:spPr>
          <a:xfrm>
            <a:off x="10578480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B2A949FC-5748-E47A-3002-3B88346FFEA4}"/>
              </a:ext>
            </a:extLst>
          </p:cNvPr>
          <p:cNvSpPr/>
          <p:nvPr/>
        </p:nvSpPr>
        <p:spPr>
          <a:xfrm>
            <a:off x="9179986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F1929544-01BF-803E-44F4-7E5B31C5EC06}"/>
              </a:ext>
            </a:extLst>
          </p:cNvPr>
          <p:cNvSpPr/>
          <p:nvPr/>
        </p:nvSpPr>
        <p:spPr>
          <a:xfrm>
            <a:off x="9869457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5C0555F0-E096-0696-75F8-E249D0EDBABE}"/>
              </a:ext>
            </a:extLst>
          </p:cNvPr>
          <p:cNvSpPr/>
          <p:nvPr/>
        </p:nvSpPr>
        <p:spPr>
          <a:xfrm>
            <a:off x="9179986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3FF10CD2-524A-CA9C-9066-2235D50E0D04}"/>
              </a:ext>
            </a:extLst>
          </p:cNvPr>
          <p:cNvSpPr/>
          <p:nvPr/>
        </p:nvSpPr>
        <p:spPr>
          <a:xfrm>
            <a:off x="10578480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424A035A-DF36-AE89-6735-141E8F0905B4}"/>
              </a:ext>
            </a:extLst>
          </p:cNvPr>
          <p:cNvSpPr/>
          <p:nvPr/>
        </p:nvSpPr>
        <p:spPr>
          <a:xfrm>
            <a:off x="9869457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5293ADC8-91DC-FA92-1602-505D18FC1423}"/>
              </a:ext>
            </a:extLst>
          </p:cNvPr>
          <p:cNvSpPr/>
          <p:nvPr/>
        </p:nvSpPr>
        <p:spPr>
          <a:xfrm>
            <a:off x="10578480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44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71C7A07-DC3D-0A80-9F83-FF9FEBB61240}"/>
              </a:ext>
            </a:extLst>
          </p:cNvPr>
          <p:cNvSpPr/>
          <p:nvPr/>
        </p:nvSpPr>
        <p:spPr>
          <a:xfrm>
            <a:off x="7827596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A18D92E-CCC0-F479-72BA-BDF0D71F1841}"/>
              </a:ext>
            </a:extLst>
          </p:cNvPr>
          <p:cNvSpPr/>
          <p:nvPr/>
        </p:nvSpPr>
        <p:spPr>
          <a:xfrm>
            <a:off x="8504922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6410D720-F944-3500-F418-A1921834CFF6}"/>
              </a:ext>
            </a:extLst>
          </p:cNvPr>
          <p:cNvSpPr/>
          <p:nvPr/>
        </p:nvSpPr>
        <p:spPr>
          <a:xfrm>
            <a:off x="782759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66EE0B-DEDB-72B8-6DE4-00D21145C9E0}"/>
              </a:ext>
            </a:extLst>
          </p:cNvPr>
          <p:cNvSpPr/>
          <p:nvPr/>
        </p:nvSpPr>
        <p:spPr>
          <a:xfrm>
            <a:off x="917998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80F79AB-2DA4-F1B4-CA70-76BF249B6B9F}"/>
              </a:ext>
            </a:extLst>
          </p:cNvPr>
          <p:cNvSpPr/>
          <p:nvPr/>
        </p:nvSpPr>
        <p:spPr>
          <a:xfrm>
            <a:off x="7827596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33FA6FB-0C51-64A0-A26F-C3949D58B995}"/>
              </a:ext>
            </a:extLst>
          </p:cNvPr>
          <p:cNvSpPr/>
          <p:nvPr/>
        </p:nvSpPr>
        <p:spPr>
          <a:xfrm>
            <a:off x="9871549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E5B521C-1CAD-E223-A51E-49FA8E946841}"/>
              </a:ext>
            </a:extLst>
          </p:cNvPr>
          <p:cNvSpPr/>
          <p:nvPr/>
        </p:nvSpPr>
        <p:spPr>
          <a:xfrm>
            <a:off x="7827596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59D8EC1-6C81-CC21-0154-BDC92EC71382}"/>
              </a:ext>
            </a:extLst>
          </p:cNvPr>
          <p:cNvSpPr/>
          <p:nvPr/>
        </p:nvSpPr>
        <p:spPr>
          <a:xfrm>
            <a:off x="10578480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FE67D2A3-B9F2-A169-C5F5-7F263F7525A9}"/>
              </a:ext>
            </a:extLst>
          </p:cNvPr>
          <p:cNvSpPr/>
          <p:nvPr/>
        </p:nvSpPr>
        <p:spPr>
          <a:xfrm>
            <a:off x="8504922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E8915AB-C769-7494-F959-6F89BFA7A90E}"/>
              </a:ext>
            </a:extLst>
          </p:cNvPr>
          <p:cNvSpPr/>
          <p:nvPr/>
        </p:nvSpPr>
        <p:spPr>
          <a:xfrm>
            <a:off x="9179986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7B819169-B605-52B1-E0EE-383EB1EE8517}"/>
              </a:ext>
            </a:extLst>
          </p:cNvPr>
          <p:cNvSpPr/>
          <p:nvPr/>
        </p:nvSpPr>
        <p:spPr>
          <a:xfrm>
            <a:off x="8504922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9E78B29-D8BC-73D8-897D-E3045AEEA868}"/>
              </a:ext>
            </a:extLst>
          </p:cNvPr>
          <p:cNvSpPr/>
          <p:nvPr/>
        </p:nvSpPr>
        <p:spPr>
          <a:xfrm>
            <a:off x="9871549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AD0CE5E7-B7D4-A5BE-B0DB-BC36451473E2}"/>
              </a:ext>
            </a:extLst>
          </p:cNvPr>
          <p:cNvSpPr/>
          <p:nvPr/>
        </p:nvSpPr>
        <p:spPr>
          <a:xfrm>
            <a:off x="8504922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E3518C53-87C0-E8D0-FABE-3036AB37A0BA}"/>
              </a:ext>
            </a:extLst>
          </p:cNvPr>
          <p:cNvSpPr/>
          <p:nvPr/>
        </p:nvSpPr>
        <p:spPr>
          <a:xfrm>
            <a:off x="10578480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B2A949FC-5748-E47A-3002-3B88346FFEA4}"/>
              </a:ext>
            </a:extLst>
          </p:cNvPr>
          <p:cNvSpPr/>
          <p:nvPr/>
        </p:nvSpPr>
        <p:spPr>
          <a:xfrm>
            <a:off x="9179986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F1929544-01BF-803E-44F4-7E5B31C5EC06}"/>
              </a:ext>
            </a:extLst>
          </p:cNvPr>
          <p:cNvSpPr/>
          <p:nvPr/>
        </p:nvSpPr>
        <p:spPr>
          <a:xfrm>
            <a:off x="9869457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5C0555F0-E096-0696-75F8-E249D0EDBABE}"/>
              </a:ext>
            </a:extLst>
          </p:cNvPr>
          <p:cNvSpPr/>
          <p:nvPr/>
        </p:nvSpPr>
        <p:spPr>
          <a:xfrm>
            <a:off x="9179986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3FF10CD2-524A-CA9C-9066-2235D50E0D04}"/>
              </a:ext>
            </a:extLst>
          </p:cNvPr>
          <p:cNvSpPr/>
          <p:nvPr/>
        </p:nvSpPr>
        <p:spPr>
          <a:xfrm>
            <a:off x="10578480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424A035A-DF36-AE89-6735-141E8F0905B4}"/>
              </a:ext>
            </a:extLst>
          </p:cNvPr>
          <p:cNvSpPr/>
          <p:nvPr/>
        </p:nvSpPr>
        <p:spPr>
          <a:xfrm>
            <a:off x="9869457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5293ADC8-91DC-FA92-1602-505D18FC1423}"/>
              </a:ext>
            </a:extLst>
          </p:cNvPr>
          <p:cNvSpPr/>
          <p:nvPr/>
        </p:nvSpPr>
        <p:spPr>
          <a:xfrm>
            <a:off x="10578480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67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	// length*dimension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71C7A07-DC3D-0A80-9F83-FF9FEBB61240}"/>
              </a:ext>
            </a:extLst>
          </p:cNvPr>
          <p:cNvSpPr/>
          <p:nvPr/>
        </p:nvSpPr>
        <p:spPr>
          <a:xfrm>
            <a:off x="7827596" y="955536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A18D92E-CCC0-F479-72BA-BDF0D71F1841}"/>
              </a:ext>
            </a:extLst>
          </p:cNvPr>
          <p:cNvSpPr/>
          <p:nvPr/>
        </p:nvSpPr>
        <p:spPr>
          <a:xfrm>
            <a:off x="8504922" y="955536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6410D720-F944-3500-F418-A1921834CFF6}"/>
              </a:ext>
            </a:extLst>
          </p:cNvPr>
          <p:cNvSpPr/>
          <p:nvPr/>
        </p:nvSpPr>
        <p:spPr>
          <a:xfrm>
            <a:off x="7827596" y="1520645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66EE0B-DEDB-72B8-6DE4-00D21145C9E0}"/>
              </a:ext>
            </a:extLst>
          </p:cNvPr>
          <p:cNvSpPr/>
          <p:nvPr/>
        </p:nvSpPr>
        <p:spPr>
          <a:xfrm>
            <a:off x="9179986" y="1520645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80F79AB-2DA4-F1B4-CA70-76BF249B6B9F}"/>
              </a:ext>
            </a:extLst>
          </p:cNvPr>
          <p:cNvSpPr/>
          <p:nvPr/>
        </p:nvSpPr>
        <p:spPr>
          <a:xfrm>
            <a:off x="7827596" y="2119957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33FA6FB-0C51-64A0-A26F-C3949D58B995}"/>
              </a:ext>
            </a:extLst>
          </p:cNvPr>
          <p:cNvSpPr/>
          <p:nvPr/>
        </p:nvSpPr>
        <p:spPr>
          <a:xfrm>
            <a:off x="9871549" y="2119957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E5B521C-1CAD-E223-A51E-49FA8E946841}"/>
              </a:ext>
            </a:extLst>
          </p:cNvPr>
          <p:cNvSpPr/>
          <p:nvPr/>
        </p:nvSpPr>
        <p:spPr>
          <a:xfrm>
            <a:off x="7827596" y="2682183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59D8EC1-6C81-CC21-0154-BDC92EC71382}"/>
              </a:ext>
            </a:extLst>
          </p:cNvPr>
          <p:cNvSpPr/>
          <p:nvPr/>
        </p:nvSpPr>
        <p:spPr>
          <a:xfrm>
            <a:off x="10578480" y="2682183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FE67D2A3-B9F2-A169-C5F5-7F263F7525A9}"/>
              </a:ext>
            </a:extLst>
          </p:cNvPr>
          <p:cNvSpPr/>
          <p:nvPr/>
        </p:nvSpPr>
        <p:spPr>
          <a:xfrm>
            <a:off x="8504922" y="3249000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E8915AB-C769-7494-F959-6F89BFA7A90E}"/>
              </a:ext>
            </a:extLst>
          </p:cNvPr>
          <p:cNvSpPr/>
          <p:nvPr/>
        </p:nvSpPr>
        <p:spPr>
          <a:xfrm>
            <a:off x="9179986" y="3249000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7B819169-B605-52B1-E0EE-383EB1EE8517}"/>
              </a:ext>
            </a:extLst>
          </p:cNvPr>
          <p:cNvSpPr/>
          <p:nvPr/>
        </p:nvSpPr>
        <p:spPr>
          <a:xfrm>
            <a:off x="8504922" y="3817022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9E78B29-D8BC-73D8-897D-E3045AEEA868}"/>
              </a:ext>
            </a:extLst>
          </p:cNvPr>
          <p:cNvSpPr/>
          <p:nvPr/>
        </p:nvSpPr>
        <p:spPr>
          <a:xfrm>
            <a:off x="9871549" y="3817022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AD0CE5E7-B7D4-A5BE-B0DB-BC36451473E2}"/>
              </a:ext>
            </a:extLst>
          </p:cNvPr>
          <p:cNvSpPr/>
          <p:nvPr/>
        </p:nvSpPr>
        <p:spPr>
          <a:xfrm>
            <a:off x="8504922" y="4385044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E3518C53-87C0-E8D0-FABE-3036AB37A0BA}"/>
              </a:ext>
            </a:extLst>
          </p:cNvPr>
          <p:cNvSpPr/>
          <p:nvPr/>
        </p:nvSpPr>
        <p:spPr>
          <a:xfrm>
            <a:off x="10578480" y="4385044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B2A949FC-5748-E47A-3002-3B88346FFEA4}"/>
              </a:ext>
            </a:extLst>
          </p:cNvPr>
          <p:cNvSpPr/>
          <p:nvPr/>
        </p:nvSpPr>
        <p:spPr>
          <a:xfrm>
            <a:off x="9179986" y="4977355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F1929544-01BF-803E-44F4-7E5B31C5EC06}"/>
              </a:ext>
            </a:extLst>
          </p:cNvPr>
          <p:cNvSpPr/>
          <p:nvPr/>
        </p:nvSpPr>
        <p:spPr>
          <a:xfrm>
            <a:off x="9869457" y="4977355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5C0555F0-E096-0696-75F8-E249D0EDBABE}"/>
              </a:ext>
            </a:extLst>
          </p:cNvPr>
          <p:cNvSpPr/>
          <p:nvPr/>
        </p:nvSpPr>
        <p:spPr>
          <a:xfrm>
            <a:off x="9179986" y="5547222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3FF10CD2-524A-CA9C-9066-2235D50E0D04}"/>
              </a:ext>
            </a:extLst>
          </p:cNvPr>
          <p:cNvSpPr/>
          <p:nvPr/>
        </p:nvSpPr>
        <p:spPr>
          <a:xfrm>
            <a:off x="10578480" y="5547222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424A035A-DF36-AE89-6735-141E8F0905B4}"/>
              </a:ext>
            </a:extLst>
          </p:cNvPr>
          <p:cNvSpPr/>
          <p:nvPr/>
        </p:nvSpPr>
        <p:spPr>
          <a:xfrm>
            <a:off x="9869457" y="6115388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5293ADC8-91DC-FA92-1602-505D18FC1423}"/>
              </a:ext>
            </a:extLst>
          </p:cNvPr>
          <p:cNvSpPr/>
          <p:nvPr/>
        </p:nvSpPr>
        <p:spPr>
          <a:xfrm>
            <a:off x="10578480" y="6115388"/>
            <a:ext cx="360000" cy="36000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33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	// length*dimension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71C7A07-DC3D-0A80-9F83-FF9FEBB61240}"/>
              </a:ext>
            </a:extLst>
          </p:cNvPr>
          <p:cNvSpPr/>
          <p:nvPr/>
        </p:nvSpPr>
        <p:spPr>
          <a:xfrm>
            <a:off x="7827596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A18D92E-CCC0-F479-72BA-BDF0D71F1841}"/>
              </a:ext>
            </a:extLst>
          </p:cNvPr>
          <p:cNvSpPr/>
          <p:nvPr/>
        </p:nvSpPr>
        <p:spPr>
          <a:xfrm>
            <a:off x="8504922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6410D720-F944-3500-F418-A1921834CFF6}"/>
              </a:ext>
            </a:extLst>
          </p:cNvPr>
          <p:cNvSpPr/>
          <p:nvPr/>
        </p:nvSpPr>
        <p:spPr>
          <a:xfrm>
            <a:off x="782759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66EE0B-DEDB-72B8-6DE4-00D21145C9E0}"/>
              </a:ext>
            </a:extLst>
          </p:cNvPr>
          <p:cNvSpPr/>
          <p:nvPr/>
        </p:nvSpPr>
        <p:spPr>
          <a:xfrm>
            <a:off x="917998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80F79AB-2DA4-F1B4-CA70-76BF249B6B9F}"/>
              </a:ext>
            </a:extLst>
          </p:cNvPr>
          <p:cNvSpPr/>
          <p:nvPr/>
        </p:nvSpPr>
        <p:spPr>
          <a:xfrm>
            <a:off x="7827596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33FA6FB-0C51-64A0-A26F-C3949D58B995}"/>
              </a:ext>
            </a:extLst>
          </p:cNvPr>
          <p:cNvSpPr/>
          <p:nvPr/>
        </p:nvSpPr>
        <p:spPr>
          <a:xfrm>
            <a:off x="9871549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E5B521C-1CAD-E223-A51E-49FA8E946841}"/>
              </a:ext>
            </a:extLst>
          </p:cNvPr>
          <p:cNvSpPr/>
          <p:nvPr/>
        </p:nvSpPr>
        <p:spPr>
          <a:xfrm>
            <a:off x="7827596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59D8EC1-6C81-CC21-0154-BDC92EC71382}"/>
              </a:ext>
            </a:extLst>
          </p:cNvPr>
          <p:cNvSpPr/>
          <p:nvPr/>
        </p:nvSpPr>
        <p:spPr>
          <a:xfrm>
            <a:off x="10578480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FE67D2A3-B9F2-A169-C5F5-7F263F7525A9}"/>
              </a:ext>
            </a:extLst>
          </p:cNvPr>
          <p:cNvSpPr/>
          <p:nvPr/>
        </p:nvSpPr>
        <p:spPr>
          <a:xfrm>
            <a:off x="8504922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E8915AB-C769-7494-F959-6F89BFA7A90E}"/>
              </a:ext>
            </a:extLst>
          </p:cNvPr>
          <p:cNvSpPr/>
          <p:nvPr/>
        </p:nvSpPr>
        <p:spPr>
          <a:xfrm>
            <a:off x="9179986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7B819169-B605-52B1-E0EE-383EB1EE8517}"/>
              </a:ext>
            </a:extLst>
          </p:cNvPr>
          <p:cNvSpPr/>
          <p:nvPr/>
        </p:nvSpPr>
        <p:spPr>
          <a:xfrm>
            <a:off x="8504922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9E78B29-D8BC-73D8-897D-E3045AEEA868}"/>
              </a:ext>
            </a:extLst>
          </p:cNvPr>
          <p:cNvSpPr/>
          <p:nvPr/>
        </p:nvSpPr>
        <p:spPr>
          <a:xfrm>
            <a:off x="9871549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AD0CE5E7-B7D4-A5BE-B0DB-BC36451473E2}"/>
              </a:ext>
            </a:extLst>
          </p:cNvPr>
          <p:cNvSpPr/>
          <p:nvPr/>
        </p:nvSpPr>
        <p:spPr>
          <a:xfrm>
            <a:off x="8504922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E3518C53-87C0-E8D0-FABE-3036AB37A0BA}"/>
              </a:ext>
            </a:extLst>
          </p:cNvPr>
          <p:cNvSpPr/>
          <p:nvPr/>
        </p:nvSpPr>
        <p:spPr>
          <a:xfrm>
            <a:off x="10578480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B2A949FC-5748-E47A-3002-3B88346FFEA4}"/>
              </a:ext>
            </a:extLst>
          </p:cNvPr>
          <p:cNvSpPr/>
          <p:nvPr/>
        </p:nvSpPr>
        <p:spPr>
          <a:xfrm>
            <a:off x="9179986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F1929544-01BF-803E-44F4-7E5B31C5EC06}"/>
              </a:ext>
            </a:extLst>
          </p:cNvPr>
          <p:cNvSpPr/>
          <p:nvPr/>
        </p:nvSpPr>
        <p:spPr>
          <a:xfrm>
            <a:off x="9869457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5C0555F0-E096-0696-75F8-E249D0EDBABE}"/>
              </a:ext>
            </a:extLst>
          </p:cNvPr>
          <p:cNvSpPr/>
          <p:nvPr/>
        </p:nvSpPr>
        <p:spPr>
          <a:xfrm>
            <a:off x="9179986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3FF10CD2-524A-CA9C-9066-2235D50E0D04}"/>
              </a:ext>
            </a:extLst>
          </p:cNvPr>
          <p:cNvSpPr/>
          <p:nvPr/>
        </p:nvSpPr>
        <p:spPr>
          <a:xfrm>
            <a:off x="10578480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424A035A-DF36-AE89-6735-141E8F0905B4}"/>
              </a:ext>
            </a:extLst>
          </p:cNvPr>
          <p:cNvSpPr/>
          <p:nvPr/>
        </p:nvSpPr>
        <p:spPr>
          <a:xfrm>
            <a:off x="9869457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5293ADC8-91DC-FA92-1602-505D18FC1423}"/>
              </a:ext>
            </a:extLst>
          </p:cNvPr>
          <p:cNvSpPr/>
          <p:nvPr/>
        </p:nvSpPr>
        <p:spPr>
          <a:xfrm>
            <a:off x="10578480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63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117740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	// length*dimension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6594"/>
              </p:ext>
            </p:extLst>
          </p:nvPr>
        </p:nvGraphicFramePr>
        <p:xfrm>
          <a:off x="6970716" y="273233"/>
          <a:ext cx="4111800" cy="573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21426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71C7A07-DC3D-0A80-9F83-FF9FEBB61240}"/>
              </a:ext>
            </a:extLst>
          </p:cNvPr>
          <p:cNvSpPr/>
          <p:nvPr/>
        </p:nvSpPr>
        <p:spPr>
          <a:xfrm>
            <a:off x="7827596" y="888010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A18D92E-CCC0-F479-72BA-BDF0D71F1841}"/>
              </a:ext>
            </a:extLst>
          </p:cNvPr>
          <p:cNvSpPr/>
          <p:nvPr/>
        </p:nvSpPr>
        <p:spPr>
          <a:xfrm>
            <a:off x="8504922" y="890268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6410D720-F944-3500-F418-A1921834CFF6}"/>
              </a:ext>
            </a:extLst>
          </p:cNvPr>
          <p:cNvSpPr/>
          <p:nvPr/>
        </p:nvSpPr>
        <p:spPr>
          <a:xfrm>
            <a:off x="7827596" y="140484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66EE0B-DEDB-72B8-6DE4-00D21145C9E0}"/>
              </a:ext>
            </a:extLst>
          </p:cNvPr>
          <p:cNvSpPr/>
          <p:nvPr/>
        </p:nvSpPr>
        <p:spPr>
          <a:xfrm>
            <a:off x="9179986" y="140484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80F79AB-2DA4-F1B4-CA70-76BF249B6B9F}"/>
              </a:ext>
            </a:extLst>
          </p:cNvPr>
          <p:cNvSpPr/>
          <p:nvPr/>
        </p:nvSpPr>
        <p:spPr>
          <a:xfrm>
            <a:off x="7827596" y="196400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33FA6FB-0C51-64A0-A26F-C3949D58B995}"/>
              </a:ext>
            </a:extLst>
          </p:cNvPr>
          <p:cNvSpPr/>
          <p:nvPr/>
        </p:nvSpPr>
        <p:spPr>
          <a:xfrm>
            <a:off x="9871549" y="196400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E5B521C-1CAD-E223-A51E-49FA8E946841}"/>
              </a:ext>
            </a:extLst>
          </p:cNvPr>
          <p:cNvSpPr/>
          <p:nvPr/>
        </p:nvSpPr>
        <p:spPr>
          <a:xfrm>
            <a:off x="7827596" y="248193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59D8EC1-6C81-CC21-0154-BDC92EC71382}"/>
              </a:ext>
            </a:extLst>
          </p:cNvPr>
          <p:cNvSpPr/>
          <p:nvPr/>
        </p:nvSpPr>
        <p:spPr>
          <a:xfrm>
            <a:off x="10578480" y="248193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FE67D2A3-B9F2-A169-C5F5-7F263F7525A9}"/>
              </a:ext>
            </a:extLst>
          </p:cNvPr>
          <p:cNvSpPr/>
          <p:nvPr/>
        </p:nvSpPr>
        <p:spPr>
          <a:xfrm>
            <a:off x="8504922" y="2974934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E8915AB-C769-7494-F959-6F89BFA7A90E}"/>
              </a:ext>
            </a:extLst>
          </p:cNvPr>
          <p:cNvSpPr/>
          <p:nvPr/>
        </p:nvSpPr>
        <p:spPr>
          <a:xfrm>
            <a:off x="9179986" y="2974934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7B819169-B605-52B1-E0EE-383EB1EE8517}"/>
              </a:ext>
            </a:extLst>
          </p:cNvPr>
          <p:cNvSpPr/>
          <p:nvPr/>
        </p:nvSpPr>
        <p:spPr>
          <a:xfrm>
            <a:off x="8504922" y="349071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9E78B29-D8BC-73D8-897D-E3045AEEA868}"/>
              </a:ext>
            </a:extLst>
          </p:cNvPr>
          <p:cNvSpPr/>
          <p:nvPr/>
        </p:nvSpPr>
        <p:spPr>
          <a:xfrm>
            <a:off x="9871549" y="349071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AD0CE5E7-B7D4-A5BE-B0DB-BC36451473E2}"/>
              </a:ext>
            </a:extLst>
          </p:cNvPr>
          <p:cNvSpPr/>
          <p:nvPr/>
        </p:nvSpPr>
        <p:spPr>
          <a:xfrm>
            <a:off x="8504922" y="400834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E3518C53-87C0-E8D0-FABE-3036AB37A0BA}"/>
              </a:ext>
            </a:extLst>
          </p:cNvPr>
          <p:cNvSpPr/>
          <p:nvPr/>
        </p:nvSpPr>
        <p:spPr>
          <a:xfrm>
            <a:off x="10578480" y="400834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B2A949FC-5748-E47A-3002-3B88346FFEA4}"/>
              </a:ext>
            </a:extLst>
          </p:cNvPr>
          <p:cNvSpPr/>
          <p:nvPr/>
        </p:nvSpPr>
        <p:spPr>
          <a:xfrm>
            <a:off x="9179986" y="4533629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F1929544-01BF-803E-44F4-7E5B31C5EC06}"/>
              </a:ext>
            </a:extLst>
          </p:cNvPr>
          <p:cNvSpPr/>
          <p:nvPr/>
        </p:nvSpPr>
        <p:spPr>
          <a:xfrm>
            <a:off x="9869457" y="4533629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5C0555F0-E096-0696-75F8-E249D0EDBABE}"/>
              </a:ext>
            </a:extLst>
          </p:cNvPr>
          <p:cNvSpPr/>
          <p:nvPr/>
        </p:nvSpPr>
        <p:spPr>
          <a:xfrm>
            <a:off x="9179986" y="505508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3FF10CD2-524A-CA9C-9066-2235D50E0D04}"/>
              </a:ext>
            </a:extLst>
          </p:cNvPr>
          <p:cNvSpPr/>
          <p:nvPr/>
        </p:nvSpPr>
        <p:spPr>
          <a:xfrm>
            <a:off x="10578480" y="505508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424A035A-DF36-AE89-6735-141E8F0905B4}"/>
              </a:ext>
            </a:extLst>
          </p:cNvPr>
          <p:cNvSpPr/>
          <p:nvPr/>
        </p:nvSpPr>
        <p:spPr>
          <a:xfrm>
            <a:off x="9869457" y="5625470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5293ADC8-91DC-FA92-1602-505D18FC1423}"/>
              </a:ext>
            </a:extLst>
          </p:cNvPr>
          <p:cNvSpPr/>
          <p:nvPr/>
        </p:nvSpPr>
        <p:spPr>
          <a:xfrm>
            <a:off x="10578480" y="5625470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2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417919" y="10163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417918" y="1997839"/>
            <a:ext cx="65444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// 2   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    	// 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    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	// length*dimension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69566CC7-49D8-3170-347C-D1349F3D24CD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3"/>
          <a:ext cx="4111800" cy="573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21426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71C7A07-DC3D-0A80-9F83-FF9FEBB61240}"/>
              </a:ext>
            </a:extLst>
          </p:cNvPr>
          <p:cNvSpPr/>
          <p:nvPr/>
        </p:nvSpPr>
        <p:spPr>
          <a:xfrm>
            <a:off x="7827596" y="888010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A18D92E-CCC0-F479-72BA-BDF0D71F1841}"/>
              </a:ext>
            </a:extLst>
          </p:cNvPr>
          <p:cNvSpPr/>
          <p:nvPr/>
        </p:nvSpPr>
        <p:spPr>
          <a:xfrm>
            <a:off x="8504922" y="890268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6410D720-F944-3500-F418-A1921834CFF6}"/>
              </a:ext>
            </a:extLst>
          </p:cNvPr>
          <p:cNvSpPr/>
          <p:nvPr/>
        </p:nvSpPr>
        <p:spPr>
          <a:xfrm>
            <a:off x="7827596" y="140484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A66EE0B-DEDB-72B8-6DE4-00D21145C9E0}"/>
              </a:ext>
            </a:extLst>
          </p:cNvPr>
          <p:cNvSpPr/>
          <p:nvPr/>
        </p:nvSpPr>
        <p:spPr>
          <a:xfrm>
            <a:off x="9179986" y="140484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880F79AB-2DA4-F1B4-CA70-76BF249B6B9F}"/>
              </a:ext>
            </a:extLst>
          </p:cNvPr>
          <p:cNvSpPr/>
          <p:nvPr/>
        </p:nvSpPr>
        <p:spPr>
          <a:xfrm>
            <a:off x="7827596" y="196400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33FA6FB-0C51-64A0-A26F-C3949D58B995}"/>
              </a:ext>
            </a:extLst>
          </p:cNvPr>
          <p:cNvSpPr/>
          <p:nvPr/>
        </p:nvSpPr>
        <p:spPr>
          <a:xfrm>
            <a:off x="9871549" y="196400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E5B521C-1CAD-E223-A51E-49FA8E946841}"/>
              </a:ext>
            </a:extLst>
          </p:cNvPr>
          <p:cNvSpPr/>
          <p:nvPr/>
        </p:nvSpPr>
        <p:spPr>
          <a:xfrm>
            <a:off x="7827596" y="248193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59D8EC1-6C81-CC21-0154-BDC92EC71382}"/>
              </a:ext>
            </a:extLst>
          </p:cNvPr>
          <p:cNvSpPr/>
          <p:nvPr/>
        </p:nvSpPr>
        <p:spPr>
          <a:xfrm>
            <a:off x="10578480" y="2481933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FE67D2A3-B9F2-A169-C5F5-7F263F7525A9}"/>
              </a:ext>
            </a:extLst>
          </p:cNvPr>
          <p:cNvSpPr/>
          <p:nvPr/>
        </p:nvSpPr>
        <p:spPr>
          <a:xfrm>
            <a:off x="8504922" y="2974934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E8915AB-C769-7494-F959-6F89BFA7A90E}"/>
              </a:ext>
            </a:extLst>
          </p:cNvPr>
          <p:cNvSpPr/>
          <p:nvPr/>
        </p:nvSpPr>
        <p:spPr>
          <a:xfrm>
            <a:off x="9179986" y="2974934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7B819169-B605-52B1-E0EE-383EB1EE8517}"/>
              </a:ext>
            </a:extLst>
          </p:cNvPr>
          <p:cNvSpPr/>
          <p:nvPr/>
        </p:nvSpPr>
        <p:spPr>
          <a:xfrm>
            <a:off x="8504922" y="349071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9E78B29-D8BC-73D8-897D-E3045AEEA868}"/>
              </a:ext>
            </a:extLst>
          </p:cNvPr>
          <p:cNvSpPr/>
          <p:nvPr/>
        </p:nvSpPr>
        <p:spPr>
          <a:xfrm>
            <a:off x="9871549" y="349071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AD0CE5E7-B7D4-A5BE-B0DB-BC36451473E2}"/>
              </a:ext>
            </a:extLst>
          </p:cNvPr>
          <p:cNvSpPr/>
          <p:nvPr/>
        </p:nvSpPr>
        <p:spPr>
          <a:xfrm>
            <a:off x="8504922" y="400834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E3518C53-87C0-E8D0-FABE-3036AB37A0BA}"/>
              </a:ext>
            </a:extLst>
          </p:cNvPr>
          <p:cNvSpPr/>
          <p:nvPr/>
        </p:nvSpPr>
        <p:spPr>
          <a:xfrm>
            <a:off x="10578480" y="4008346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B2A949FC-5748-E47A-3002-3B88346FFEA4}"/>
              </a:ext>
            </a:extLst>
          </p:cNvPr>
          <p:cNvSpPr/>
          <p:nvPr/>
        </p:nvSpPr>
        <p:spPr>
          <a:xfrm>
            <a:off x="9179986" y="4533629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F1929544-01BF-803E-44F4-7E5B31C5EC06}"/>
              </a:ext>
            </a:extLst>
          </p:cNvPr>
          <p:cNvSpPr/>
          <p:nvPr/>
        </p:nvSpPr>
        <p:spPr>
          <a:xfrm>
            <a:off x="9869457" y="4533629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5C0555F0-E096-0696-75F8-E249D0EDBABE}"/>
              </a:ext>
            </a:extLst>
          </p:cNvPr>
          <p:cNvSpPr/>
          <p:nvPr/>
        </p:nvSpPr>
        <p:spPr>
          <a:xfrm>
            <a:off x="9179986" y="505508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3FF10CD2-524A-CA9C-9066-2235D50E0D04}"/>
              </a:ext>
            </a:extLst>
          </p:cNvPr>
          <p:cNvSpPr/>
          <p:nvPr/>
        </p:nvSpPr>
        <p:spPr>
          <a:xfrm>
            <a:off x="10578480" y="5055085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424A035A-DF36-AE89-6735-141E8F0905B4}"/>
              </a:ext>
            </a:extLst>
          </p:cNvPr>
          <p:cNvSpPr/>
          <p:nvPr/>
        </p:nvSpPr>
        <p:spPr>
          <a:xfrm>
            <a:off x="9869457" y="5625470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5293ADC8-91DC-FA92-1602-505D18FC1423}"/>
              </a:ext>
            </a:extLst>
          </p:cNvPr>
          <p:cNvSpPr/>
          <p:nvPr/>
        </p:nvSpPr>
        <p:spPr>
          <a:xfrm>
            <a:off x="10578480" y="5625470"/>
            <a:ext cx="360000" cy="326532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1453D14-5501-494C-9671-753AC7C0B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4886"/>
              </p:ext>
            </p:extLst>
          </p:nvPr>
        </p:nvGraphicFramePr>
        <p:xfrm>
          <a:off x="6970716" y="6008949"/>
          <a:ext cx="4111800" cy="52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67232754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94068391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414074691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3513232042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44558143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3844434946"/>
                    </a:ext>
                  </a:extLst>
                </a:gridCol>
              </a:tblGrid>
              <a:tr h="521426">
                <a:tc>
                  <a:txBody>
                    <a:bodyPr/>
                    <a:lstStyle/>
                    <a:p>
                      <a:pPr algn="ctr"/>
                      <a:r>
                        <a:rPr lang="el-GR" sz="2700" b="0" i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s-ES" sz="2700" b="0" i="1" baseline="-25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i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s-ES" sz="2100" b="0" i="1" baseline="-25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2400" b="0" i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0" i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s-ES" sz="2000" b="0" i="1" baseline="-25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2100" i="1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2000" b="0" i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s-ES" sz="2000" b="0" i="1" baseline="-25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100" i="1" kern="1200" baseline="-25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0" i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s-ES" sz="2000" b="0" i="1" baseline="-25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2100" b="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0" i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s-ES" sz="2000" b="0" i="1" baseline="-25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100" b="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6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7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633012" y="300721"/>
            <a:ext cx="35589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633012" y="670053"/>
            <a:ext cx="355898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1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9" y="3121224"/>
            <a:ext cx="84750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108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AA18E7C5-02E8-B346-7465-C57497A27E3E}"/>
              </a:ext>
            </a:extLst>
          </p:cNvPr>
          <p:cNvCxnSpPr>
            <a:cxnSpLocks/>
          </p:cNvCxnSpPr>
          <p:nvPr/>
        </p:nvCxnSpPr>
        <p:spPr>
          <a:xfrm flipV="1">
            <a:off x="2082001" y="4969710"/>
            <a:ext cx="261355" cy="63914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587C1E8-9758-BE65-A371-2F955B000876}"/>
              </a:ext>
            </a:extLst>
          </p:cNvPr>
          <p:cNvCxnSpPr>
            <a:cxnSpLocks/>
          </p:cNvCxnSpPr>
          <p:nvPr/>
        </p:nvCxnSpPr>
        <p:spPr>
          <a:xfrm flipH="1" flipV="1">
            <a:off x="1580042" y="5062373"/>
            <a:ext cx="465169" cy="5795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1F39AB5E-9CB5-F274-77EF-EE86EF7A687A}"/>
              </a:ext>
            </a:extLst>
          </p:cNvPr>
          <p:cNvCxnSpPr>
            <a:cxnSpLocks/>
          </p:cNvCxnSpPr>
          <p:nvPr/>
        </p:nvCxnSpPr>
        <p:spPr>
          <a:xfrm flipV="1">
            <a:off x="743961" y="3580745"/>
            <a:ext cx="303973" cy="2302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FA6BD42-F11C-C678-9D8D-6C21286CE9F1}"/>
              </a:ext>
            </a:extLst>
          </p:cNvPr>
          <p:cNvCxnSpPr>
            <a:cxnSpLocks/>
          </p:cNvCxnSpPr>
          <p:nvPr/>
        </p:nvCxnSpPr>
        <p:spPr>
          <a:xfrm flipH="1">
            <a:off x="3351440" y="715882"/>
            <a:ext cx="386441" cy="45264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18F284C8-573E-F0E2-6591-6EDA256EAB47}"/>
              </a:ext>
            </a:extLst>
          </p:cNvPr>
          <p:cNvCxnSpPr>
            <a:cxnSpLocks/>
          </p:cNvCxnSpPr>
          <p:nvPr/>
        </p:nvCxnSpPr>
        <p:spPr>
          <a:xfrm flipH="1">
            <a:off x="4375324" y="3077397"/>
            <a:ext cx="658662" cy="15117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C7A859F-4451-34B2-80F1-04CAF488585E}"/>
              </a:ext>
            </a:extLst>
          </p:cNvPr>
          <p:cNvCxnSpPr>
            <a:cxnSpLocks/>
          </p:cNvCxnSpPr>
          <p:nvPr/>
        </p:nvCxnSpPr>
        <p:spPr>
          <a:xfrm flipH="1" flipV="1">
            <a:off x="4649038" y="2372392"/>
            <a:ext cx="392842" cy="6256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EEBC7CC-302C-B4C2-A886-EE8C7D5E737C}"/>
              </a:ext>
            </a:extLst>
          </p:cNvPr>
          <p:cNvCxnSpPr>
            <a:cxnSpLocks/>
          </p:cNvCxnSpPr>
          <p:nvPr/>
        </p:nvCxnSpPr>
        <p:spPr>
          <a:xfrm>
            <a:off x="3731633" y="746037"/>
            <a:ext cx="493171" cy="7113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1D04D0A-B22E-1741-2779-FFD91F69EF6C}"/>
              </a:ext>
            </a:extLst>
          </p:cNvPr>
          <p:cNvCxnSpPr>
            <a:cxnSpLocks/>
          </p:cNvCxnSpPr>
          <p:nvPr/>
        </p:nvCxnSpPr>
        <p:spPr>
          <a:xfrm flipH="1">
            <a:off x="3601380" y="724569"/>
            <a:ext cx="130253" cy="5496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6A289583-F1D2-F97D-99BB-24E11F72416B}"/>
              </a:ext>
            </a:extLst>
          </p:cNvPr>
          <p:cNvCxnSpPr>
            <a:cxnSpLocks/>
          </p:cNvCxnSpPr>
          <p:nvPr/>
        </p:nvCxnSpPr>
        <p:spPr>
          <a:xfrm flipH="1">
            <a:off x="2928787" y="764388"/>
            <a:ext cx="816664" cy="2181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C656DF7-9271-628C-ACAE-A7784ECA9282}"/>
              </a:ext>
            </a:extLst>
          </p:cNvPr>
          <p:cNvCxnSpPr>
            <a:cxnSpLocks/>
          </p:cNvCxnSpPr>
          <p:nvPr/>
        </p:nvCxnSpPr>
        <p:spPr>
          <a:xfrm flipV="1">
            <a:off x="763313" y="3701825"/>
            <a:ext cx="446575" cy="8717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84B2A37-7010-4ED5-0C42-6EFE8A0CBF46}"/>
              </a:ext>
            </a:extLst>
          </p:cNvPr>
          <p:cNvCxnSpPr>
            <a:cxnSpLocks/>
          </p:cNvCxnSpPr>
          <p:nvPr/>
        </p:nvCxnSpPr>
        <p:spPr>
          <a:xfrm>
            <a:off x="685650" y="3841382"/>
            <a:ext cx="479694" cy="647871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A8D1C39-82E9-1E3B-187E-87082D920182}"/>
              </a:ext>
            </a:extLst>
          </p:cNvPr>
          <p:cNvCxnSpPr>
            <a:cxnSpLocks/>
          </p:cNvCxnSpPr>
          <p:nvPr/>
        </p:nvCxnSpPr>
        <p:spPr>
          <a:xfrm flipV="1">
            <a:off x="717739" y="2924708"/>
            <a:ext cx="221193" cy="86877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24603E7-8A98-4CF9-677C-B01E277C1D9F}"/>
              </a:ext>
            </a:extLst>
          </p:cNvPr>
          <p:cNvCxnSpPr>
            <a:cxnSpLocks/>
          </p:cNvCxnSpPr>
          <p:nvPr/>
        </p:nvCxnSpPr>
        <p:spPr>
          <a:xfrm flipV="1">
            <a:off x="1280539" y="1121980"/>
            <a:ext cx="1130604" cy="3474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9B28DB2-ED64-9BF5-B673-6B50B4648222}"/>
              </a:ext>
            </a:extLst>
          </p:cNvPr>
          <p:cNvCxnSpPr>
            <a:cxnSpLocks/>
          </p:cNvCxnSpPr>
          <p:nvPr/>
        </p:nvCxnSpPr>
        <p:spPr>
          <a:xfrm flipH="1">
            <a:off x="1047934" y="1457347"/>
            <a:ext cx="234820" cy="1070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!!F12">
            <a:extLst>
              <a:ext uri="{FF2B5EF4-FFF2-40B4-BE49-F238E27FC236}">
                <a16:creationId xmlns:a16="http://schemas.microsoft.com/office/drawing/2014/main" id="{EE3CC3D4-B679-3B93-7150-38224CAA1FE7}"/>
              </a:ext>
            </a:extLst>
          </p:cNvPr>
          <p:cNvCxnSpPr>
            <a:cxnSpLocks/>
          </p:cNvCxnSpPr>
          <p:nvPr/>
        </p:nvCxnSpPr>
        <p:spPr>
          <a:xfrm flipV="1">
            <a:off x="2069461" y="5062373"/>
            <a:ext cx="719022" cy="57271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F02">
            <a:extLst>
              <a:ext uri="{FF2B5EF4-FFF2-40B4-BE49-F238E27FC236}">
                <a16:creationId xmlns:a16="http://schemas.microsoft.com/office/drawing/2014/main" id="{BF75DFA3-F359-BA13-F06D-6BAC07E0EB7F}"/>
              </a:ext>
            </a:extLst>
          </p:cNvPr>
          <p:cNvCxnSpPr>
            <a:cxnSpLocks/>
          </p:cNvCxnSpPr>
          <p:nvPr/>
        </p:nvCxnSpPr>
        <p:spPr>
          <a:xfrm>
            <a:off x="1281675" y="1469468"/>
            <a:ext cx="787786" cy="3600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!!F21">
            <a:extLst>
              <a:ext uri="{FF2B5EF4-FFF2-40B4-BE49-F238E27FC236}">
                <a16:creationId xmlns:a16="http://schemas.microsoft.com/office/drawing/2014/main" id="{226A686F-AB60-D68F-4E6B-6FB6C1436966}"/>
              </a:ext>
            </a:extLst>
          </p:cNvPr>
          <p:cNvCxnSpPr>
            <a:cxnSpLocks/>
          </p:cNvCxnSpPr>
          <p:nvPr/>
        </p:nvCxnSpPr>
        <p:spPr>
          <a:xfrm flipH="1">
            <a:off x="4264090" y="3069000"/>
            <a:ext cx="769896" cy="584775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!!F20">
            <a:extLst>
              <a:ext uri="{FF2B5EF4-FFF2-40B4-BE49-F238E27FC236}">
                <a16:creationId xmlns:a16="http://schemas.microsoft.com/office/drawing/2014/main" id="{6AD17F2A-B5B4-CB7B-F992-4A916E85A8EC}"/>
              </a:ext>
            </a:extLst>
          </p:cNvPr>
          <p:cNvCxnSpPr>
            <a:cxnSpLocks/>
          </p:cNvCxnSpPr>
          <p:nvPr/>
        </p:nvCxnSpPr>
        <p:spPr>
          <a:xfrm flipH="1" flipV="1">
            <a:off x="4133669" y="2780416"/>
            <a:ext cx="900317" cy="28858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!!F10">
            <a:extLst>
              <a:ext uri="{FF2B5EF4-FFF2-40B4-BE49-F238E27FC236}">
                <a16:creationId xmlns:a16="http://schemas.microsoft.com/office/drawing/2014/main" id="{ABF0A292-1233-2D7C-9A8C-96E8BDCF0689}"/>
              </a:ext>
            </a:extLst>
          </p:cNvPr>
          <p:cNvCxnSpPr>
            <a:cxnSpLocks/>
          </p:cNvCxnSpPr>
          <p:nvPr/>
        </p:nvCxnSpPr>
        <p:spPr>
          <a:xfrm flipH="1" flipV="1">
            <a:off x="1798623" y="4195482"/>
            <a:ext cx="270838" cy="14396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!!F01">
            <a:extLst>
              <a:ext uri="{FF2B5EF4-FFF2-40B4-BE49-F238E27FC236}">
                <a16:creationId xmlns:a16="http://schemas.microsoft.com/office/drawing/2014/main" id="{BA193C50-4D91-016B-13A6-475D71CA7E34}"/>
              </a:ext>
            </a:extLst>
          </p:cNvPr>
          <p:cNvCxnSpPr>
            <a:cxnSpLocks/>
          </p:cNvCxnSpPr>
          <p:nvPr/>
        </p:nvCxnSpPr>
        <p:spPr>
          <a:xfrm>
            <a:off x="1281675" y="1411216"/>
            <a:ext cx="360000" cy="16661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EB69D1E-70BA-5D31-9EFE-8CBB18C7C22D}"/>
              </a:ext>
            </a:extLst>
          </p:cNvPr>
          <p:cNvSpPr/>
          <p:nvPr/>
        </p:nvSpPr>
        <p:spPr>
          <a:xfrm>
            <a:off x="921675" y="1109468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A08445-D592-AD30-976E-6EE055FAC780}"/>
              </a:ext>
            </a:extLst>
          </p:cNvPr>
          <p:cNvSpPr/>
          <p:nvPr/>
        </p:nvSpPr>
        <p:spPr>
          <a:xfrm>
            <a:off x="1709461" y="527508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5F47C-F29C-F282-4907-4E734F09B228}"/>
              </a:ext>
            </a:extLst>
          </p:cNvPr>
          <p:cNvSpPr txBox="1"/>
          <p:nvPr/>
        </p:nvSpPr>
        <p:spPr>
          <a:xfrm>
            <a:off x="1045705" y="243313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FAD879-FD98-56FD-A502-733D6283508C}"/>
              </a:ext>
            </a:extLst>
          </p:cNvPr>
          <p:cNvSpPr txBox="1"/>
          <p:nvPr/>
        </p:nvSpPr>
        <p:spPr>
          <a:xfrm>
            <a:off x="1351831" y="451542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400" i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B3C9A28-34D0-9639-3C5D-AE29D3E54B83}"/>
              </a:ext>
            </a:extLst>
          </p:cNvPr>
          <p:cNvSpPr/>
          <p:nvPr/>
        </p:nvSpPr>
        <p:spPr>
          <a:xfrm>
            <a:off x="4673986" y="2709000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2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958EDC-F78F-F4F8-15F3-9458E9038A2E}"/>
              </a:ext>
            </a:extLst>
          </p:cNvPr>
          <p:cNvSpPr txBox="1"/>
          <p:nvPr/>
        </p:nvSpPr>
        <p:spPr>
          <a:xfrm>
            <a:off x="4139249" y="2324808"/>
            <a:ext cx="58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770236-5F45-8D05-D35B-D86836B26D87}"/>
              </a:ext>
            </a:extLst>
          </p:cNvPr>
          <p:cNvSpPr txBox="1"/>
          <p:nvPr/>
        </p:nvSpPr>
        <p:spPr>
          <a:xfrm>
            <a:off x="4429875" y="3429000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7D70F8D-6A44-081D-8945-77B2E910D698}"/>
              </a:ext>
            </a:extLst>
          </p:cNvPr>
          <p:cNvSpPr txBox="1"/>
          <p:nvPr/>
        </p:nvSpPr>
        <p:spPr>
          <a:xfrm>
            <a:off x="1885199" y="134157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ES" sz="24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ABECD0F-7211-1F0D-9A5F-0ABCCD1864EE}"/>
              </a:ext>
            </a:extLst>
          </p:cNvPr>
          <p:cNvSpPr txBox="1"/>
          <p:nvPr/>
        </p:nvSpPr>
        <p:spPr>
          <a:xfrm>
            <a:off x="2477961" y="5180248"/>
            <a:ext cx="71804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2400" i="1" baseline="-25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4481690-15D0-7C91-A518-13E2774D3CBB}"/>
              </a:ext>
            </a:extLst>
          </p:cNvPr>
          <p:cNvSpPr/>
          <p:nvPr/>
        </p:nvSpPr>
        <p:spPr>
          <a:xfrm>
            <a:off x="3548659" y="532509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42862B4-88F7-2BA5-D1BB-78676A4B40B7}"/>
              </a:ext>
            </a:extLst>
          </p:cNvPr>
          <p:cNvSpPr/>
          <p:nvPr/>
        </p:nvSpPr>
        <p:spPr>
          <a:xfrm>
            <a:off x="493131" y="3585231"/>
            <a:ext cx="428544" cy="428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F32B807-8585-A453-DEBC-46C33A074768}"/>
              </a:ext>
            </a:extLst>
          </p:cNvPr>
          <p:cNvSpPr txBox="1"/>
          <p:nvPr/>
        </p:nvSpPr>
        <p:spPr>
          <a:xfrm>
            <a:off x="562494" y="184730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2F7C375-7C0F-7EFC-C3C0-4CE2A2162AA4}"/>
              </a:ext>
            </a:extLst>
          </p:cNvPr>
          <p:cNvSpPr txBox="1"/>
          <p:nvPr/>
        </p:nvSpPr>
        <p:spPr>
          <a:xfrm>
            <a:off x="1667386" y="725132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0477497-97EA-A2D9-9F02-17C7D4B10ED8}"/>
              </a:ext>
            </a:extLst>
          </p:cNvPr>
          <p:cNvSpPr txBox="1"/>
          <p:nvPr/>
        </p:nvSpPr>
        <p:spPr>
          <a:xfrm>
            <a:off x="2671795" y="39678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s-ES" sz="2400" i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E559E6B-BA8D-6416-6C12-84B9CAEC0D9F}"/>
              </a:ext>
            </a:extLst>
          </p:cNvPr>
          <p:cNvSpPr txBox="1"/>
          <p:nvPr/>
        </p:nvSpPr>
        <p:spPr>
          <a:xfrm>
            <a:off x="2885687" y="1097177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F36CE40-8420-A764-C84B-B484E5246381}"/>
              </a:ext>
            </a:extLst>
          </p:cNvPr>
          <p:cNvSpPr txBox="1"/>
          <p:nvPr/>
        </p:nvSpPr>
        <p:spPr>
          <a:xfrm>
            <a:off x="3372610" y="129572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E0037BC-54E2-D0E0-4D5E-F0CA4531157A}"/>
              </a:ext>
            </a:extLst>
          </p:cNvPr>
          <p:cNvSpPr txBox="1"/>
          <p:nvPr/>
        </p:nvSpPr>
        <p:spPr>
          <a:xfrm>
            <a:off x="4146213" y="94374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4DDC314-0C68-9877-B1F9-E6944B440128}"/>
              </a:ext>
            </a:extLst>
          </p:cNvPr>
          <p:cNvSpPr txBox="1"/>
          <p:nvPr/>
        </p:nvSpPr>
        <p:spPr>
          <a:xfrm>
            <a:off x="4788897" y="2100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s-ES" sz="2400" i="1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82B383B7-B13A-F0FE-B611-F7155A0F54CD}"/>
              </a:ext>
            </a:extLst>
          </p:cNvPr>
          <p:cNvSpPr txBox="1"/>
          <p:nvPr/>
        </p:nvSpPr>
        <p:spPr>
          <a:xfrm>
            <a:off x="3799896" y="2997738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A8F8C34-95BD-5A1C-C854-00279474FEE7}"/>
              </a:ext>
            </a:extLst>
          </p:cNvPr>
          <p:cNvSpPr txBox="1"/>
          <p:nvPr/>
        </p:nvSpPr>
        <p:spPr>
          <a:xfrm>
            <a:off x="272689" y="287681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s-ES" sz="2400" i="1" baseline="-2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0AE5C8B-F803-F939-5210-48ECA3879300}"/>
              </a:ext>
            </a:extLst>
          </p:cNvPr>
          <p:cNvSpPr txBox="1"/>
          <p:nvPr/>
        </p:nvSpPr>
        <p:spPr>
          <a:xfrm>
            <a:off x="854696" y="3147246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s-ES" sz="2400" i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0546823-7867-CBF6-3440-843AD008CD3F}"/>
              </a:ext>
            </a:extLst>
          </p:cNvPr>
          <p:cNvSpPr txBox="1"/>
          <p:nvPr/>
        </p:nvSpPr>
        <p:spPr>
          <a:xfrm>
            <a:off x="1133537" y="3548294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s-ES" sz="2400" i="1" baseline="-25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62FCBE6-7D4E-38AF-E7D5-545F592BDF56}"/>
              </a:ext>
            </a:extLst>
          </p:cNvPr>
          <p:cNvSpPr txBox="1"/>
          <p:nvPr/>
        </p:nvSpPr>
        <p:spPr>
          <a:xfrm>
            <a:off x="474169" y="4126553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67A1C6A-A31F-F8B2-2F1C-D0A886B2E04D}"/>
              </a:ext>
            </a:extLst>
          </p:cNvPr>
          <p:cNvSpPr txBox="1"/>
          <p:nvPr/>
        </p:nvSpPr>
        <p:spPr>
          <a:xfrm>
            <a:off x="1080578" y="5126001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2400" i="1" baseline="-25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685FC7A-FAFF-3B87-8774-9D28D36F721E}"/>
              </a:ext>
            </a:extLst>
          </p:cNvPr>
          <p:cNvSpPr txBox="1"/>
          <p:nvPr/>
        </p:nvSpPr>
        <p:spPr>
          <a:xfrm>
            <a:off x="2140484" y="4479859"/>
            <a:ext cx="7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2400" i="1" baseline="-25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60178"/>
              </p:ext>
            </p:extLst>
          </p:nvPr>
        </p:nvGraphicFramePr>
        <p:xfrm>
          <a:off x="6156590" y="1396160"/>
          <a:ext cx="5547942" cy="465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57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924657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924657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924657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924657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924657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775656">
                <a:tc>
                  <a:txBody>
                    <a:bodyPr/>
                    <a:lstStyle/>
                    <a:p>
                      <a:pPr algn="ctr"/>
                      <a:endParaRPr lang="es-ES" sz="36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775656"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8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8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8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8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775656"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8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8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8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8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775656"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8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775656"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8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775656">
                <a:tc>
                  <a:txBody>
                    <a:bodyPr/>
                    <a:lstStyle/>
                    <a:p>
                      <a:pPr algn="ctr"/>
                      <a:r>
                        <a:rPr lang="es-ES" sz="36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8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8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7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4" grpId="0"/>
      <p:bldP spid="9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9" y="2744197"/>
            <a:ext cx="8475069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04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2497976"/>
            <a:ext cx="847506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281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2251755"/>
            <a:ext cx="8475069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9EE89A-EAB7-7497-6C87-4AEF87E194E8}"/>
              </a:ext>
            </a:extLst>
          </p:cNvPr>
          <p:cNvSpPr txBox="1"/>
          <p:nvPr/>
        </p:nvSpPr>
        <p:spPr>
          <a:xfrm>
            <a:off x="6095999" y="4826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))/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8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2128644"/>
            <a:ext cx="11774082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147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2005534"/>
            <a:ext cx="11774082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6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636202"/>
            <a:ext cx="11774082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2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636202"/>
            <a:ext cx="11774082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6E7D8E-BAB1-A958-055E-F4549C6256AC}"/>
              </a:ext>
            </a:extLst>
          </p:cNvPr>
          <p:cNvSpPr txBox="1"/>
          <p:nvPr/>
        </p:nvSpPr>
        <p:spPr>
          <a:xfrm>
            <a:off x="860611" y="41139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96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1774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6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1774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254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CDE2612B-D16B-5D12-87DA-22438145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41784"/>
              </p:ext>
            </p:extLst>
          </p:nvPr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F3B32684-E2DD-1920-18A3-F1C2F9C7F19E}"/>
              </a:ext>
            </a:extLst>
          </p:cNvPr>
          <p:cNvSpPr/>
          <p:nvPr/>
        </p:nvSpPr>
        <p:spPr>
          <a:xfrm>
            <a:off x="7827596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658A75FB-D276-6A6F-3FDC-BFDC07A9495E}"/>
              </a:ext>
            </a:extLst>
          </p:cNvPr>
          <p:cNvSpPr/>
          <p:nvPr/>
        </p:nvSpPr>
        <p:spPr>
          <a:xfrm>
            <a:off x="8504922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A5D8D445-87F6-94B9-DAEC-CA210E499E5D}"/>
              </a:ext>
            </a:extLst>
          </p:cNvPr>
          <p:cNvSpPr/>
          <p:nvPr/>
        </p:nvSpPr>
        <p:spPr>
          <a:xfrm>
            <a:off x="782759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4E633DAE-83AD-6877-2132-6E39040D43E9}"/>
              </a:ext>
            </a:extLst>
          </p:cNvPr>
          <p:cNvSpPr/>
          <p:nvPr/>
        </p:nvSpPr>
        <p:spPr>
          <a:xfrm>
            <a:off x="9179986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4E0F3628-0B0E-B951-76CA-AB3172B604A4}"/>
              </a:ext>
            </a:extLst>
          </p:cNvPr>
          <p:cNvSpPr/>
          <p:nvPr/>
        </p:nvSpPr>
        <p:spPr>
          <a:xfrm>
            <a:off x="7827596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B75D6360-32F3-F173-8FD5-7ACB10C1371D}"/>
              </a:ext>
            </a:extLst>
          </p:cNvPr>
          <p:cNvSpPr/>
          <p:nvPr/>
        </p:nvSpPr>
        <p:spPr>
          <a:xfrm>
            <a:off x="9871549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1521B4E-C715-E614-3E98-C8942A3FB7BD}"/>
              </a:ext>
            </a:extLst>
          </p:cNvPr>
          <p:cNvSpPr/>
          <p:nvPr/>
        </p:nvSpPr>
        <p:spPr>
          <a:xfrm>
            <a:off x="7827596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6EDB8CCA-4CAA-4630-A77E-110F05D2E50A}"/>
              </a:ext>
            </a:extLst>
          </p:cNvPr>
          <p:cNvSpPr/>
          <p:nvPr/>
        </p:nvSpPr>
        <p:spPr>
          <a:xfrm>
            <a:off x="10578480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7DF6E876-37FD-F14B-3E5B-F6726F114562}"/>
              </a:ext>
            </a:extLst>
          </p:cNvPr>
          <p:cNvSpPr/>
          <p:nvPr/>
        </p:nvSpPr>
        <p:spPr>
          <a:xfrm>
            <a:off x="8504922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!!41">
            <a:extLst>
              <a:ext uri="{FF2B5EF4-FFF2-40B4-BE49-F238E27FC236}">
                <a16:creationId xmlns:a16="http://schemas.microsoft.com/office/drawing/2014/main" id="{05C6392B-D539-9B8F-7E27-8EAF01BD55A7}"/>
              </a:ext>
            </a:extLst>
          </p:cNvPr>
          <p:cNvSpPr/>
          <p:nvPr/>
        </p:nvSpPr>
        <p:spPr>
          <a:xfrm>
            <a:off x="9179986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93B8E6D8-CCD3-FB2D-4D72-594C8D5D11F4}"/>
              </a:ext>
            </a:extLst>
          </p:cNvPr>
          <p:cNvSpPr/>
          <p:nvPr/>
        </p:nvSpPr>
        <p:spPr>
          <a:xfrm>
            <a:off x="8504922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!!52">
            <a:extLst>
              <a:ext uri="{FF2B5EF4-FFF2-40B4-BE49-F238E27FC236}">
                <a16:creationId xmlns:a16="http://schemas.microsoft.com/office/drawing/2014/main" id="{30AE296A-1582-E927-F271-E9CADACCBD28}"/>
              </a:ext>
            </a:extLst>
          </p:cNvPr>
          <p:cNvSpPr/>
          <p:nvPr/>
        </p:nvSpPr>
        <p:spPr>
          <a:xfrm>
            <a:off x="9871549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C11C27E7-F057-F0CE-B9F4-7431E2D9176D}"/>
              </a:ext>
            </a:extLst>
          </p:cNvPr>
          <p:cNvSpPr/>
          <p:nvPr/>
        </p:nvSpPr>
        <p:spPr>
          <a:xfrm>
            <a:off x="8504922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71A241D2-6984-9835-6126-F527EF72147F}"/>
              </a:ext>
            </a:extLst>
          </p:cNvPr>
          <p:cNvSpPr/>
          <p:nvPr/>
        </p:nvSpPr>
        <p:spPr>
          <a:xfrm>
            <a:off x="10578480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4BE79E50-A226-CE6E-4DA5-E5471BCD8E67}"/>
              </a:ext>
            </a:extLst>
          </p:cNvPr>
          <p:cNvSpPr/>
          <p:nvPr/>
        </p:nvSpPr>
        <p:spPr>
          <a:xfrm>
            <a:off x="9179986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E118C5F9-6DEE-3C99-91EE-62400CCDE089}"/>
              </a:ext>
            </a:extLst>
          </p:cNvPr>
          <p:cNvSpPr/>
          <p:nvPr/>
        </p:nvSpPr>
        <p:spPr>
          <a:xfrm>
            <a:off x="9869457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12D49CDF-DD3D-2218-B50A-0631F405CC3C}"/>
              </a:ext>
            </a:extLst>
          </p:cNvPr>
          <p:cNvSpPr/>
          <p:nvPr/>
        </p:nvSpPr>
        <p:spPr>
          <a:xfrm>
            <a:off x="9179986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46214CF6-7FC9-2019-3799-E625DA30A169}"/>
              </a:ext>
            </a:extLst>
          </p:cNvPr>
          <p:cNvSpPr/>
          <p:nvPr/>
        </p:nvSpPr>
        <p:spPr>
          <a:xfrm>
            <a:off x="10578480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E0403E0A-51E7-3841-28FF-7B3A5FCF97FC}"/>
              </a:ext>
            </a:extLst>
          </p:cNvPr>
          <p:cNvSpPr/>
          <p:nvPr/>
        </p:nvSpPr>
        <p:spPr>
          <a:xfrm>
            <a:off x="9869457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DDC4AF98-F0BD-9057-B26F-C1B54E6854A7}"/>
              </a:ext>
            </a:extLst>
          </p:cNvPr>
          <p:cNvSpPr/>
          <p:nvPr/>
        </p:nvSpPr>
        <p:spPr>
          <a:xfrm>
            <a:off x="10578480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C8F815-C605-8528-FAA4-205ACA001A83}"/>
              </a:ext>
            </a:extLst>
          </p:cNvPr>
          <p:cNvSpPr txBox="1"/>
          <p:nvPr/>
        </p:nvSpPr>
        <p:spPr>
          <a:xfrm>
            <a:off x="7846648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D0649F-A735-0CB2-D2A3-5193D06A8157}"/>
              </a:ext>
            </a:extLst>
          </p:cNvPr>
          <p:cNvSpPr txBox="1"/>
          <p:nvPr/>
        </p:nvSpPr>
        <p:spPr>
          <a:xfrm>
            <a:off x="8534355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D5DAB-BA16-A7B4-D57B-95ED45594CFE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34B3F6-C169-24A4-6C11-3309361DFDB3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A323DB4-04FE-52AC-424F-714768E8497E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615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7837"/>
              </p:ext>
            </p:extLst>
          </p:nvPr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333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E0F4ED-BAA9-6330-A8DC-F17FEA486E63}"/>
              </a:ext>
            </a:extLst>
          </p:cNvPr>
          <p:cNvSpPr/>
          <p:nvPr/>
        </p:nvSpPr>
        <p:spPr>
          <a:xfrm>
            <a:off x="8860633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69DAB68C-5DD4-34C3-7D07-B3B77FF440DA}"/>
              </a:ext>
            </a:extLst>
          </p:cNvPr>
          <p:cNvSpPr/>
          <p:nvPr/>
        </p:nvSpPr>
        <p:spPr>
          <a:xfrm>
            <a:off x="8519159" y="11164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6ED4B33-7490-F6B4-C9B8-3D28C6329655}"/>
              </a:ext>
            </a:extLst>
          </p:cNvPr>
          <p:cNvSpPr/>
          <p:nvPr/>
        </p:nvSpPr>
        <p:spPr>
          <a:xfrm>
            <a:off x="9547205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4B57F67-39E1-1ECA-EF44-00C7016131A2}"/>
              </a:ext>
            </a:extLst>
          </p:cNvPr>
          <p:cNvSpPr/>
          <p:nvPr/>
        </p:nvSpPr>
        <p:spPr>
          <a:xfrm>
            <a:off x="10233777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8239874-5B84-941A-E046-CD247BE5DA27}"/>
              </a:ext>
            </a:extLst>
          </p:cNvPr>
          <p:cNvSpPr/>
          <p:nvPr/>
        </p:nvSpPr>
        <p:spPr>
          <a:xfrm>
            <a:off x="10920349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198207F-989A-F673-6EA6-70C08EAEB3E1}"/>
              </a:ext>
            </a:extLst>
          </p:cNvPr>
          <p:cNvSpPr/>
          <p:nvPr/>
        </p:nvSpPr>
        <p:spPr>
          <a:xfrm>
            <a:off x="8174061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DA0D8AC-A480-D298-9615-5E6F17BC2C9E}"/>
              </a:ext>
            </a:extLst>
          </p:cNvPr>
          <p:cNvSpPr/>
          <p:nvPr/>
        </p:nvSpPr>
        <p:spPr>
          <a:xfrm>
            <a:off x="8860633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0C1D01C3-39FD-3686-C66B-D57D3F218448}"/>
              </a:ext>
            </a:extLst>
          </p:cNvPr>
          <p:cNvSpPr/>
          <p:nvPr/>
        </p:nvSpPr>
        <p:spPr>
          <a:xfrm>
            <a:off x="9191481" y="170316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232E23F-7DFE-5159-2CD5-AAD6BAB53D71}"/>
              </a:ext>
            </a:extLst>
          </p:cNvPr>
          <p:cNvSpPr/>
          <p:nvPr/>
        </p:nvSpPr>
        <p:spPr>
          <a:xfrm>
            <a:off x="9547205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0236A88-C70B-F123-B4F9-4EF8FFBD90C3}"/>
              </a:ext>
            </a:extLst>
          </p:cNvPr>
          <p:cNvSpPr/>
          <p:nvPr/>
        </p:nvSpPr>
        <p:spPr>
          <a:xfrm>
            <a:off x="10233777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C1E9986-02F5-E1BC-8608-F84CDD4836B0}"/>
              </a:ext>
            </a:extLst>
          </p:cNvPr>
          <p:cNvSpPr/>
          <p:nvPr/>
        </p:nvSpPr>
        <p:spPr>
          <a:xfrm>
            <a:off x="10920349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E5A1AA7-7588-4E58-6551-975A4A63DD8F}"/>
              </a:ext>
            </a:extLst>
          </p:cNvPr>
          <p:cNvSpPr/>
          <p:nvPr/>
        </p:nvSpPr>
        <p:spPr>
          <a:xfrm>
            <a:off x="8174061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B31A507-A70B-ABB3-6DF8-0066E85D815A}"/>
              </a:ext>
            </a:extLst>
          </p:cNvPr>
          <p:cNvSpPr/>
          <p:nvPr/>
        </p:nvSpPr>
        <p:spPr>
          <a:xfrm>
            <a:off x="8860633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3FD8769-D74F-185F-DD52-B33B40DA1D54}"/>
              </a:ext>
            </a:extLst>
          </p:cNvPr>
          <p:cNvSpPr/>
          <p:nvPr/>
        </p:nvSpPr>
        <p:spPr>
          <a:xfrm>
            <a:off x="9547205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E828529-634F-58D0-C499-2A9A24F537B7}"/>
              </a:ext>
            </a:extLst>
          </p:cNvPr>
          <p:cNvSpPr/>
          <p:nvPr/>
        </p:nvSpPr>
        <p:spPr>
          <a:xfrm>
            <a:off x="10233777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EB3F676-E8B9-790E-AE37-348950BB9F38}"/>
              </a:ext>
            </a:extLst>
          </p:cNvPr>
          <p:cNvSpPr/>
          <p:nvPr/>
        </p:nvSpPr>
        <p:spPr>
          <a:xfrm>
            <a:off x="10920349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E98BB77C-C3F8-E8EC-9F8F-609CFE992D7E}"/>
              </a:ext>
            </a:extLst>
          </p:cNvPr>
          <p:cNvSpPr/>
          <p:nvPr/>
        </p:nvSpPr>
        <p:spPr>
          <a:xfrm>
            <a:off x="9883040" y="2290641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9F28E150-5CDE-352D-1860-C4D8A4A49677}"/>
              </a:ext>
            </a:extLst>
          </p:cNvPr>
          <p:cNvSpPr/>
          <p:nvPr/>
        </p:nvSpPr>
        <p:spPr>
          <a:xfrm>
            <a:off x="8183324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3EEF93D-61AD-A52C-8A52-5490AF851417}"/>
              </a:ext>
            </a:extLst>
          </p:cNvPr>
          <p:cNvSpPr/>
          <p:nvPr/>
        </p:nvSpPr>
        <p:spPr>
          <a:xfrm>
            <a:off x="8869896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06045BE0-FF1D-0645-B810-F34A05EDBCD5}"/>
              </a:ext>
            </a:extLst>
          </p:cNvPr>
          <p:cNvSpPr/>
          <p:nvPr/>
        </p:nvSpPr>
        <p:spPr>
          <a:xfrm>
            <a:off x="9556468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3BE601C5-3140-DA27-88D1-8FCC94FEED79}"/>
              </a:ext>
            </a:extLst>
          </p:cNvPr>
          <p:cNvSpPr/>
          <p:nvPr/>
        </p:nvSpPr>
        <p:spPr>
          <a:xfrm>
            <a:off x="10243040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1841D6D5-F6B1-9451-8BE4-2765169EA964}"/>
              </a:ext>
            </a:extLst>
          </p:cNvPr>
          <p:cNvSpPr/>
          <p:nvPr/>
        </p:nvSpPr>
        <p:spPr>
          <a:xfrm>
            <a:off x="10920349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D5BCE4BB-C762-6BF4-EF24-C023C0E9B03F}"/>
              </a:ext>
            </a:extLst>
          </p:cNvPr>
          <p:cNvSpPr/>
          <p:nvPr/>
        </p:nvSpPr>
        <p:spPr>
          <a:xfrm>
            <a:off x="10566931" y="287734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F6B54CA-6AA0-6A53-CE84-AFA0721B2CA3}"/>
              </a:ext>
            </a:extLst>
          </p:cNvPr>
          <p:cNvSpPr/>
          <p:nvPr/>
        </p:nvSpPr>
        <p:spPr>
          <a:xfrm>
            <a:off x="8183324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8C8A3F7-0BFC-7145-41CA-873D34918218}"/>
              </a:ext>
            </a:extLst>
          </p:cNvPr>
          <p:cNvSpPr/>
          <p:nvPr/>
        </p:nvSpPr>
        <p:spPr>
          <a:xfrm>
            <a:off x="8869896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1D2523A-636E-EF92-6294-A0F8B4FF5538}"/>
              </a:ext>
            </a:extLst>
          </p:cNvPr>
          <p:cNvSpPr/>
          <p:nvPr/>
        </p:nvSpPr>
        <p:spPr>
          <a:xfrm>
            <a:off x="9556468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60D23B8-8FB5-8E59-83E8-92233D638603}"/>
              </a:ext>
            </a:extLst>
          </p:cNvPr>
          <p:cNvSpPr/>
          <p:nvPr/>
        </p:nvSpPr>
        <p:spPr>
          <a:xfrm>
            <a:off x="10243040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806280C3-EAA0-1057-3780-F9EB2AB69C04}"/>
              </a:ext>
            </a:extLst>
          </p:cNvPr>
          <p:cNvSpPr/>
          <p:nvPr/>
        </p:nvSpPr>
        <p:spPr>
          <a:xfrm>
            <a:off x="10920349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Signo de multiplicación 32">
            <a:extLst>
              <a:ext uri="{FF2B5EF4-FFF2-40B4-BE49-F238E27FC236}">
                <a16:creationId xmlns:a16="http://schemas.microsoft.com/office/drawing/2014/main" id="{5D1A376C-FDD6-B5E7-7A63-99B0A10619B7}"/>
              </a:ext>
            </a:extLst>
          </p:cNvPr>
          <p:cNvSpPr/>
          <p:nvPr/>
        </p:nvSpPr>
        <p:spPr>
          <a:xfrm>
            <a:off x="11265447" y="344065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05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CDE2612B-D16B-5D12-87DA-22438145E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86838"/>
              </p:ext>
            </p:extLst>
          </p:nvPr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F3B32684-E2DD-1920-18A3-F1C2F9C7F19E}"/>
              </a:ext>
            </a:extLst>
          </p:cNvPr>
          <p:cNvSpPr/>
          <p:nvPr/>
        </p:nvSpPr>
        <p:spPr>
          <a:xfrm>
            <a:off x="9869457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658A75FB-D276-6A6F-3FDC-BFDC07A9495E}"/>
              </a:ext>
            </a:extLst>
          </p:cNvPr>
          <p:cNvSpPr/>
          <p:nvPr/>
        </p:nvSpPr>
        <p:spPr>
          <a:xfrm>
            <a:off x="10546783" y="95553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A5D8D445-87F6-94B9-DAEC-CA210E499E5D}"/>
              </a:ext>
            </a:extLst>
          </p:cNvPr>
          <p:cNvSpPr/>
          <p:nvPr/>
        </p:nvSpPr>
        <p:spPr>
          <a:xfrm>
            <a:off x="9209350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4E633DAE-83AD-6877-2132-6E39040D43E9}"/>
              </a:ext>
            </a:extLst>
          </p:cNvPr>
          <p:cNvSpPr/>
          <p:nvPr/>
        </p:nvSpPr>
        <p:spPr>
          <a:xfrm>
            <a:off x="10561740" y="152064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4E0F3628-0B0E-B951-76CA-AB3172B604A4}"/>
              </a:ext>
            </a:extLst>
          </p:cNvPr>
          <p:cNvSpPr/>
          <p:nvPr/>
        </p:nvSpPr>
        <p:spPr>
          <a:xfrm>
            <a:off x="9209350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B75D6360-32F3-F173-8FD5-7ACB10C1371D}"/>
              </a:ext>
            </a:extLst>
          </p:cNvPr>
          <p:cNvSpPr/>
          <p:nvPr/>
        </p:nvSpPr>
        <p:spPr>
          <a:xfrm>
            <a:off x="9871549" y="21199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51521B4E-C715-E614-3E98-C8942A3FB7BD}"/>
              </a:ext>
            </a:extLst>
          </p:cNvPr>
          <p:cNvSpPr/>
          <p:nvPr/>
        </p:nvSpPr>
        <p:spPr>
          <a:xfrm>
            <a:off x="8504922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6EDB8CCA-4CAA-4630-A77E-110F05D2E50A}"/>
              </a:ext>
            </a:extLst>
          </p:cNvPr>
          <p:cNvSpPr/>
          <p:nvPr/>
        </p:nvSpPr>
        <p:spPr>
          <a:xfrm>
            <a:off x="10578480" y="268218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7DF6E876-37FD-F14B-3E5B-F6726F114562}"/>
              </a:ext>
            </a:extLst>
          </p:cNvPr>
          <p:cNvSpPr/>
          <p:nvPr/>
        </p:nvSpPr>
        <p:spPr>
          <a:xfrm>
            <a:off x="8504922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!!52">
            <a:extLst>
              <a:ext uri="{FF2B5EF4-FFF2-40B4-BE49-F238E27FC236}">
                <a16:creationId xmlns:a16="http://schemas.microsoft.com/office/drawing/2014/main" id="{05C6392B-D539-9B8F-7E27-8EAF01BD55A7}"/>
              </a:ext>
            </a:extLst>
          </p:cNvPr>
          <p:cNvSpPr/>
          <p:nvPr/>
        </p:nvSpPr>
        <p:spPr>
          <a:xfrm>
            <a:off x="9209350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93B8E6D8-CCD3-FB2D-4D72-594C8D5D11F4}"/>
              </a:ext>
            </a:extLst>
          </p:cNvPr>
          <p:cNvSpPr/>
          <p:nvPr/>
        </p:nvSpPr>
        <p:spPr>
          <a:xfrm>
            <a:off x="8504922" y="38170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!!41">
            <a:extLst>
              <a:ext uri="{FF2B5EF4-FFF2-40B4-BE49-F238E27FC236}">
                <a16:creationId xmlns:a16="http://schemas.microsoft.com/office/drawing/2014/main" id="{30AE296A-1582-E927-F271-E9CADACCBD28}"/>
              </a:ext>
            </a:extLst>
          </p:cNvPr>
          <p:cNvSpPr/>
          <p:nvPr/>
        </p:nvSpPr>
        <p:spPr>
          <a:xfrm>
            <a:off x="9869457" y="3249000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C11C27E7-F057-F0CE-B9F4-7431E2D9176D}"/>
              </a:ext>
            </a:extLst>
          </p:cNvPr>
          <p:cNvSpPr/>
          <p:nvPr/>
        </p:nvSpPr>
        <p:spPr>
          <a:xfrm>
            <a:off x="7827596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71A241D2-6984-9835-6126-F527EF72147F}"/>
              </a:ext>
            </a:extLst>
          </p:cNvPr>
          <p:cNvSpPr/>
          <p:nvPr/>
        </p:nvSpPr>
        <p:spPr>
          <a:xfrm>
            <a:off x="10578480" y="438504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4BE79E50-A226-CE6E-4DA5-E5471BCD8E67}"/>
              </a:ext>
            </a:extLst>
          </p:cNvPr>
          <p:cNvSpPr/>
          <p:nvPr/>
        </p:nvSpPr>
        <p:spPr>
          <a:xfrm>
            <a:off x="7827596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E118C5F9-6DEE-3C99-91EE-62400CCDE089}"/>
              </a:ext>
            </a:extLst>
          </p:cNvPr>
          <p:cNvSpPr/>
          <p:nvPr/>
        </p:nvSpPr>
        <p:spPr>
          <a:xfrm>
            <a:off x="9869457" y="4977355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12D49CDF-DD3D-2218-B50A-0631F405CC3C}"/>
              </a:ext>
            </a:extLst>
          </p:cNvPr>
          <p:cNvSpPr/>
          <p:nvPr/>
        </p:nvSpPr>
        <p:spPr>
          <a:xfrm>
            <a:off x="7827596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46214CF6-7FC9-2019-3799-E625DA30A169}"/>
              </a:ext>
            </a:extLst>
          </p:cNvPr>
          <p:cNvSpPr/>
          <p:nvPr/>
        </p:nvSpPr>
        <p:spPr>
          <a:xfrm>
            <a:off x="9209350" y="5547222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E0403E0A-51E7-3841-28FF-7B3A5FCF97FC}"/>
              </a:ext>
            </a:extLst>
          </p:cNvPr>
          <p:cNvSpPr/>
          <p:nvPr/>
        </p:nvSpPr>
        <p:spPr>
          <a:xfrm>
            <a:off x="7827596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DDC4AF98-F0BD-9057-B26F-C1B54E6854A7}"/>
              </a:ext>
            </a:extLst>
          </p:cNvPr>
          <p:cNvSpPr/>
          <p:nvPr/>
        </p:nvSpPr>
        <p:spPr>
          <a:xfrm>
            <a:off x="8504922" y="6115388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C8F815-C605-8528-FAA4-205ACA001A83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D0649F-A735-0CB2-D2A3-5193D06A8157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D5DAB-BA16-A7B4-D57B-95ED45594CFE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34B3F6-C169-24A4-6C11-3309361DFDB3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A323DB4-04FE-52AC-424F-714768E8497E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918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CDE2612B-D16B-5D12-87DA-22438145EA4F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27C8F815-C605-8528-FAA4-205ACA001A83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D0649F-A735-0CB2-D2A3-5193D06A8157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D5DAB-BA16-A7B4-D57B-95ED45594CFE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34B3F6-C169-24A4-6C11-3309361DFDB3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A323DB4-04FE-52AC-424F-714768E8497E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444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Char"/>
      </p:transition>
    </mc:Choice>
    <mc:Fallback xmlns="">
      <p:transition spd="slow" advClick="0" advTm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CDE2612B-D16B-5D12-87DA-22438145EA4F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27C8F815-C605-8528-FAA4-205ACA001A83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D0649F-A735-0CB2-D2A3-5193D06A8157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D5DAB-BA16-A7B4-D57B-95ED45594CFE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34B3F6-C169-24A4-6C11-3309361DFDB3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A323DB4-04FE-52AC-424F-714768E8497E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10606080" y="885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9897057" y="885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10606080" y="145488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9209350" y="145488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9897057" y="203724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9209350" y="203724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10606080" y="259454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8532522" y="259454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9897057" y="317106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532522" y="317106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209350" y="3734656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532522" y="3734656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10606080" y="432866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7855196" y="432866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9897057" y="4904113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7855196" y="4904113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9209350" y="546561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7855196" y="546561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8532522" y="6027111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7855196" y="6027111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945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a 102">
            <a:extLst>
              <a:ext uri="{FF2B5EF4-FFF2-40B4-BE49-F238E27FC236}">
                <a16:creationId xmlns:a16="http://schemas.microsoft.com/office/drawing/2014/main" id="{CDE2612B-D16B-5D12-87DA-22438145EA4F}"/>
              </a:ext>
            </a:extLst>
          </p:cNvPr>
          <p:cNvGraphicFramePr>
            <a:graphicFrameLocks noGrp="1"/>
          </p:cNvGraphicFramePr>
          <p:nvPr/>
        </p:nvGraphicFramePr>
        <p:xfrm>
          <a:off x="6970716" y="273232"/>
          <a:ext cx="4111800" cy="632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1381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448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3607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062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70981"/>
                  </a:ext>
                </a:extLst>
              </a:tr>
            </a:tbl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27C8F815-C605-8528-FAA4-205ACA001A83}"/>
              </a:ext>
            </a:extLst>
          </p:cNvPr>
          <p:cNvSpPr txBox="1"/>
          <p:nvPr/>
        </p:nvSpPr>
        <p:spPr>
          <a:xfrm>
            <a:off x="1060608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D0649F-A735-0CB2-D2A3-5193D06A8157}"/>
              </a:ext>
            </a:extLst>
          </p:cNvPr>
          <p:cNvSpPr txBox="1"/>
          <p:nvPr/>
        </p:nvSpPr>
        <p:spPr>
          <a:xfrm>
            <a:off x="9897057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DD5DAB-BA16-A7B4-D57B-95ED45594CFE}"/>
              </a:ext>
            </a:extLst>
          </p:cNvPr>
          <p:cNvSpPr txBox="1"/>
          <p:nvPr/>
        </p:nvSpPr>
        <p:spPr>
          <a:xfrm>
            <a:off x="9209350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34B3F6-C169-24A4-6C11-3309361DFDB3}"/>
              </a:ext>
            </a:extLst>
          </p:cNvPr>
          <p:cNvSpPr txBox="1"/>
          <p:nvPr/>
        </p:nvSpPr>
        <p:spPr>
          <a:xfrm>
            <a:off x="8532522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A323DB4-04FE-52AC-424F-714768E8497E}"/>
              </a:ext>
            </a:extLst>
          </p:cNvPr>
          <p:cNvSpPr txBox="1"/>
          <p:nvPr/>
        </p:nvSpPr>
        <p:spPr>
          <a:xfrm>
            <a:off x="7855196" y="303134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714320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400461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1342038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1028179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1969756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1655897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2597474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2283615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3225192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2911333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3852910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3539051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4480628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4166769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5108346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4794487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5736064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5422205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6363775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6049923" y="4978578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44168"/>
              </p:ext>
            </p:extLst>
          </p:nvPr>
        </p:nvGraphicFramePr>
        <p:xfrm>
          <a:off x="400461" y="5058250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99738"/>
              </p:ext>
            </p:extLst>
          </p:nvPr>
        </p:nvGraphicFramePr>
        <p:xfrm>
          <a:off x="400461" y="4978578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660432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629046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723203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691817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785975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754589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8487474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17361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11519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80133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974291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942905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1037062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1005676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1099834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1068448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1162605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1131220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04776"/>
              </p:ext>
            </p:extLst>
          </p:nvPr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64422"/>
              </p:ext>
            </p:extLst>
          </p:nvPr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15006"/>
              </p:ext>
            </p:extLst>
          </p:nvPr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8295"/>
              </p:ext>
            </p:extLst>
          </p:nvPr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D8E82B2-3967-3E5A-5C0D-5DE57CF3B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41096"/>
              </p:ext>
            </p:extLst>
          </p:nvPr>
        </p:nvGraphicFramePr>
        <p:xfrm>
          <a:off x="5571543" y="5646832"/>
          <a:ext cx="792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9925A6C-441E-48EA-5930-39D954DAB69F}"/>
              </a:ext>
            </a:extLst>
          </p:cNvPr>
          <p:cNvSpPr txBox="1"/>
          <p:nvPr/>
        </p:nvSpPr>
        <p:spPr>
          <a:xfrm>
            <a:off x="5662743" y="4602897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5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D8E82B2-3967-3E5A-5C0D-5DE57CF3B786}"/>
              </a:ext>
            </a:extLst>
          </p:cNvPr>
          <p:cNvGraphicFramePr>
            <a:graphicFrameLocks noGrp="1"/>
          </p:cNvGraphicFramePr>
          <p:nvPr/>
        </p:nvGraphicFramePr>
        <p:xfrm>
          <a:off x="5571543" y="5646832"/>
          <a:ext cx="792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9925A6C-441E-48EA-5930-39D954DAB69F}"/>
              </a:ext>
            </a:extLst>
          </p:cNvPr>
          <p:cNvSpPr txBox="1"/>
          <p:nvPr/>
        </p:nvSpPr>
        <p:spPr>
          <a:xfrm>
            <a:off x="5662743" y="4602897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E825A6-D7AA-2EE6-F6CE-F480E006E597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DC1A96-23DD-05EC-AB0A-97AD07771D16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7805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51382"/>
              </p:ext>
            </p:extLst>
          </p:nvPr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19946"/>
              </p:ext>
            </p:extLst>
          </p:nvPr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D8E82B2-3967-3E5A-5C0D-5DE57CF3B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136"/>
              </p:ext>
            </p:extLst>
          </p:nvPr>
        </p:nvGraphicFramePr>
        <p:xfrm>
          <a:off x="6219952" y="5646832"/>
          <a:ext cx="792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9925A6C-441E-48EA-5930-39D954DAB69F}"/>
              </a:ext>
            </a:extLst>
          </p:cNvPr>
          <p:cNvSpPr txBox="1"/>
          <p:nvPr/>
        </p:nvSpPr>
        <p:spPr>
          <a:xfrm>
            <a:off x="5662743" y="4602897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F81BB6A-66CE-C118-C407-45CEE8C74E91}"/>
              </a:ext>
            </a:extLst>
          </p:cNvPr>
          <p:cNvCxnSpPr/>
          <p:nvPr/>
        </p:nvCxnSpPr>
        <p:spPr>
          <a:xfrm flipV="1">
            <a:off x="6153150" y="5341561"/>
            <a:ext cx="0" cy="30527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94231E-7ADC-22F0-FFE9-C6290D4DFBF3}"/>
              </a:ext>
            </a:extLst>
          </p:cNvPr>
          <p:cNvSpPr txBox="1"/>
          <p:nvPr/>
        </p:nvSpPr>
        <p:spPr>
          <a:xfrm>
            <a:off x="5976602" y="4774680"/>
            <a:ext cx="1878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+1&lt;</a:t>
            </a:r>
            <a:r>
              <a:rPr lang="es-ES" sz="2800" b="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8157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D8E82B2-3967-3E5A-5C0D-5DE57CF3B786}"/>
              </a:ext>
            </a:extLst>
          </p:cNvPr>
          <p:cNvGraphicFramePr>
            <a:graphicFrameLocks noGrp="1"/>
          </p:cNvGraphicFramePr>
          <p:nvPr/>
        </p:nvGraphicFramePr>
        <p:xfrm>
          <a:off x="6219952" y="5646832"/>
          <a:ext cx="792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9925A6C-441E-48EA-5930-39D954DAB69F}"/>
              </a:ext>
            </a:extLst>
          </p:cNvPr>
          <p:cNvSpPr txBox="1"/>
          <p:nvPr/>
        </p:nvSpPr>
        <p:spPr>
          <a:xfrm>
            <a:off x="5662743" y="4602897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5BA3BA-D7B7-304B-3B58-C01CF3804965}"/>
              </a:ext>
            </a:extLst>
          </p:cNvPr>
          <p:cNvSpPr txBox="1"/>
          <p:nvPr/>
        </p:nvSpPr>
        <p:spPr>
          <a:xfrm>
            <a:off x="660432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4E50B-2654-8BD4-9E31-B54DB2CA972C}"/>
              </a:ext>
            </a:extLst>
          </p:cNvPr>
          <p:cNvSpPr txBox="1"/>
          <p:nvPr/>
        </p:nvSpPr>
        <p:spPr>
          <a:xfrm>
            <a:off x="629046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668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660432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629046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723203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691817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785975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754589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8487474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17361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11519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80133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974291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942905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1037062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1005676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1099834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1068448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1162605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1131220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30985"/>
              </p:ext>
            </p:extLst>
          </p:nvPr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5393"/>
              </p:ext>
            </p:extLst>
          </p:nvPr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D8E82B2-3967-3E5A-5C0D-5DE57CF3B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73324"/>
              </p:ext>
            </p:extLst>
          </p:nvPr>
        </p:nvGraphicFramePr>
        <p:xfrm>
          <a:off x="6219952" y="5646832"/>
          <a:ext cx="792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9925A6C-441E-48EA-5930-39D954DAB69F}"/>
              </a:ext>
            </a:extLst>
          </p:cNvPr>
          <p:cNvSpPr txBox="1"/>
          <p:nvPr/>
        </p:nvSpPr>
        <p:spPr>
          <a:xfrm>
            <a:off x="5662743" y="4602897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1367 -0.0027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333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D3F0772-48D9-33CB-7B1C-5D7BB1B300D6}"/>
              </a:ext>
            </a:extLst>
          </p:cNvPr>
          <p:cNvSpPr/>
          <p:nvPr/>
        </p:nvSpPr>
        <p:spPr>
          <a:xfrm>
            <a:off x="8860633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6159743D-30F3-CDBF-E467-547883F5781B}"/>
              </a:ext>
            </a:extLst>
          </p:cNvPr>
          <p:cNvSpPr/>
          <p:nvPr/>
        </p:nvSpPr>
        <p:spPr>
          <a:xfrm>
            <a:off x="8519159" y="1116457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1A0F645-B559-1662-E696-90293F1487A9}"/>
              </a:ext>
            </a:extLst>
          </p:cNvPr>
          <p:cNvSpPr/>
          <p:nvPr/>
        </p:nvSpPr>
        <p:spPr>
          <a:xfrm>
            <a:off x="9547205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ECB127A-DC38-18A6-7A2A-46B876AEA3CC}"/>
              </a:ext>
            </a:extLst>
          </p:cNvPr>
          <p:cNvSpPr/>
          <p:nvPr/>
        </p:nvSpPr>
        <p:spPr>
          <a:xfrm>
            <a:off x="10233777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2C5C860-1D33-575F-2CBA-F02DA0725D54}"/>
              </a:ext>
            </a:extLst>
          </p:cNvPr>
          <p:cNvSpPr/>
          <p:nvPr/>
        </p:nvSpPr>
        <p:spPr>
          <a:xfrm>
            <a:off x="10920349" y="1202531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4553A72-1A30-9E42-452A-E4F924961525}"/>
              </a:ext>
            </a:extLst>
          </p:cNvPr>
          <p:cNvSpPr/>
          <p:nvPr/>
        </p:nvSpPr>
        <p:spPr>
          <a:xfrm>
            <a:off x="8174061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4004C76-4631-CA28-6E6D-79B13734FFC4}"/>
              </a:ext>
            </a:extLst>
          </p:cNvPr>
          <p:cNvSpPr/>
          <p:nvPr/>
        </p:nvSpPr>
        <p:spPr>
          <a:xfrm>
            <a:off x="8860633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EF301E7B-2CD0-3386-DCCC-1D822632989B}"/>
              </a:ext>
            </a:extLst>
          </p:cNvPr>
          <p:cNvSpPr/>
          <p:nvPr/>
        </p:nvSpPr>
        <p:spPr>
          <a:xfrm>
            <a:off x="9191481" y="1703163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03324F9-8A0D-A03A-2D45-C685164790B0}"/>
              </a:ext>
            </a:extLst>
          </p:cNvPr>
          <p:cNvSpPr/>
          <p:nvPr/>
        </p:nvSpPr>
        <p:spPr>
          <a:xfrm>
            <a:off x="9547205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F688F2A-A54A-B2C9-4804-46C364D95967}"/>
              </a:ext>
            </a:extLst>
          </p:cNvPr>
          <p:cNvSpPr/>
          <p:nvPr/>
        </p:nvSpPr>
        <p:spPr>
          <a:xfrm>
            <a:off x="10233777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39FCBB0-13BF-F60D-C20C-5BD7E9057D9F}"/>
              </a:ext>
            </a:extLst>
          </p:cNvPr>
          <p:cNvSpPr/>
          <p:nvPr/>
        </p:nvSpPr>
        <p:spPr>
          <a:xfrm>
            <a:off x="10920349" y="1778794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5E2B992-E14C-F39B-8B81-C57CAB0E13EF}"/>
              </a:ext>
            </a:extLst>
          </p:cNvPr>
          <p:cNvSpPr/>
          <p:nvPr/>
        </p:nvSpPr>
        <p:spPr>
          <a:xfrm>
            <a:off x="8174061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EE0469A-6E54-1609-8441-1EAF4CE251D4}"/>
              </a:ext>
            </a:extLst>
          </p:cNvPr>
          <p:cNvSpPr/>
          <p:nvPr/>
        </p:nvSpPr>
        <p:spPr>
          <a:xfrm>
            <a:off x="8860633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9617C7C4-6135-3E3C-F2D3-C93658076753}"/>
              </a:ext>
            </a:extLst>
          </p:cNvPr>
          <p:cNvSpPr/>
          <p:nvPr/>
        </p:nvSpPr>
        <p:spPr>
          <a:xfrm>
            <a:off x="9547205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61C1BA0-5FBD-3434-22DE-CAF3D3B39B5D}"/>
              </a:ext>
            </a:extLst>
          </p:cNvPr>
          <p:cNvSpPr/>
          <p:nvPr/>
        </p:nvSpPr>
        <p:spPr>
          <a:xfrm>
            <a:off x="10233777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93E1FA7-AEB3-C937-9C2F-15C578C86E00}"/>
              </a:ext>
            </a:extLst>
          </p:cNvPr>
          <p:cNvSpPr/>
          <p:nvPr/>
        </p:nvSpPr>
        <p:spPr>
          <a:xfrm>
            <a:off x="10920349" y="2365500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C73EBF65-3DF4-4556-2A23-01143CFB6BFC}"/>
              </a:ext>
            </a:extLst>
          </p:cNvPr>
          <p:cNvSpPr/>
          <p:nvPr/>
        </p:nvSpPr>
        <p:spPr>
          <a:xfrm>
            <a:off x="9883040" y="2290641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7BDDD05A-69CA-9F65-A8F0-DF6903EB9140}"/>
              </a:ext>
            </a:extLst>
          </p:cNvPr>
          <p:cNvSpPr/>
          <p:nvPr/>
        </p:nvSpPr>
        <p:spPr>
          <a:xfrm>
            <a:off x="8183324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EBB5B565-4E5C-50E7-0BB8-8C15ABBB049A}"/>
              </a:ext>
            </a:extLst>
          </p:cNvPr>
          <p:cNvSpPr/>
          <p:nvPr/>
        </p:nvSpPr>
        <p:spPr>
          <a:xfrm>
            <a:off x="8869896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7E4A883-97CB-DBA8-B6D1-4263931890F5}"/>
              </a:ext>
            </a:extLst>
          </p:cNvPr>
          <p:cNvSpPr/>
          <p:nvPr/>
        </p:nvSpPr>
        <p:spPr>
          <a:xfrm>
            <a:off x="9556468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6254E03-4E0F-2FB9-CE80-4CEC71122578}"/>
              </a:ext>
            </a:extLst>
          </p:cNvPr>
          <p:cNvSpPr/>
          <p:nvPr/>
        </p:nvSpPr>
        <p:spPr>
          <a:xfrm>
            <a:off x="10243040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4FF93F8-6CEB-7EAF-4621-F914E0441EF3}"/>
              </a:ext>
            </a:extLst>
          </p:cNvPr>
          <p:cNvSpPr/>
          <p:nvPr/>
        </p:nvSpPr>
        <p:spPr>
          <a:xfrm>
            <a:off x="10920349" y="2952205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CDC5E74F-A5A3-FC27-66C3-BDC54F1804A0}"/>
              </a:ext>
            </a:extLst>
          </p:cNvPr>
          <p:cNvSpPr/>
          <p:nvPr/>
        </p:nvSpPr>
        <p:spPr>
          <a:xfrm>
            <a:off x="10566931" y="2877346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D78F3ADD-FAD8-9FB7-9A1A-E5C90F00DEFC}"/>
              </a:ext>
            </a:extLst>
          </p:cNvPr>
          <p:cNvSpPr/>
          <p:nvPr/>
        </p:nvSpPr>
        <p:spPr>
          <a:xfrm>
            <a:off x="8183324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4F031161-5C8D-FCF8-38D4-A942EDCF2D1C}"/>
              </a:ext>
            </a:extLst>
          </p:cNvPr>
          <p:cNvSpPr/>
          <p:nvPr/>
        </p:nvSpPr>
        <p:spPr>
          <a:xfrm>
            <a:off x="8869896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CB305518-F5D1-1C54-A8EC-2D514D68FEDD}"/>
              </a:ext>
            </a:extLst>
          </p:cNvPr>
          <p:cNvSpPr/>
          <p:nvPr/>
        </p:nvSpPr>
        <p:spPr>
          <a:xfrm>
            <a:off x="9556468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111214DF-595C-7A4B-1A60-D177E2BF5B3A}"/>
              </a:ext>
            </a:extLst>
          </p:cNvPr>
          <p:cNvSpPr/>
          <p:nvPr/>
        </p:nvSpPr>
        <p:spPr>
          <a:xfrm>
            <a:off x="10243040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765665E3-7298-0148-8D92-F6A7F7C6268E}"/>
              </a:ext>
            </a:extLst>
          </p:cNvPr>
          <p:cNvSpPr/>
          <p:nvPr/>
        </p:nvSpPr>
        <p:spPr>
          <a:xfrm>
            <a:off x="10920349" y="3515513"/>
            <a:ext cx="345098" cy="2102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igno de multiplicación 31">
            <a:extLst>
              <a:ext uri="{FF2B5EF4-FFF2-40B4-BE49-F238E27FC236}">
                <a16:creationId xmlns:a16="http://schemas.microsoft.com/office/drawing/2014/main" id="{332F598B-8D37-171B-2A63-D2CD128E535F}"/>
              </a:ext>
            </a:extLst>
          </p:cNvPr>
          <p:cNvSpPr/>
          <p:nvPr/>
        </p:nvSpPr>
        <p:spPr>
          <a:xfrm>
            <a:off x="11265447" y="3440654"/>
            <a:ext cx="360000" cy="36000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3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660432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629046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723203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691817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785975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754589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8487474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17361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11519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80133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974291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942905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1037062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1005676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1099834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1068448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1162605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1131220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102575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transfer_array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s-ES" sz="9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transfer_array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660432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629046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723203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691817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785975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754589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8487474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17361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11519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80133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974291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942905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1037062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1005676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1099834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1068448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1162605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1131220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27179C-8E4C-AAFD-DA82-6381EE06A71E}"/>
              </a:ext>
            </a:extLst>
          </p:cNvPr>
          <p:cNvSpPr txBox="1"/>
          <p:nvPr/>
        </p:nvSpPr>
        <p:spPr>
          <a:xfrm>
            <a:off x="6604320" y="1147107"/>
            <a:ext cx="558768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transfer_array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dim_arr2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dim_arr2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*(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)=*(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29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indices: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147107"/>
            <a:ext cx="61980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dimension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uint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collapsed_matrix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indices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transfer_array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s-ES" sz="9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s-E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transfer_array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+(</a:t>
            </a:r>
            <a:r>
              <a:rPr lang="es-E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B11BC0-AE31-C0D2-3895-02497B58FA13}"/>
              </a:ext>
            </a:extLst>
          </p:cNvPr>
          <p:cNvSpPr txBox="1"/>
          <p:nvPr/>
        </p:nvSpPr>
        <p:spPr>
          <a:xfrm>
            <a:off x="597660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88A-6C03-026D-2B75-26EB9A0DA075}"/>
              </a:ext>
            </a:extLst>
          </p:cNvPr>
          <p:cNvSpPr txBox="1"/>
          <p:nvPr/>
        </p:nvSpPr>
        <p:spPr>
          <a:xfrm>
            <a:off x="566274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FD621F9-F3D1-3FC4-AE36-FCB77FC0DA27}"/>
              </a:ext>
            </a:extLst>
          </p:cNvPr>
          <p:cNvSpPr txBox="1"/>
          <p:nvPr/>
        </p:nvSpPr>
        <p:spPr>
          <a:xfrm>
            <a:off x="660432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BD683-1C7C-639E-7315-E1B2426767AD}"/>
              </a:ext>
            </a:extLst>
          </p:cNvPr>
          <p:cNvSpPr txBox="1"/>
          <p:nvPr/>
        </p:nvSpPr>
        <p:spPr>
          <a:xfrm>
            <a:off x="629046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DE7398-AF08-E462-8555-DB6523E19B62}"/>
              </a:ext>
            </a:extLst>
          </p:cNvPr>
          <p:cNvSpPr txBox="1"/>
          <p:nvPr/>
        </p:nvSpPr>
        <p:spPr>
          <a:xfrm>
            <a:off x="723203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1B6F61-8B30-A7C1-4E43-B8A849AC6DC6}"/>
              </a:ext>
            </a:extLst>
          </p:cNvPr>
          <p:cNvSpPr txBox="1"/>
          <p:nvPr/>
        </p:nvSpPr>
        <p:spPr>
          <a:xfrm>
            <a:off x="691817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0850133-28E1-5705-F4E2-4B285F1F12CB}"/>
              </a:ext>
            </a:extLst>
          </p:cNvPr>
          <p:cNvSpPr txBox="1"/>
          <p:nvPr/>
        </p:nvSpPr>
        <p:spPr>
          <a:xfrm>
            <a:off x="785975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D9704F-230A-0C70-FFEC-A5CBBE5A12A4}"/>
              </a:ext>
            </a:extLst>
          </p:cNvPr>
          <p:cNvSpPr txBox="1"/>
          <p:nvPr/>
        </p:nvSpPr>
        <p:spPr>
          <a:xfrm>
            <a:off x="754589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C94E74C-9286-7121-5C01-0167310D8570}"/>
              </a:ext>
            </a:extLst>
          </p:cNvPr>
          <p:cNvSpPr txBox="1"/>
          <p:nvPr/>
        </p:nvSpPr>
        <p:spPr>
          <a:xfrm>
            <a:off x="8487474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27E576-9A89-BD16-B78D-CBD2BCFD108F}"/>
              </a:ext>
            </a:extLst>
          </p:cNvPr>
          <p:cNvSpPr txBox="1"/>
          <p:nvPr/>
        </p:nvSpPr>
        <p:spPr>
          <a:xfrm>
            <a:off x="817361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734E53-BF69-16F7-7E50-CE78823D3C73}"/>
              </a:ext>
            </a:extLst>
          </p:cNvPr>
          <p:cNvSpPr txBox="1"/>
          <p:nvPr/>
        </p:nvSpPr>
        <p:spPr>
          <a:xfrm>
            <a:off x="9115192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D0AEAE-F2AF-1951-7C11-5622FC72DBE1}"/>
              </a:ext>
            </a:extLst>
          </p:cNvPr>
          <p:cNvSpPr txBox="1"/>
          <p:nvPr/>
        </p:nvSpPr>
        <p:spPr>
          <a:xfrm>
            <a:off x="8801333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95AF61-4A07-E576-93DB-324324DBFC7C}"/>
              </a:ext>
            </a:extLst>
          </p:cNvPr>
          <p:cNvSpPr txBox="1"/>
          <p:nvPr/>
        </p:nvSpPr>
        <p:spPr>
          <a:xfrm>
            <a:off x="9742910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4ECC97-FE5E-1E01-56A5-90AC5ED168E9}"/>
              </a:ext>
            </a:extLst>
          </p:cNvPr>
          <p:cNvSpPr txBox="1"/>
          <p:nvPr/>
        </p:nvSpPr>
        <p:spPr>
          <a:xfrm>
            <a:off x="9429051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1E4D4CD-9310-3475-A631-28632D795C11}"/>
              </a:ext>
            </a:extLst>
          </p:cNvPr>
          <p:cNvSpPr txBox="1"/>
          <p:nvPr/>
        </p:nvSpPr>
        <p:spPr>
          <a:xfrm>
            <a:off x="10370628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FB4C1A-78C9-A73F-F35E-049D9700FB06}"/>
              </a:ext>
            </a:extLst>
          </p:cNvPr>
          <p:cNvSpPr txBox="1"/>
          <p:nvPr/>
        </p:nvSpPr>
        <p:spPr>
          <a:xfrm>
            <a:off x="10056769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4866A0-D49B-A3D4-B2CB-5FF2B44F9509}"/>
              </a:ext>
            </a:extLst>
          </p:cNvPr>
          <p:cNvSpPr txBox="1"/>
          <p:nvPr/>
        </p:nvSpPr>
        <p:spPr>
          <a:xfrm>
            <a:off x="10998346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4BD412-4447-A37D-A04C-11F5E8347AE5}"/>
              </a:ext>
            </a:extLst>
          </p:cNvPr>
          <p:cNvSpPr txBox="1"/>
          <p:nvPr/>
        </p:nvSpPr>
        <p:spPr>
          <a:xfrm>
            <a:off x="1068448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2C3B9AE-C260-225B-DBA3-33A2F792731B}"/>
              </a:ext>
            </a:extLst>
          </p:cNvPr>
          <p:cNvSpPr txBox="1"/>
          <p:nvPr/>
        </p:nvSpPr>
        <p:spPr>
          <a:xfrm>
            <a:off x="11626057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D97ADA0-F5FB-6778-BAE5-53A76BB1E92A}"/>
              </a:ext>
            </a:extLst>
          </p:cNvPr>
          <p:cNvSpPr txBox="1"/>
          <p:nvPr/>
        </p:nvSpPr>
        <p:spPr>
          <a:xfrm>
            <a:off x="11312205" y="5727222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F9B79F9-C51F-B840-8446-7E4BBCBBEA6B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806894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3027902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01658031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93239563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06760205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456371484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896609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132312539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5848326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517207075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41806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BA2C98B-384E-4B95-BC2E-036C15CFEDE4}"/>
              </a:ext>
            </a:extLst>
          </p:cNvPr>
          <p:cNvGraphicFramePr>
            <a:graphicFrameLocks noGrp="1"/>
          </p:cNvGraphicFramePr>
          <p:nvPr/>
        </p:nvGraphicFramePr>
        <p:xfrm>
          <a:off x="5662743" y="5727222"/>
          <a:ext cx="6300000" cy="5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6879883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6255845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48854372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5649247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588775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129682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03769295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1022212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4173544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5369217"/>
                    </a:ext>
                  </a:extLst>
                </a:gridCol>
              </a:tblGrid>
              <a:tr h="5301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4777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0D08BD7-E08B-1DF0-5C0B-4C2256AAE3FD}"/>
              </a:ext>
            </a:extLst>
          </p:cNvPr>
          <p:cNvSpPr txBox="1"/>
          <p:nvPr/>
        </p:nvSpPr>
        <p:spPr>
          <a:xfrm>
            <a:off x="5662743" y="5341561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indices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67BA5D-D6E9-1742-C808-1226BDF88F05}"/>
              </a:ext>
            </a:extLst>
          </p:cNvPr>
          <p:cNvSpPr txBox="1"/>
          <p:nvPr/>
        </p:nvSpPr>
        <p:spPr>
          <a:xfrm>
            <a:off x="5662743" y="4972229"/>
            <a:ext cx="63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60A61A-FA47-02D4-44CF-BB269AEB33B7}"/>
              </a:ext>
            </a:extLst>
          </p:cNvPr>
          <p:cNvSpPr txBox="1"/>
          <p:nvPr/>
        </p:nvSpPr>
        <p:spPr>
          <a:xfrm>
            <a:off x="5764710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time?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36F15AC8-47CC-332C-9CC0-E9C241B3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56244"/>
              </p:ext>
            </p:extLst>
          </p:nvPr>
        </p:nvGraphicFramePr>
        <p:xfrm>
          <a:off x="6290462" y="1151520"/>
          <a:ext cx="56722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282">
                  <a:extLst>
                    <a:ext uri="{9D8B030D-6E8A-4147-A177-3AD203B41FA5}">
                      <a16:colId xmlns:a16="http://schemas.microsoft.com/office/drawing/2014/main" val="301904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gcc</a:t>
                      </a:r>
                      <a:r>
                        <a:rPr lang="es-ES" b="0" dirty="0">
                          <a:latin typeface="Consolas" panose="020B0609020204030204" pitchFamily="49" charset="0"/>
                        </a:rPr>
                        <a:t> .\</a:t>
                      </a:r>
                      <a:r>
                        <a:rPr lang="es-ES" b="0" dirty="0" err="1">
                          <a:latin typeface="Consolas" panose="020B0609020204030204" pitchFamily="49" charset="0"/>
                        </a:rPr>
                        <a:t>collapsed_matrices.c</a:t>
                      </a:r>
                      <a:r>
                        <a:rPr lang="es-ES" b="0" dirty="0">
                          <a:latin typeface="Consolas" panose="020B0609020204030204" pitchFamily="49" charset="0"/>
                        </a:rPr>
                        <a:t> -O3</a:t>
                      </a:r>
                    </a:p>
                    <a:p>
                      <a:r>
                        <a:rPr lang="es-ES" b="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.\a.exe</a:t>
                      </a:r>
                    </a:p>
                    <a:p>
                      <a:r>
                        <a:rPr lang="es-ES" b="0" dirty="0" err="1">
                          <a:latin typeface="Consolas" panose="020B0609020204030204" pitchFamily="49" charset="0"/>
                        </a:rPr>
                        <a:t>Setting</a:t>
                      </a:r>
                      <a:r>
                        <a:rPr lang="es-ES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b="0" dirty="0" err="1">
                          <a:latin typeface="Consolas" panose="020B0609020204030204" pitchFamily="49" charset="0"/>
                        </a:rPr>
                        <a:t>indices</a:t>
                      </a:r>
                      <a:r>
                        <a:rPr lang="es-ES" b="0" dirty="0"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r>
                        <a:rPr lang="es-ES" b="0" dirty="0" err="1">
                          <a:latin typeface="Consolas" panose="020B0609020204030204" pitchFamily="49" charset="0"/>
                        </a:rPr>
                        <a:t>Setting</a:t>
                      </a:r>
                      <a:r>
                        <a:rPr lang="es-ES" b="0" dirty="0">
                          <a:latin typeface="Consolas" panose="020B0609020204030204" pitchFamily="49" charset="0"/>
                        </a:rPr>
                        <a:t> 1047552 </a:t>
                      </a:r>
                      <a:r>
                        <a:rPr lang="es-ES" b="0" dirty="0" err="1">
                          <a:latin typeface="Consolas" panose="020B0609020204030204" pitchFamily="49" charset="0"/>
                        </a:rPr>
                        <a:t>indices</a:t>
                      </a:r>
                      <a:r>
                        <a:rPr lang="es-ES" b="0" dirty="0">
                          <a:latin typeface="Consolas" panose="020B0609020204030204" pitchFamily="49" charset="0"/>
                        </a:rPr>
                        <a:t>: 3.000000 ms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8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67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636202"/>
            <a:ext cx="11774082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6E7D8E-BAB1-A958-055E-F4549C6256AC}"/>
              </a:ext>
            </a:extLst>
          </p:cNvPr>
          <p:cNvSpPr txBox="1"/>
          <p:nvPr/>
        </p:nvSpPr>
        <p:spPr>
          <a:xfrm>
            <a:off x="860611" y="41139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389981"/>
            <a:ext cx="11774082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initialize_results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initialize_sum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074EBD-9108-54E4-9B1B-EB58CD4195EF}"/>
              </a:ext>
            </a:extLst>
          </p:cNvPr>
          <p:cNvSpPr txBox="1"/>
          <p:nvPr/>
        </p:nvSpPr>
        <p:spPr>
          <a:xfrm>
            <a:off x="4385264" y="5633949"/>
            <a:ext cx="78067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initialize_results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s-E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vector2D_initialize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initialize_sum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s-E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vector2D_initialize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77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382286"/>
            <a:ext cx="117740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collapsed_matrix_new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nCr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initialize_results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initialize_sum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67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1305342"/>
            <a:ext cx="117740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collapsed_matrix_destroy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collapsed matrix data structure: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2644170"/>
            <a:ext cx="11774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collapsed_matrix_destroy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collapsed_matrix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8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901EAE-7B48-B272-4D30-53D3C6BBD2D9}"/>
              </a:ext>
            </a:extLst>
          </p:cNvPr>
          <p:cNvSpPr txBox="1"/>
          <p:nvPr/>
        </p:nvSpPr>
        <p:spPr>
          <a:xfrm>
            <a:off x="417919" y="431526"/>
            <a:ext cx="619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a function to the full set: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44C155-9969-D2F9-E283-B7635255218D}"/>
              </a:ext>
            </a:extLst>
          </p:cNvPr>
          <p:cNvSpPr txBox="1"/>
          <p:nvPr/>
        </p:nvSpPr>
        <p:spPr>
          <a:xfrm>
            <a:off x="8767482" y="300721"/>
            <a:ext cx="3424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!!CollapsedMatrix">
            <a:extLst>
              <a:ext uri="{FF2B5EF4-FFF2-40B4-BE49-F238E27FC236}">
                <a16:creationId xmlns:a16="http://schemas.microsoft.com/office/drawing/2014/main" id="{9A806C98-CDAC-1DEB-2348-2DB229A49F6B}"/>
              </a:ext>
            </a:extLst>
          </p:cNvPr>
          <p:cNvSpPr txBox="1"/>
          <p:nvPr/>
        </p:nvSpPr>
        <p:spPr>
          <a:xfrm>
            <a:off x="8767482" y="670053"/>
            <a:ext cx="34245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// 2      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 	// 5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	//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nCr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(n, dimension)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	// length*dimension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// length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CollapsedMatrix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C308-F230-CA3B-D5BD-5D99FC07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E515DB-1D57-1BE0-BEC7-84E1693865F0}"/>
              </a:ext>
            </a:extLst>
          </p:cNvPr>
          <p:cNvSpPr txBox="1"/>
          <p:nvPr/>
        </p:nvSpPr>
        <p:spPr>
          <a:xfrm>
            <a:off x="1002382" y="5757708"/>
            <a:ext cx="70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99BD"/>
                </a:solidFill>
                <a:latin typeface="Amasis MT Pro Black" panose="020B0604020202020204" pitchFamily="18" charset="0"/>
                <a:ea typeface="STHupo" panose="020B0503020204020204" pitchFamily="2" charset="-122"/>
                <a:cs typeface="Times New Roman" panose="02020603050405020304" pitchFamily="18" charset="0"/>
              </a:rPr>
              <a:t>99</a:t>
            </a:r>
            <a:endParaRPr lang="es-ES" sz="3200" dirty="0">
              <a:solidFill>
                <a:srgbClr val="6E99BD"/>
              </a:solidFill>
              <a:latin typeface="Amasis MT Pro Black" panose="020B0604020202020204" pitchFamily="18" charset="0"/>
              <a:ea typeface="STHupo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5CF92A-10EF-35AB-EF59-38B85A35BC6C}"/>
              </a:ext>
            </a:extLst>
          </p:cNvPr>
          <p:cNvSpPr txBox="1"/>
          <p:nvPr/>
        </p:nvSpPr>
        <p:spPr>
          <a:xfrm>
            <a:off x="417918" y="2521059"/>
            <a:ext cx="117740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grav_force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bodies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GRAV_CONST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vec12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vector2D_subtract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bodies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bodies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force_mag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GRAV_CONST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bodies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bodies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vector2D_sqr_length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vec12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force_angle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vector_2D_angle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vec12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vector2D_from_magnitude_and_angle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force_mag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force_angle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47B102-659A-CDA9-19F5-84ABF16EB3EF}"/>
                  </a:ext>
                </a:extLst>
              </p:cNvPr>
              <p:cNvSpPr txBox="1"/>
              <p:nvPr/>
            </p:nvSpPr>
            <p:spPr>
              <a:xfrm>
                <a:off x="7767277" y="5551817"/>
                <a:ext cx="4146263" cy="964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32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32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  <m:r>
                        <a:rPr lang="es-ES" sz="32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32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32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32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sz="32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s-ES" sz="32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32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sz="32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47B102-659A-CDA9-19F5-84ABF16E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77" y="5551817"/>
                <a:ext cx="4146263" cy="964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1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/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333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4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a 102">
            <a:extLst>
              <a:ext uri="{FF2B5EF4-FFF2-40B4-BE49-F238E27FC236}">
                <a16:creationId xmlns:a16="http://schemas.microsoft.com/office/drawing/2014/main" id="{4CE41FEB-38EF-B7A7-679F-E53BA8FB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16269"/>
              </p:ext>
            </p:extLst>
          </p:nvPr>
        </p:nvGraphicFramePr>
        <p:xfrm>
          <a:off x="7662280" y="431526"/>
          <a:ext cx="4111800" cy="344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00">
                  <a:extLst>
                    <a:ext uri="{9D8B030D-6E8A-4147-A177-3AD203B41FA5}">
                      <a16:colId xmlns:a16="http://schemas.microsoft.com/office/drawing/2014/main" val="397095585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298070494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287800104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808289596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81806373"/>
                    </a:ext>
                  </a:extLst>
                </a:gridCol>
                <a:gridCol w="685300">
                  <a:extLst>
                    <a:ext uri="{9D8B030D-6E8A-4147-A177-3AD203B41FA5}">
                      <a16:colId xmlns:a16="http://schemas.microsoft.com/office/drawing/2014/main" val="1517140373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/>
                      <a:endParaRPr lang="es-ES" sz="27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90893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9541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100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36809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100" i="1" baseline="-250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100" i="1" baseline="-25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ES" sz="2100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08485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100" i="1" baseline="-250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ES" sz="2100" i="1" baseline="-250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49457"/>
                  </a:ext>
                </a:extLst>
              </a:tr>
              <a:tr h="574869">
                <a:tc>
                  <a:txBody>
                    <a:bodyPr/>
                    <a:lstStyle/>
                    <a:p>
                      <a:pPr algn="ctr"/>
                      <a:r>
                        <a:rPr lang="es-ES" sz="2700" b="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770" marR="67770" marT="33885" marB="338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100" i="1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i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ES" sz="2100" i="1" baseline="-250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i="1" kern="12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kern="1200" baseline="-25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s-ES" sz="2100" i="1" kern="1200" baseline="-25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100" i="1" baseline="-25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1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70" marR="67770" marT="33885" marB="33885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0683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AC66EAE-99CF-4BB5-9E60-C129E38F375F}"/>
              </a:ext>
            </a:extLst>
          </p:cNvPr>
          <p:cNvSpPr txBox="1"/>
          <p:nvPr/>
        </p:nvSpPr>
        <p:spPr>
          <a:xfrm>
            <a:off x="417920" y="431526"/>
            <a:ext cx="56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approach:</a:t>
            </a:r>
            <a:endParaRPr lang="es-ES" sz="32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A8ED2-AD16-6B46-C358-CF92292C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0" y="5727222"/>
            <a:ext cx="584462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D1D27-29C6-3803-5B6D-3770A31DFB12}"/>
              </a:ext>
            </a:extLst>
          </p:cNvPr>
          <p:cNvSpPr txBox="1"/>
          <p:nvPr/>
        </p:nvSpPr>
        <p:spPr>
          <a:xfrm>
            <a:off x="417920" y="1703163"/>
            <a:ext cx="7849387" cy="278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gravity_force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}</a:t>
            </a:r>
          </a:p>
          <a:p>
            <a:pPr>
              <a:lnSpc>
                <a:spcPct val="2000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988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6938</Words>
  <Application>Microsoft Office PowerPoint</Application>
  <PresentationFormat>Panorámica</PresentationFormat>
  <Paragraphs>2031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6" baseType="lpstr">
      <vt:lpstr>Amasis MT Pro Black</vt:lpstr>
      <vt:lpstr>Arial</vt:lpstr>
      <vt:lpstr>Calibri</vt:lpstr>
      <vt:lpstr>Calibri Light</vt:lpstr>
      <vt:lpstr>Cambria Math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Sierra</dc:creator>
  <cp:lastModifiedBy>Jorge Sierra</cp:lastModifiedBy>
  <cp:revision>19</cp:revision>
  <dcterms:created xsi:type="dcterms:W3CDTF">2023-04-25T16:54:30Z</dcterms:created>
  <dcterms:modified xsi:type="dcterms:W3CDTF">2023-04-29T20:10:45Z</dcterms:modified>
</cp:coreProperties>
</file>