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6093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8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0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4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520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94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15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1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54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44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79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EB57-7846-4C1A-BA78-515C3BFB5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505" y="986595"/>
            <a:ext cx="5423003" cy="1611971"/>
          </a:xfrm>
        </p:spPr>
        <p:txBody>
          <a:bodyPr/>
          <a:lstStyle/>
          <a:p>
            <a:r>
              <a:rPr lang="es-ES" dirty="0"/>
              <a:t>MUSEO CAJA GRANADA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9F390-94A1-4257-B462-4EDB34532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7" y="3077747"/>
            <a:ext cx="4647028" cy="30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F7F-59D7-4D81-B832-EE3FABD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de Kinect realizada por: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2BFB-7954-41E9-B2C5-1DE7EFE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Alberto Armijo Ruiz</a:t>
            </a:r>
          </a:p>
        </p:txBody>
      </p:sp>
    </p:spTree>
    <p:extLst>
      <p:ext uri="{BB962C8B-B14F-4D97-AF65-F5344CB8AC3E}">
        <p14:creationId xmlns:p14="http://schemas.microsoft.com/office/powerpoint/2010/main" val="266297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F7F-59D7-4D81-B832-EE3FABD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de Kinect realizada por: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2BFB-7954-41E9-B2C5-1DE7EFE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Alberto Armijo Ruiz</a:t>
            </a:r>
          </a:p>
          <a:p>
            <a:r>
              <a:rPr lang="es-ES" sz="4000" dirty="0"/>
              <a:t>Carmen Biedma Rodríguez</a:t>
            </a:r>
          </a:p>
        </p:txBody>
      </p:sp>
    </p:spTree>
    <p:extLst>
      <p:ext uri="{BB962C8B-B14F-4D97-AF65-F5344CB8AC3E}">
        <p14:creationId xmlns:p14="http://schemas.microsoft.com/office/powerpoint/2010/main" val="35716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F7F-59D7-4D81-B832-EE3FABD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de Kinect realizada por: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2BFB-7954-41E9-B2C5-1DE7EFE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Alberto Armijo Ruiz</a:t>
            </a:r>
          </a:p>
          <a:p>
            <a:r>
              <a:rPr lang="es-ES" sz="4000" dirty="0"/>
              <a:t>Carmen Biedma Rodríguez</a:t>
            </a:r>
          </a:p>
          <a:p>
            <a:r>
              <a:rPr lang="es-ES" sz="4000" dirty="0"/>
              <a:t>Evelyn García Dionisio</a:t>
            </a:r>
          </a:p>
        </p:txBody>
      </p:sp>
    </p:spTree>
    <p:extLst>
      <p:ext uri="{BB962C8B-B14F-4D97-AF65-F5344CB8AC3E}">
        <p14:creationId xmlns:p14="http://schemas.microsoft.com/office/powerpoint/2010/main" val="417710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F7F-59D7-4D81-B832-EE3FABD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de Kinect realizada por: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2BFB-7954-41E9-B2C5-1DE7EFE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Alberto Armijo Ruiz</a:t>
            </a:r>
          </a:p>
          <a:p>
            <a:r>
              <a:rPr lang="es-ES" sz="4000" dirty="0"/>
              <a:t>Carmen Biedma Rodríguez</a:t>
            </a:r>
          </a:p>
          <a:p>
            <a:r>
              <a:rPr lang="es-ES" sz="4000" dirty="0"/>
              <a:t>Evelyn García Dionisio</a:t>
            </a:r>
          </a:p>
          <a:p>
            <a:r>
              <a:rPr lang="es-ES" sz="4000" dirty="0"/>
              <a:t>Juan José Sierra González</a:t>
            </a:r>
          </a:p>
        </p:txBody>
      </p:sp>
    </p:spTree>
    <p:extLst>
      <p:ext uri="{BB962C8B-B14F-4D97-AF65-F5344CB8AC3E}">
        <p14:creationId xmlns:p14="http://schemas.microsoft.com/office/powerpoint/2010/main" val="21742760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</TotalTime>
  <Words>58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MUSEO CAJA GRANADA</vt:lpstr>
      <vt:lpstr>App de Kinect realizada por:</vt:lpstr>
      <vt:lpstr>App de Kinect realizada por:</vt:lpstr>
      <vt:lpstr>App de Kinect realizada por:</vt:lpstr>
      <vt:lpstr>App de Kinect realizada por: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MUSEO CAJA GRANADA</dc:title>
  <dc:creator>jjsierra103@gmail.com</dc:creator>
  <cp:lastModifiedBy>jjsierra103@gmail.com</cp:lastModifiedBy>
  <cp:revision>1</cp:revision>
  <dcterms:created xsi:type="dcterms:W3CDTF">2018-01-23T11:04:01Z</dcterms:created>
  <dcterms:modified xsi:type="dcterms:W3CDTF">2018-01-23T11:11:29Z</dcterms:modified>
</cp:coreProperties>
</file>