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09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0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520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1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5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44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F45DF0-9944-44C8-AD5D-BC6AD6B2C3AD}" type="datetimeFigureOut">
              <a:rPr lang="es-ES" smtClean="0"/>
              <a:t>23/01/2018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5CAD16-0208-4097-A7D2-C4A5EE27D252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7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EB57-7846-4C1A-BA78-515C3BFB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505" y="986595"/>
            <a:ext cx="5423003" cy="1611971"/>
          </a:xfrm>
        </p:spPr>
        <p:txBody>
          <a:bodyPr/>
          <a:lstStyle/>
          <a:p>
            <a:r>
              <a:rPr lang="es-ES" dirty="0"/>
              <a:t>MUSEO CAJA GRANADA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F390-94A1-4257-B462-4EDB3453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7" y="3077747"/>
            <a:ext cx="4647028" cy="30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47CD-0F6A-4328-A13C-2FCE300A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un lugar de la Mancha, de cuyo nombre no quiero acordarme, no ha mucho tiempo que vivía un hidalgo de los de lanza en astillero, adarga antigua, rocín flaco y galgo corredor. Una olla de algo más vaca que carnero, salpicón las más noches, duelos y quebrantos los sábados, lentejas los viernes, algún palomino de añadidura los domingos, consumían las tres partes de su hacienda. El resto </a:t>
            </a:r>
            <a:r>
              <a:rPr lang="es-ES" dirty="0" err="1"/>
              <a:t>della</a:t>
            </a:r>
            <a:r>
              <a:rPr lang="es-ES" dirty="0"/>
              <a:t> concluían sayo de velarte, calzas de velludo para las fiestas con sus pantuflos de lo mismo, los días de entre semana se honraba con su </a:t>
            </a:r>
            <a:r>
              <a:rPr lang="es-ES" dirty="0" err="1"/>
              <a:t>vellori</a:t>
            </a:r>
            <a:r>
              <a:rPr lang="es-ES" dirty="0"/>
              <a:t> de lo más fino. Tenía en su casa una ama que pasaba de los cuarenta, y una sobrina que no llegaba a los veinte, y un mozo de campo y plaza, que así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4E93-8414-493D-9E99-8B134FE2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ensillaba el rocín como tomaba la podadera. Frisaba la edad de nuestro hidalgo con los cincuenta años, era de complexión recia, seco de carnes, enjuto de rostro; gran madrugador y amigo de la caza. Quieren decir que tenía el sobrenombre de Quijada o Quesada (que en esto hay alguna diferencia en los autores que </a:t>
            </a:r>
            <a:r>
              <a:rPr lang="es-ES" dirty="0" err="1"/>
              <a:t>deste</a:t>
            </a:r>
            <a:r>
              <a:rPr lang="es-ES" dirty="0"/>
              <a:t> caso escriben), aunque por conjeturas verosímiles se deja entender que se llama </a:t>
            </a:r>
            <a:r>
              <a:rPr lang="es-ES" dirty="0" err="1"/>
              <a:t>Quijana</a:t>
            </a:r>
            <a:r>
              <a:rPr lang="es-ES" dirty="0"/>
              <a:t>; pero esto importa poco a nuestro cuento; basta que en la narración </a:t>
            </a:r>
            <a:r>
              <a:rPr lang="es-ES" dirty="0" err="1"/>
              <a:t>dél</a:t>
            </a:r>
            <a:r>
              <a:rPr lang="es-ES" dirty="0"/>
              <a:t> no se salga un punto de la verdad.</a:t>
            </a:r>
          </a:p>
        </p:txBody>
      </p:sp>
    </p:spTree>
    <p:extLst>
      <p:ext uri="{BB962C8B-B14F-4D97-AF65-F5344CB8AC3E}">
        <p14:creationId xmlns:p14="http://schemas.microsoft.com/office/powerpoint/2010/main" val="3528237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47CD-0F6A-4328-A13C-2FCE300A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Es, pues, de saber, que este sobredicho hidalgo, los ratos que estaba ocioso (que eran los más del año) se daba a leer libros de caballerías con tanta afición y gusto, que olvidó casi de todo punto el ejercicio de la caza, y aun la administración de su hacienda; y llegó a tanto su curiosidad y desatino en esto, que vendió muchas </a:t>
            </a:r>
            <a:r>
              <a:rPr lang="es-ES" dirty="0" err="1"/>
              <a:t>hanegas</a:t>
            </a:r>
            <a:r>
              <a:rPr lang="es-ES" dirty="0"/>
              <a:t> de tierra de sembradura, para comprar libros de caballerías en que leer; y así llevó a su casa todos cuantos pudo haber </a:t>
            </a:r>
            <a:r>
              <a:rPr lang="es-ES" dirty="0" err="1"/>
              <a:t>dellos</a:t>
            </a:r>
            <a:r>
              <a:rPr lang="es-ES" dirty="0"/>
              <a:t>; y de todos ningunos le parecían tan bien como los que compuso el famoso Feliciano de Silva: porque la claridad de su prosa, y aquellas intrincadas razones suyas, le parecían de perlas; y más cuando llegaba a leer aquellos requiebros 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4E93-8414-493D-9E99-8B134FE2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cartas de desafío, donde en muchas partes hallaba escrito: </a:t>
            </a:r>
            <a:r>
              <a:rPr lang="es-ES" i="1" dirty="0"/>
              <a:t>la razón de la sinrazón que a mi razón se hace, de tal manera mi razón enflaquece, que con razón me quejo de la vuestra </a:t>
            </a:r>
            <a:r>
              <a:rPr lang="es-ES" i="1" dirty="0" err="1"/>
              <a:t>fermosura</a:t>
            </a:r>
            <a:r>
              <a:rPr lang="es-ES" dirty="0"/>
              <a:t>, y también cuando leía: </a:t>
            </a:r>
            <a:r>
              <a:rPr lang="es-ES" i="1" dirty="0"/>
              <a:t>los altos cielos que de vuestra divinidad divinamente con las estrellas se fortifican, y os hacen merecedora del merecimiento que merece la vuestra grandeza</a:t>
            </a:r>
            <a:r>
              <a:rPr lang="es-ES" dirty="0"/>
              <a:t>. Con estas y semejantes razones perdía el pobre caballero el juicio, y </a:t>
            </a:r>
            <a:r>
              <a:rPr lang="es-ES" dirty="0" err="1"/>
              <a:t>desvelábase</a:t>
            </a:r>
            <a:r>
              <a:rPr lang="es-ES" dirty="0"/>
              <a:t> por entenderlas, y desentrañarles el sentido, que no se lo sacara, ni las entendiera el mismo Aristóteles, si resucitara para sólo ello. No estaba muy bien con las heridas que don </a:t>
            </a:r>
            <a:r>
              <a:rPr lang="es-ES" dirty="0" err="1"/>
              <a:t>Belianis</a:t>
            </a:r>
            <a:r>
              <a:rPr lang="es-ES" dirty="0"/>
              <a:t> daba y recibía, porque se imaginaba que por grandes</a:t>
            </a:r>
          </a:p>
        </p:txBody>
      </p:sp>
    </p:spTree>
    <p:extLst>
      <p:ext uri="{BB962C8B-B14F-4D97-AF65-F5344CB8AC3E}">
        <p14:creationId xmlns:p14="http://schemas.microsoft.com/office/powerpoint/2010/main" val="22092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47CD-0F6A-4328-A13C-2FCE300A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que le hubiesen curado, no dejaría de tener el rostro y todo el cuerpo lleno de cicatrices y señales; pero con todo alababa en su autor aquel acabar su libro con la promesa de aquella inacabable aventura, y muchas veces le vino deseo de tomar la pluma, y darle fin al pie de la letra como allí se promete; y sin duda alguna lo hiciera, y aun saliera con ello, si otros mayores y continuos pensamientos no se lo estorbaran. Tuvo muchas veces competencia con el cura de su lugar (que era hombre docto graduado en Sigüenza), sobre cuál había sido mejor caballero, </a:t>
            </a:r>
            <a:r>
              <a:rPr lang="es-ES" dirty="0" err="1"/>
              <a:t>Palmerín</a:t>
            </a:r>
            <a:r>
              <a:rPr lang="es-ES" dirty="0"/>
              <a:t> de Inglaterra o Amadís de Gaula; mas maese Nicolás, barbero del mismo pueblo, decía que ninguno llegaba al caballero del Febo, 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4E93-8414-493D-9E99-8B134FE2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576775"/>
            <a:ext cx="4447786" cy="5739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que si alguno se le podía comparar, era don </a:t>
            </a:r>
            <a:r>
              <a:rPr lang="es-ES" dirty="0" err="1"/>
              <a:t>Galaor</a:t>
            </a:r>
            <a:r>
              <a:rPr lang="es-ES" dirty="0"/>
              <a:t>, hermano de Amadís de Gaula, porque tenía muy acomodada condición para todo; que no era caballero melindroso, ni tan llorón como su hermano, y que en lo de la valentía no le iba en zaga.</a:t>
            </a:r>
          </a:p>
        </p:txBody>
      </p:sp>
    </p:spTree>
    <p:extLst>
      <p:ext uri="{BB962C8B-B14F-4D97-AF65-F5344CB8AC3E}">
        <p14:creationId xmlns:p14="http://schemas.microsoft.com/office/powerpoint/2010/main" val="2193294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</TotalTime>
  <Words>596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MUSEO CAJA GRANADA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MUSEO CAJA GRANADA</dc:title>
  <dc:creator>jjsierra103@gmail.com</dc:creator>
  <cp:lastModifiedBy>jjsierra103@gmail.com</cp:lastModifiedBy>
  <cp:revision>6</cp:revision>
  <dcterms:created xsi:type="dcterms:W3CDTF">2018-01-23T11:04:01Z</dcterms:created>
  <dcterms:modified xsi:type="dcterms:W3CDTF">2018-01-23T11:30:14Z</dcterms:modified>
</cp:coreProperties>
</file>