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7D48-957B-D64E-91C6-71DE37362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5876-A2BB-F747-55C8-D3F7E08DA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7D61-F97C-5237-F80A-1694F37E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3415-3FFC-0D85-D279-4E4EBAC3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8823-8A2A-A390-4B50-F3B1FCC4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3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7574-2FF1-8A68-4170-35455704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AB4B-78D2-67FE-F60D-21E7EB53C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7D5E-0F31-02C0-8A67-BD28B5B2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69B0-41A5-C7C3-1569-EA646FF2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E892-6360-86E9-DA09-46E80135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8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6C969-FABD-5BB6-5C3F-951B3DB41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EED9A-0A57-F18F-D0A6-6C3EAD9D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7A48-7816-17D0-7B37-2D8FDDE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956E1-81A8-2F61-8008-988549EE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9771-A6FA-06F6-65CC-3CF767FF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0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71CC-8820-F524-791E-F37B9785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5F7D-2CF6-83E4-11CC-1BCB3356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A59C-27FB-1AF2-00C6-830BC219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3781B-0775-75BA-0EB2-7ABA6E41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9D51-6D5B-CDFA-FCE8-3B0CAD8E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8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97E4-7A2B-BEB3-C5EE-A8A8573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312D-6BF5-6A5A-F33B-87B5C358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DB8F-A4BA-AAF8-79CE-C94C329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78B3-D84B-1AD9-C70F-4BFED004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5634-5779-7588-5C8A-770546B0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4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5E7F-6268-42C4-D82F-F551EFB1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500C-4CAA-18E6-AF92-81F6500EC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3501-654C-66DC-2032-4669DF2A4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2483-C470-0AB9-9BB2-238321F4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AE8-1BF1-5E6C-9DC3-1D13498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86B9-D3B7-9E76-911E-30CB1DFB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3A19-DA0F-5126-AAF1-65CED70E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1F11-C6BA-F6D3-99BF-AE7816D8D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5922-E376-A797-C332-84E743CF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9F164-CF21-17F4-60D1-FCF1CA911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B3302-B86D-E4BA-3480-2DA973FA9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9F03F-277F-AF4F-D89F-38DC79F8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F805-9E16-B4D8-679A-389BE111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8A65E-4A4D-50F1-2395-C3794C90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96A8-0FC0-BF7B-FAF3-B0DACA34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DFE90-5FEE-0D8D-B170-909175BB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D0493-D32A-D813-13A0-1F005FF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2A13-99E3-39A7-7731-0DFF7B6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02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04D51-54B0-25CD-58E1-8F61BDB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02D91-0788-C2B0-32AF-A3A5B855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630E-4732-CC9D-8380-F6552938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93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BA70-A243-49CC-F8F1-1204985D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3ADD-606B-E9C1-38F8-CF5722A7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3E352-F435-A800-F97C-FB96B905D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5AF30-1007-CE24-C55D-C4622314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4B48-FB42-9E1D-A984-A9677A75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74454-BCD0-4BDB-31CD-78942E42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04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BFA0-BAC8-736F-B848-78895D7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9A81E-A59D-805E-FE64-EC39A080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C088-59B1-D779-4AC1-6E2BD130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E525C-DA3E-A832-8E7F-8B22C76F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CBB2-46BE-00F2-8CFC-B8B2ABD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375F-E74A-1C77-12F8-9E4ADCDE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3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F3DB7-C712-5E72-7085-FFB3B793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6B343-6619-8AF3-715B-740348EC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6280-B1E3-3411-86F7-D55B19230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7812A-0D9B-4138-8130-9BF321ECE30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CBE2-6D6E-8692-31B2-9347C3AEF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A3F3-3442-EF0E-E1C1-910F57E78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AE274-F440-4442-978D-5524DC2BD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6BDF7-2267-10AF-2A17-70E5253F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C558-C0C1-C045-785B-759B7452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Chi-squared values, average, total rolls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A239-D235-9D31-0E03-E6DE2048C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4AEC-BC7A-969B-827B-FFC66E4A2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2B4F8-3C28-B79D-AB1F-E6E8114B73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Average roll: 10.50</a:t>
            </a:r>
          </a:p>
          <a:p>
            <a:r>
              <a:rPr lang="en-GB" dirty="0"/>
              <a:t>Chi-squared statistic: 24.09</a:t>
            </a:r>
          </a:p>
          <a:p>
            <a:r>
              <a:rPr lang="en-GB" dirty="0"/>
              <a:t>P-value: 0.1927</a:t>
            </a:r>
          </a:p>
          <a:p>
            <a:r>
              <a:rPr lang="en-GB" dirty="0"/>
              <a:t>Total Rolls: 2000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BB93D-4E99-7D99-F381-BACC76F6E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Average roll: 10.51</a:t>
            </a:r>
          </a:p>
          <a:p>
            <a:r>
              <a:rPr lang="en-GB" dirty="0"/>
              <a:t>Chi-squared statistic: 28.28</a:t>
            </a:r>
          </a:p>
          <a:p>
            <a:r>
              <a:rPr lang="en-GB" dirty="0"/>
              <a:t>P-value: 0.0782</a:t>
            </a:r>
          </a:p>
          <a:p>
            <a:r>
              <a:rPr lang="en-GB" dirty="0"/>
              <a:t>Total Rolls</a:t>
            </a:r>
            <a:r>
              <a:rPr lang="en-GB"/>
              <a:t>: 1000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68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1817-1F45-5121-BA33-3DC348B5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heatmap of probabilities of one roll after another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8DC35-1D27-BB3A-B58B-FE9121423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E0CA7E-8FDA-7DBF-B5B5-E5DF13516F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90299" y="2505075"/>
            <a:ext cx="485676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A564B-6570-0214-F62E-E6AA6EDE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5251AA-EEF4-2972-A918-D1DC4E9F44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33156" y="2505075"/>
            <a:ext cx="4661275" cy="3684588"/>
          </a:xfrm>
        </p:spPr>
      </p:pic>
    </p:spTree>
    <p:extLst>
      <p:ext uri="{BB962C8B-B14F-4D97-AF65-F5344CB8AC3E}">
        <p14:creationId xmlns:p14="http://schemas.microsoft.com/office/powerpoint/2010/main" val="192643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5B0A-941D-55A0-4C22-05E97782A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B65-BB0B-C4DB-AF60-97B6CD76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graph of roll counts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C03A5-508F-A182-8E3A-7A3CC1359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C8DB2A-5824-E78E-CE89-BCC75440DF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2308"/>
            <a:ext cx="5157787" cy="25701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7879B-FBA7-567A-9EC6-64DDF7619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E36462-CC7D-3560-D8D4-D5A48436399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070777"/>
            <a:ext cx="5183188" cy="25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3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BA5F-E6CE-DB0A-AD74-8DF6C061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A736-DBA6-62FB-93D9-8D3D668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d20: graph of rolling mean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E4408-CF8C-A6AE-EAE0-0A0796E18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Dragon Dice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84198-BD32-69EF-D0DB-EF0F53081D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54817"/>
            <a:ext cx="5157787" cy="19851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9D3A5-AC54-287F-EEA1-240024B8A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Flower Dice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BA9FDF9-01D6-282A-ACA7-0E67B522EA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343719"/>
            <a:ext cx="5183188" cy="200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4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77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d20: Chi-squared values, average, total rolls</vt:lpstr>
      <vt:lpstr>d20: heatmap of probabilities of one roll after another</vt:lpstr>
      <vt:lpstr>d20: graph of roll counts </vt:lpstr>
      <vt:lpstr>d20: graph of rolling mean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Broster</dc:creator>
  <cp:lastModifiedBy>Jonathan Broster</cp:lastModifiedBy>
  <cp:revision>4</cp:revision>
  <dcterms:created xsi:type="dcterms:W3CDTF">2025-05-19T20:53:03Z</dcterms:created>
  <dcterms:modified xsi:type="dcterms:W3CDTF">2025-05-20T14:09:59Z</dcterms:modified>
</cp:coreProperties>
</file>