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5D24-67D1-4667-BE35-38F133753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5081D-A9F8-4A54-8CFA-48A3B0300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8F89-97CA-4C6C-ADED-6A91E7F4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639D-F5F0-406C-8A20-F8DE175CD6DA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7166D-7E59-4630-AA5A-8A95D7C0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58AB1-E9DA-4779-B7B7-5B2589FE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84A-83ED-41F5-BA96-8DE3D4BA3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2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4E6C-01A2-4E06-80B0-A65C59CD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9F57C-7764-48E8-8A50-4DFBF2221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5B50-DFFF-46F6-84DA-09796E42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639D-F5F0-406C-8A20-F8DE175CD6DA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16703-F865-415E-8DF8-BEA30F98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64EB-1D12-4800-80D7-ECCCE083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84A-83ED-41F5-BA96-8DE3D4BA3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0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0E2FA-A072-4FD9-AD25-0A3963881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DE10F-1FB2-43C8-946B-6489D4102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12332-0CE5-4D98-9AFA-1F25E68E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639D-F5F0-406C-8A20-F8DE175CD6DA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6CD2-3296-465C-8729-791938E6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FDEA-355A-4E61-BF56-31FC90D2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84A-83ED-41F5-BA96-8DE3D4BA3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56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03B1-F95B-404A-99E6-2862AF51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4B36-4090-4D20-AFED-9E79A0A6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3019-DB32-454F-8D05-79779B6E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639D-F5F0-406C-8A20-F8DE175CD6DA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9A2E1-68F3-40B2-A1BA-337B9886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E2DD1-396A-41D1-8174-BFB4711C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84A-83ED-41F5-BA96-8DE3D4BA3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E105-D9B5-408B-8446-EC48AA10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32FBB-EB2D-425B-8A17-251146AB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28D9-A8F9-4786-A50E-E9899C72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639D-F5F0-406C-8A20-F8DE175CD6DA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77BC-F692-4AB8-BD6F-709D02B5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42E2-57F0-4B2B-907F-E96A6CCA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84A-83ED-41F5-BA96-8DE3D4BA3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57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298C-273F-4FB7-B4EB-F8E81B88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C035-90A4-486D-B33A-C8720073F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02B84-498A-4381-9990-AFA9471A7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D250-3B58-4004-ADA2-8A9B5939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639D-F5F0-406C-8A20-F8DE175CD6DA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AA949-F90E-4528-82DF-B1EC2CBE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9BE86-7303-4404-B877-F80CA7AC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84A-83ED-41F5-BA96-8DE3D4BA3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13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AACD-3197-4DEF-9374-74748C03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7767F-E5C0-4AB5-864D-B67724491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CBA51-83A3-40A9-9B31-CE34AEAA6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1C43A-C628-471E-A8CE-2DF139BE9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49357-CDFB-4D2D-8ED3-A3E3E2AB9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1D4D2-2F50-44D4-84F3-6B8DC8CD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639D-F5F0-406C-8A20-F8DE175CD6DA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8216D-92E8-4E2A-BD98-1126FB8E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84822-0EB2-4F96-87B4-3F828DBF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84A-83ED-41F5-BA96-8DE3D4BA3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32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4021-17A7-4F11-A335-D16152FE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186EC-9C17-480D-851E-3C54EA33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639D-F5F0-406C-8A20-F8DE175CD6DA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D7795-2FC4-4D3D-8800-29499C44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0FFB6-EADD-40E5-BCC3-F0C69B89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84A-83ED-41F5-BA96-8DE3D4BA3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30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3B17A-342B-4270-857E-FEB571AF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639D-F5F0-406C-8A20-F8DE175CD6DA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9984C-0F9B-4A0B-94D9-B1415068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B28B1-C56D-4C8E-A136-0C3F70CE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84A-83ED-41F5-BA96-8DE3D4BA3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9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5F61-DE88-480E-8581-32711FC5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BDD0-D1D5-4022-B72D-277B40D1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5D040-6443-4ED0-966D-4F2163C93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5288-E73D-449C-B3EE-0AC987CA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639D-F5F0-406C-8A20-F8DE175CD6DA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239DB-7491-4CAE-A17E-144E9662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7F722-EB62-489A-A7FC-9AF4833E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84A-83ED-41F5-BA96-8DE3D4BA3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70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16E9-0B61-41D1-9D48-F423B389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8FD6D-04C5-4396-81A0-328ABE5A8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22BB1-32B2-4B1E-BC51-6AC1787D6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85CF5-2B9F-42B1-8827-85A0E622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639D-F5F0-406C-8A20-F8DE175CD6DA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EC1FC-810D-4DA4-971D-CE4263D1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4F3B-0289-4AEA-80D4-784038AC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384A-83ED-41F5-BA96-8DE3D4BA3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729B7-CCDD-4D35-9CBB-3F6185D1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3BCE1-2391-4E39-9006-9F5071EBD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FB5A2-39FF-46E4-AD25-BD55AE3D6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8639D-F5F0-406C-8A20-F8DE175CD6DA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F279D-5426-4ECD-8F42-E118C3344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1C6B-4DFB-42D8-B77E-21E65763B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384A-83ED-41F5-BA96-8DE3D4BA3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69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5D7C7A-8EB3-43E9-AA31-465578D2B9C4}"/>
              </a:ext>
            </a:extLst>
          </p:cNvPr>
          <p:cNvSpPr/>
          <p:nvPr/>
        </p:nvSpPr>
        <p:spPr>
          <a:xfrm>
            <a:off x="855677" y="738231"/>
            <a:ext cx="3674378" cy="2516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Not online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3C985-3E96-4D66-A6E1-1F5E4581AC29}"/>
              </a:ext>
            </a:extLst>
          </p:cNvPr>
          <p:cNvSpPr/>
          <p:nvPr/>
        </p:nvSpPr>
        <p:spPr>
          <a:xfrm>
            <a:off x="4818079" y="738231"/>
            <a:ext cx="3674378" cy="2516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Remotely hosted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B62B6-7D58-4D7F-87C5-CF80E8C050D8}"/>
              </a:ext>
            </a:extLst>
          </p:cNvPr>
          <p:cNvSpPr/>
          <p:nvPr/>
        </p:nvSpPr>
        <p:spPr>
          <a:xfrm>
            <a:off x="4885192" y="3892492"/>
            <a:ext cx="3674378" cy="2516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Internally hosted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45A81-4148-4CF6-BDDB-31E85FF07038}"/>
              </a:ext>
            </a:extLst>
          </p:cNvPr>
          <p:cNvSpPr/>
          <p:nvPr/>
        </p:nvSpPr>
        <p:spPr>
          <a:xfrm>
            <a:off x="855677" y="3892492"/>
            <a:ext cx="3674378" cy="25166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205289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52147-852C-4F7F-8D4A-E8C4D274BD40}"/>
              </a:ext>
            </a:extLst>
          </p:cNvPr>
          <p:cNvSpPr/>
          <p:nvPr/>
        </p:nvSpPr>
        <p:spPr>
          <a:xfrm>
            <a:off x="855677" y="738231"/>
            <a:ext cx="3674378" cy="2516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Swimming pool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C25D0A-7C46-4153-B0A2-EC7C41A37A39}"/>
              </a:ext>
            </a:extLst>
          </p:cNvPr>
          <p:cNvSpPr/>
          <p:nvPr/>
        </p:nvSpPr>
        <p:spPr>
          <a:xfrm>
            <a:off x="4840448" y="738231"/>
            <a:ext cx="1669409" cy="2516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C8ECA6-1118-4F4A-82F4-0959D037579C}"/>
              </a:ext>
            </a:extLst>
          </p:cNvPr>
          <p:cNvSpPr/>
          <p:nvPr/>
        </p:nvSpPr>
        <p:spPr>
          <a:xfrm>
            <a:off x="6752440" y="738231"/>
            <a:ext cx="1669409" cy="838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Solar panel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30D32E-0627-4F23-A9E7-AC5E31FE54D7}"/>
              </a:ext>
            </a:extLst>
          </p:cNvPr>
          <p:cNvSpPr/>
          <p:nvPr/>
        </p:nvSpPr>
        <p:spPr>
          <a:xfrm>
            <a:off x="2692866" y="2921467"/>
            <a:ext cx="1669409" cy="889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Pump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40A42-C1C5-4C3B-A6EF-792F5B954570}"/>
              </a:ext>
            </a:extLst>
          </p:cNvPr>
          <p:cNvSpPr/>
          <p:nvPr/>
        </p:nvSpPr>
        <p:spPr>
          <a:xfrm>
            <a:off x="2692865" y="496001"/>
            <a:ext cx="1669409" cy="787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Temp sensor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C2924F-B8AF-4C71-A47E-B0AD12341089}"/>
              </a:ext>
            </a:extLst>
          </p:cNvPr>
          <p:cNvSpPr/>
          <p:nvPr/>
        </p:nvSpPr>
        <p:spPr>
          <a:xfrm>
            <a:off x="9499134" y="849386"/>
            <a:ext cx="1669409" cy="231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 server monitoring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AD508-A943-431C-AFDE-FF32512C9B3C}"/>
              </a:ext>
            </a:extLst>
          </p:cNvPr>
          <p:cNvSpPr/>
          <p:nvPr/>
        </p:nvSpPr>
        <p:spPr>
          <a:xfrm>
            <a:off x="4840446" y="3603073"/>
            <a:ext cx="1669409" cy="645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Pico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8D4001D-FF89-4269-AE98-08B4F212CEF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5501080" y="3428999"/>
            <a:ext cx="34814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DF6BD55-B71B-4EF7-9804-74154DAF7964}"/>
              </a:ext>
            </a:extLst>
          </p:cNvPr>
          <p:cNvCxnSpPr>
            <a:stCxn id="10" idx="1"/>
            <a:endCxn id="7" idx="2"/>
          </p:cNvCxnSpPr>
          <p:nvPr/>
        </p:nvCxnSpPr>
        <p:spPr>
          <a:xfrm rot="10800000">
            <a:off x="3527572" y="3810700"/>
            <a:ext cx="1312875" cy="115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508ED77-3134-40F6-BDDD-84E0587EC4E9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>
            <a:off x="3527570" y="496002"/>
            <a:ext cx="1312878" cy="1500579"/>
          </a:xfrm>
          <a:prstGeom prst="bentConnector4">
            <a:avLst>
              <a:gd name="adj1" fmla="val 18211"/>
              <a:gd name="adj2" fmla="val 1152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B1DA958-0367-46E3-A1C5-35955423E9D8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6509860" y="1157681"/>
            <a:ext cx="242581" cy="8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B846718-C086-4419-B982-29EFCEA82B0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509857" y="1996580"/>
            <a:ext cx="2989277" cy="9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B96DAFE-9208-4195-A699-71225049ED6A}"/>
              </a:ext>
            </a:extLst>
          </p:cNvPr>
          <p:cNvSpPr/>
          <p:nvPr/>
        </p:nvSpPr>
        <p:spPr>
          <a:xfrm>
            <a:off x="6684627" y="2464790"/>
            <a:ext cx="1669409" cy="645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Manual control?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4629D26-F64F-488E-B3D6-A0B93B1E429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509855" y="2787767"/>
            <a:ext cx="174772" cy="6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C9EB1C2-85C4-4332-B2E5-7BC426BD1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60281"/>
              </p:ext>
            </p:extLst>
          </p:nvPr>
        </p:nvGraphicFramePr>
        <p:xfrm>
          <a:off x="1142767" y="4297450"/>
          <a:ext cx="812799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571265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67595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79148744"/>
                    </a:ext>
                  </a:extLst>
                </a:gridCol>
              </a:tblGrid>
              <a:tr h="302342">
                <a:tc>
                  <a:txBody>
                    <a:bodyPr/>
                    <a:lstStyle/>
                    <a:p>
                      <a:r>
                        <a:rPr lang="en-GB" dirty="0"/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Success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5019"/>
                  </a:ext>
                </a:extLst>
              </a:tr>
              <a:tr h="302342">
                <a:tc>
                  <a:txBody>
                    <a:bodyPr/>
                    <a:lstStyle/>
                    <a:p>
                      <a:r>
                        <a:rPr lang="en-GB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Kieran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36763"/>
                  </a:ext>
                </a:extLst>
              </a:tr>
              <a:tr h="302342">
                <a:tc>
                  <a:txBody>
                    <a:bodyPr/>
                    <a:lstStyle/>
                    <a:p>
                      <a:r>
                        <a:rPr lang="en-GB" dirty="0"/>
                        <a:t>Remote server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64686"/>
                  </a:ext>
                </a:extLst>
              </a:tr>
              <a:tr h="302342">
                <a:tc>
                  <a:txBody>
                    <a:bodyPr/>
                    <a:lstStyle/>
                    <a:p>
                      <a:r>
                        <a:rPr lang="en-GB" dirty="0"/>
                        <a:t>Secure local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56805"/>
                  </a:ext>
                </a:extLst>
              </a:tr>
              <a:tr h="302342">
                <a:tc>
                  <a:txBody>
                    <a:bodyPr/>
                    <a:lstStyle/>
                    <a:p>
                      <a:r>
                        <a:rPr lang="en-GB" dirty="0"/>
                        <a:t>Pico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25621"/>
                  </a:ext>
                </a:extLst>
              </a:tr>
              <a:tr h="302342">
                <a:tc>
                  <a:txBody>
                    <a:bodyPr/>
                    <a:lstStyle/>
                    <a:p>
                      <a:r>
                        <a:rPr lang="en-GB" dirty="0"/>
                        <a:t>Manual </a:t>
                      </a:r>
                      <a:r>
                        <a:rPr lang="en-GB" dirty="0" err="1"/>
                        <a:t>picoboard</a:t>
                      </a:r>
                      <a:r>
                        <a:rPr lang="en-GB" dirty="0"/>
                        <a:t>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86368"/>
                  </a:ext>
                </a:extLst>
              </a:tr>
              <a:tr h="30234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47515"/>
                  </a:ext>
                </a:extLst>
              </a:tr>
              <a:tr h="30234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8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25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0EE22C1FBDA94BA360B7D810110C60" ma:contentTypeVersion="36" ma:contentTypeDescription="Create a new document." ma:contentTypeScope="" ma:versionID="ce24765f6d3e2d29be088373b0a56ac9">
  <xsd:schema xmlns:xsd="http://www.w3.org/2001/XMLSchema" xmlns:xs="http://www.w3.org/2001/XMLSchema" xmlns:p="http://schemas.microsoft.com/office/2006/metadata/properties" xmlns:ns3="fb384a4c-6e06-4c6c-82a5-fd4df1d668c6" xmlns:ns4="ee5936e2-761b-4a07-bbc2-712d5311317a" targetNamespace="http://schemas.microsoft.com/office/2006/metadata/properties" ma:root="true" ma:fieldsID="a4ec1c54c57dccd1b0e2c3fc9d8e3a30" ns3:_="" ns4:_="">
    <xsd:import namespace="fb384a4c-6e06-4c6c-82a5-fd4df1d668c6"/>
    <xsd:import namespace="ee5936e2-761b-4a07-bbc2-712d5311317a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Leaders" minOccurs="0"/>
                <xsd:element ref="ns3:Members" minOccurs="0"/>
                <xsd:element ref="ns3:Member_Groups" minOccurs="0"/>
                <xsd:element ref="ns3:Distribution_Groups" minOccurs="0"/>
                <xsd:element ref="ns3:LMS_Mappings" minOccurs="0"/>
                <xsd:element ref="ns3:Invited_Leaders" minOccurs="0"/>
                <xsd:element ref="ns3:Invited_Members" minOccurs="0"/>
                <xsd:element ref="ns3:Self_Registration_Enabled" minOccurs="0"/>
                <xsd:element ref="ns3:Has_Leaders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Teams_Channel_Section_Locatio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84a4c-6e06-4c6c-82a5-fd4df1d668c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3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hidden="true" ma:internalName="MediaServiceFastMetadata" ma:readOnly="true">
      <xsd:simpleType>
        <xsd:restriction base="dms:Note"/>
      </xsd:simpleType>
    </xsd:element>
    <xsd:element name="Teams_Channel_Section_Location" ma:index="33" nillable="true" ma:displayName="Teams Channel Section Location" ma:internalName="Teams_Channel_Section_Location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3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3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4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41" nillable="true" ma:displayName="Length (seconds)" ma:internalName="MediaLengthInSeconds" ma:readOnly="true">
      <xsd:simpleType>
        <xsd:restriction base="dms:Unknown"/>
      </xsd:simpleType>
    </xsd:element>
    <xsd:element name="MediaServiceLocation" ma:index="42" nillable="true" ma:displayName="Location" ma:internalName="MediaServiceLocation" ma:readOnly="true">
      <xsd:simpleType>
        <xsd:restriction base="dms:Text"/>
      </xsd:simpleType>
    </xsd:element>
    <xsd:element name="_activity" ma:index="4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936e2-761b-4a07-bbc2-712d5311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lf_Registration_Enabled xmlns="fb384a4c-6e06-4c6c-82a5-fd4df1d668c6" xsi:nil="true"/>
    <CultureName xmlns="fb384a4c-6e06-4c6c-82a5-fd4df1d668c6" xsi:nil="true"/>
    <_activity xmlns="fb384a4c-6e06-4c6c-82a5-fd4df1d668c6" xsi:nil="true"/>
    <Members xmlns="fb384a4c-6e06-4c6c-82a5-fd4df1d668c6">
      <UserInfo>
        <DisplayName/>
        <AccountId xsi:nil="true"/>
        <AccountType/>
      </UserInfo>
    </Members>
    <NotebookType xmlns="fb384a4c-6e06-4c6c-82a5-fd4df1d668c6" xsi:nil="true"/>
    <FolderType xmlns="fb384a4c-6e06-4c6c-82a5-fd4df1d668c6" xsi:nil="true"/>
    <AppVersion xmlns="fb384a4c-6e06-4c6c-82a5-fd4df1d668c6" xsi:nil="true"/>
    <IsNotebookLocked xmlns="fb384a4c-6e06-4c6c-82a5-fd4df1d668c6" xsi:nil="true"/>
    <Math_Settings xmlns="fb384a4c-6e06-4c6c-82a5-fd4df1d668c6" xsi:nil="true"/>
    <Member_Groups xmlns="fb384a4c-6e06-4c6c-82a5-fd4df1d668c6">
      <UserInfo>
        <DisplayName/>
        <AccountId xsi:nil="true"/>
        <AccountType/>
      </UserInfo>
    </Member_Groups>
    <Has_Leaders_Only_SectionGroup xmlns="fb384a4c-6e06-4c6c-82a5-fd4df1d668c6" xsi:nil="true"/>
    <Owner xmlns="fb384a4c-6e06-4c6c-82a5-fd4df1d668c6">
      <UserInfo>
        <DisplayName/>
        <AccountId xsi:nil="true"/>
        <AccountType/>
      </UserInfo>
    </Owner>
    <TeamsChannelId xmlns="fb384a4c-6e06-4c6c-82a5-fd4df1d668c6" xsi:nil="true"/>
    <Invited_Leaders xmlns="fb384a4c-6e06-4c6c-82a5-fd4df1d668c6" xsi:nil="true"/>
    <DefaultSectionNames xmlns="fb384a4c-6e06-4c6c-82a5-fd4df1d668c6" xsi:nil="true"/>
    <Templates xmlns="fb384a4c-6e06-4c6c-82a5-fd4df1d668c6" xsi:nil="true"/>
    <Distribution_Groups xmlns="fb384a4c-6e06-4c6c-82a5-fd4df1d668c6" xsi:nil="true"/>
    <Is_Collaboration_Space_Locked xmlns="fb384a4c-6e06-4c6c-82a5-fd4df1d668c6" xsi:nil="true"/>
    <Leaders xmlns="fb384a4c-6e06-4c6c-82a5-fd4df1d668c6">
      <UserInfo>
        <DisplayName/>
        <AccountId xsi:nil="true"/>
        <AccountType/>
      </UserInfo>
    </Leaders>
    <LMS_Mappings xmlns="fb384a4c-6e06-4c6c-82a5-fd4df1d668c6" xsi:nil="true"/>
    <Invited_Members xmlns="fb384a4c-6e06-4c6c-82a5-fd4df1d668c6" xsi:nil="true"/>
    <Teams_Channel_Section_Location xmlns="fb384a4c-6e06-4c6c-82a5-fd4df1d668c6" xsi:nil="true"/>
  </documentManagement>
</p:properties>
</file>

<file path=customXml/itemProps1.xml><?xml version="1.0" encoding="utf-8"?>
<ds:datastoreItem xmlns:ds="http://schemas.openxmlformats.org/officeDocument/2006/customXml" ds:itemID="{093C2D48-862F-4A68-B031-128C2EC7C2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84a4c-6e06-4c6c-82a5-fd4df1d668c6"/>
    <ds:schemaRef ds:uri="ee5936e2-761b-4a07-bbc2-712d5311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BC4EEB-2A79-4EAE-984C-13E4DBDC01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1D92D3-8648-4F4B-B250-F51265309B07}">
  <ds:schemaRefs>
    <ds:schemaRef ds:uri="ee5936e2-761b-4a07-bbc2-712d5311317a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fb384a4c-6e06-4c6c-82a5-fd4df1d668c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Dring, P</dc:creator>
  <cp:lastModifiedBy>Dring, P</cp:lastModifiedBy>
  <cp:revision>2</cp:revision>
  <dcterms:created xsi:type="dcterms:W3CDTF">2023-03-30T11:45:13Z</dcterms:created>
  <dcterms:modified xsi:type="dcterms:W3CDTF">2023-03-30T12:00:31Z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0x010100D50EE22C1FBDA94BA360B7D810110C60</vt:lpwstr>
  </property>
</Properties>
</file>