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9876e33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9876e3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CNN uses “kernels” to extract features from an input image. A CNN is a neural network that </a:t>
            </a:r>
            <a:r>
              <a:rPr lang="en-GB"/>
              <a:t>functions</a:t>
            </a:r>
            <a:r>
              <a:rPr lang="en-GB"/>
              <a:t> </a:t>
            </a:r>
            <a:r>
              <a:rPr lang="en-GB"/>
              <a:t>primarily</a:t>
            </a:r>
            <a:r>
              <a:rPr lang="en-GB"/>
              <a:t> as an image classifier. It has a convulational layer, pooling layers and fully connected layers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9876e33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9876e33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DistributedDataParallel (pytorch) allows for data parallelism across multiple devices available. A bit more straightforward to handle compared to model parallelism, where the model itself is handled by </a:t>
            </a:r>
            <a:r>
              <a:rPr lang="en-GB"/>
              <a:t>multiple</a:t>
            </a:r>
            <a:r>
              <a:rPr lang="en-GB"/>
              <a:t> devices.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9876e33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9876e33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54550" y="1540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latin typeface="Arial"/>
                <a:ea typeface="Arial"/>
                <a:cs typeface="Arial"/>
                <a:sym typeface="Arial"/>
              </a:rPr>
              <a:t>CNN MODEL</a:t>
            </a:r>
            <a:endParaRPr sz="36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19100" y="1085850"/>
            <a:ext cx="4038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a CNN?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61950" y="4171950"/>
            <a:ext cx="68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529300"/>
            <a:ext cx="5729014" cy="2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latin typeface="Arial"/>
                <a:ea typeface="Arial"/>
                <a:cs typeface="Arial"/>
                <a:sym typeface="Arial"/>
              </a:rPr>
              <a:t>Types of Parallelism</a:t>
            </a:r>
            <a:endParaRPr sz="36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266825" y="1390650"/>
            <a:ext cx="2886000" cy="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Parallelism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924425" y="1390650"/>
            <a:ext cx="2886000" cy="428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 Parallelism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924425" y="2357400"/>
            <a:ext cx="2886000" cy="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Split</a:t>
            </a: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Layer Parallelism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924425" y="3209925"/>
            <a:ext cx="2886000" cy="428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Pipeline Parallelism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924425" y="4062450"/>
            <a:ext cx="2886000" cy="428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Tensor Parallelism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825" y="300000"/>
            <a:ext cx="1562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