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A30E6-4CBC-4E6F-9F58-0925FCF70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B295C3-999C-4830-9211-A82EAFD8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02C229-5FB3-42B0-A525-316F8F0D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3AF0E-3AAB-40EA-A4DE-BC09F7F4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D3D4A-88B1-45CE-BACB-73EC1639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80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5C561-6B8A-4482-B58A-B29BEE8A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2D6E7F-1581-4490-A707-5DF25AB8E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BBBB6-8E41-4BE3-9359-59218FD9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40023C-85CC-47B0-B551-DCF82FFE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4980DB-7A2D-4EFE-A624-86FED4E4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4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E9DEE3-E059-4F75-AEBF-A011DAA81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C88AE9-FFFC-4DA9-8D39-63B8809BF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9863C9-9225-4EAC-8C2B-80F0A30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73799-64D7-4D02-BF1D-8BDD0E6C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F6B653-649E-4995-9F76-5B0D6EE0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44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6DC4C-32B2-499B-A5B1-26F86D20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94044-1E3B-414F-85A5-D1104056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4C3CF-45E8-415B-894E-2694ACD4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32687E-81B6-4C00-AB56-AECEF9A7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ADC98-20A5-4D2B-B0BD-FD7A8005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8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DC5A8-3C03-4DDA-AD7D-C33A1EE7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8A4939-C71C-4524-ADD0-5428CB00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923734-84E5-41A8-A83C-E58A3EC4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34A1B6-3F8F-4BFF-9A54-EEC93472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2996E-C459-493C-B2C1-F98A8CA6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86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4D237-5AD7-45B0-90A6-5B8CE581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3F62A-2438-4440-AE11-E8B4A6D6D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143815-3907-4D85-BDA5-C5FD74A13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74E559-FB1A-45B6-8899-89932B35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AC1C4-DA05-4B78-AF4A-49D1F640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4DB1F9-0DC9-4CEA-A731-108B41BC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6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06E13-B06D-463E-9883-45271C31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CF739D-AA09-4826-97D7-5B3EF337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C1D58E-CD1E-4546-90C3-94D3C081B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EFF3DA-86B3-448A-A696-0619006C3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75D83B-E8AE-476E-9AB6-D42B347DC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A75CE0-4885-4D13-9162-3D2C3DB3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E7C5A9-DBF4-49CD-B04C-CFD8972A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0EFDC1-77EE-4C22-91BE-09BCD448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BD035-7D56-4714-86D0-C076280A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8844C6-0D4A-4423-8092-0D6A8260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048182-AEFB-44EB-A300-7760F263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FC6EED-45DB-4AA8-B701-9A461A66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31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896FDD-F8D2-4564-BE4C-E4039ABD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0AC025-F3FE-4107-A679-64762DF7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2C6F2C-71D1-46BA-954B-80D9700B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38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89086-5B01-4131-B15A-D39FB61C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3E0C92-FC68-40E0-B5D0-497A3CED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83C1E5-52C6-439A-809C-98E0F8CA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734937-6B34-4DC5-BC4C-5F0CDD91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0D102-CBC5-479D-9331-043B2A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384C96-A40A-4813-9D1D-3BB0A419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9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CC6A72-8E58-4BCC-9034-2513E489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D60F32-85AC-4828-9493-23E602A2B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51226E-F3E8-4C0D-A9E7-64881163B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9AC86D-003F-4AF5-B6EE-124553EC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DDBBB0-8CC4-4CC6-B8F8-17979E6F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8BD800-08CF-4FE0-BC24-A8497237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3B48D5-9F1B-457B-A404-986DEBDD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08B7CB-DECA-47FC-B10F-938CE2B7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F9C15F-6CF2-49E0-AFC4-2DDB81A6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FF88-D5F3-407C-BE4E-963FC3D637F0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85AA0-A042-42E8-B25B-8A404D1FC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F4898E-D9D8-4F73-ADE4-0DFA4E517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53951-D58B-4D7B-BE69-95C7476890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38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7983E-9404-4107-8A2F-7830284B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43068" cy="2387600"/>
          </a:xfrm>
        </p:spPr>
        <p:txBody>
          <a:bodyPr/>
          <a:lstStyle/>
          <a:p>
            <a:r>
              <a:rPr lang="zh-TW" altLang="en-US" dirty="0"/>
              <a:t>第三十七組</a:t>
            </a:r>
            <a:br>
              <a:rPr lang="en-US" altLang="zh-TW" dirty="0"/>
            </a:br>
            <a:r>
              <a:rPr lang="zh-TW" altLang="en-US" dirty="0"/>
              <a:t>是食物者為俊傑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72DEBB-04DC-4EB7-B952-C920DD02C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112062139</a:t>
            </a:r>
            <a:r>
              <a:rPr lang="zh-TW" altLang="en-US" sz="2800" dirty="0"/>
              <a:t>劉韋呈</a:t>
            </a:r>
            <a:endParaRPr lang="en-US" altLang="zh-TW" sz="2800" dirty="0"/>
          </a:p>
          <a:p>
            <a:r>
              <a:rPr lang="zh-TW" altLang="en-US" sz="2800" dirty="0"/>
              <a:t> </a:t>
            </a:r>
            <a:r>
              <a:rPr lang="en-US" altLang="zh-TW" sz="2800" dirty="0"/>
              <a:t>112062117</a:t>
            </a:r>
            <a:r>
              <a:rPr lang="zh-TW" altLang="en-US" sz="2800" dirty="0"/>
              <a:t>王政傑</a:t>
            </a:r>
          </a:p>
        </p:txBody>
      </p:sp>
    </p:spTree>
    <p:extLst>
      <p:ext uri="{BB962C8B-B14F-4D97-AF65-F5344CB8AC3E}">
        <p14:creationId xmlns:p14="http://schemas.microsoft.com/office/powerpoint/2010/main" val="107720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3AB9E-A0D6-4DFA-9233-DD1E5A85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4B6E6-C6FB-4BC1-AF86-BE2028E9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BDC33C-15C7-463D-B9D1-7A7046C5C530}"/>
              </a:ext>
            </a:extLst>
          </p:cNvPr>
          <p:cNvSpPr/>
          <p:nvPr/>
        </p:nvSpPr>
        <p:spPr>
          <a:xfrm>
            <a:off x="552091" y="2402456"/>
            <a:ext cx="4123426" cy="246715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Master</a:t>
            </a:r>
            <a:endParaRPr lang="zh-TW" altLang="en-US" sz="4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271294-3C20-46CC-A72E-9BF5C2EED6C0}"/>
              </a:ext>
            </a:extLst>
          </p:cNvPr>
          <p:cNvSpPr/>
          <p:nvPr/>
        </p:nvSpPr>
        <p:spPr>
          <a:xfrm>
            <a:off x="7230374" y="2402456"/>
            <a:ext cx="4123426" cy="246715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Slave</a:t>
            </a:r>
            <a:endParaRPr lang="zh-TW" altLang="en-US" sz="4800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D3BCDC60-CF8E-41F2-BB60-9F4526CF30B3}"/>
              </a:ext>
            </a:extLst>
          </p:cNvPr>
          <p:cNvSpPr/>
          <p:nvPr/>
        </p:nvSpPr>
        <p:spPr>
          <a:xfrm>
            <a:off x="4961626" y="2932981"/>
            <a:ext cx="1893499" cy="496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D140404-7A32-4202-8653-27AAE6509AF5}"/>
              </a:ext>
            </a:extLst>
          </p:cNvPr>
          <p:cNvSpPr/>
          <p:nvPr/>
        </p:nvSpPr>
        <p:spPr>
          <a:xfrm rot="10800000">
            <a:off x="4961625" y="3896263"/>
            <a:ext cx="1893499" cy="496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F23A01-756C-422B-B7F1-0CB25CC5DA49}"/>
              </a:ext>
            </a:extLst>
          </p:cNvPr>
          <p:cNvSpPr txBox="1"/>
          <p:nvPr/>
        </p:nvSpPr>
        <p:spPr>
          <a:xfrm>
            <a:off x="4717212" y="2462899"/>
            <a:ext cx="306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車子前進與返回訊號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EFFC3E-331F-40A8-912E-DD7CDFB24814}"/>
              </a:ext>
            </a:extLst>
          </p:cNvPr>
          <p:cNvSpPr txBox="1"/>
          <p:nvPr/>
        </p:nvSpPr>
        <p:spPr>
          <a:xfrm>
            <a:off x="4717212" y="4555763"/>
            <a:ext cx="306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車子抵達與馬達開啟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E39AB1-892D-4EF3-B313-64B74209A3D1}"/>
              </a:ext>
            </a:extLst>
          </p:cNvPr>
          <p:cNvSpPr txBox="1"/>
          <p:nvPr/>
        </p:nvSpPr>
        <p:spPr>
          <a:xfrm>
            <a:off x="8384878" y="5153954"/>
            <a:ext cx="412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</a:t>
            </a:r>
            <a:r>
              <a:rPr lang="zh-TW" altLang="en-US" sz="2000" dirty="0"/>
              <a:t> </a:t>
            </a:r>
            <a:r>
              <a:rPr lang="en-US" altLang="zh-TW" sz="2000" dirty="0"/>
              <a:t>way</a:t>
            </a:r>
            <a:r>
              <a:rPr lang="zh-TW" altLang="en-US" sz="2000" dirty="0"/>
              <a:t> </a:t>
            </a:r>
            <a:r>
              <a:rPr lang="en-US" altLang="zh-TW" sz="2000" dirty="0"/>
              <a:t>tracker</a:t>
            </a:r>
            <a:r>
              <a:rPr lang="zh-TW" altLang="en-US" sz="2000" dirty="0"/>
              <a:t>偵測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A23851-4341-42FB-8BFD-EE27AA0A4CAC}"/>
              </a:ext>
            </a:extLst>
          </p:cNvPr>
          <p:cNvSpPr txBox="1"/>
          <p:nvPr/>
        </p:nvSpPr>
        <p:spPr>
          <a:xfrm>
            <a:off x="-974066" y="5056304"/>
            <a:ext cx="4840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VGA</a:t>
            </a:r>
            <a:r>
              <a:rPr lang="zh-TW" altLang="en-US" sz="2000" dirty="0"/>
              <a:t>點餐</a:t>
            </a:r>
            <a:endParaRPr lang="en-US" altLang="zh-TW" sz="2000" dirty="0"/>
          </a:p>
          <a:p>
            <a:pPr algn="ctr"/>
            <a:r>
              <a:rPr lang="zh-TW" altLang="en-US" sz="2000" dirty="0"/>
              <a:t>鍵盤控制</a:t>
            </a:r>
            <a:endParaRPr lang="en-US" altLang="zh-TW" sz="2000" dirty="0"/>
          </a:p>
          <a:p>
            <a:pPr algn="ctr"/>
            <a:r>
              <a:rPr lang="zh-TW" altLang="en-US" sz="2000" dirty="0"/>
              <a:t>顏色感應器儲值</a:t>
            </a:r>
            <a:endParaRPr lang="en-US" altLang="zh-TW" sz="2000" dirty="0"/>
          </a:p>
          <a:p>
            <a:pPr algn="ctr"/>
            <a:r>
              <a:rPr lang="zh-TW" altLang="en-US" sz="2000" dirty="0"/>
              <a:t>七段顯示器</a:t>
            </a:r>
            <a:r>
              <a:rPr lang="en-US" altLang="zh-TW" sz="2000" dirty="0"/>
              <a:t>(</a:t>
            </a:r>
            <a:r>
              <a:rPr lang="zh-TW" altLang="en-US" sz="2000" dirty="0"/>
              <a:t>剩餘錢幣</a:t>
            </a:r>
            <a:r>
              <a:rPr lang="en-US" altLang="zh-TW" sz="2000" dirty="0"/>
              <a:t>)</a:t>
            </a:r>
          </a:p>
          <a:p>
            <a:pPr algn="ctr"/>
            <a:endParaRPr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78F878-1A18-45B6-9AD0-BB3995FEB04B}"/>
              </a:ext>
            </a:extLst>
          </p:cNvPr>
          <p:cNvSpPr txBox="1"/>
          <p:nvPr/>
        </p:nvSpPr>
        <p:spPr>
          <a:xfrm>
            <a:off x="1386695" y="5296237"/>
            <a:ext cx="4840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伺服馬達控制</a:t>
            </a:r>
            <a:endParaRPr lang="en-US" altLang="zh-TW" sz="2000" dirty="0"/>
          </a:p>
          <a:p>
            <a:pPr algn="ctr"/>
            <a:r>
              <a:rPr lang="zh-TW" altLang="en-US" sz="2000" dirty="0"/>
              <a:t>音樂播放</a:t>
            </a:r>
            <a:endParaRPr lang="en-US" altLang="zh-TW" sz="2000" dirty="0"/>
          </a:p>
          <a:p>
            <a:pPr algn="ctr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05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BAE6D-7350-43A3-9F72-B84BC1FA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實</a:t>
            </a:r>
            <a:r>
              <a:rPr lang="zh-TW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作完成度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86F2C3-7F0A-4055-9DD2-BE0AB3E9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r>
              <a:rPr lang="zh-TW" altLang="en-US" dirty="0"/>
              <a:t>點餐 鍵盤控制 七段顯示器</a:t>
            </a:r>
            <a:r>
              <a:rPr lang="en-US" altLang="zh-TW" dirty="0"/>
              <a:t>(O)</a:t>
            </a:r>
          </a:p>
          <a:p>
            <a:r>
              <a:rPr lang="zh-TW" altLang="en-US" dirty="0"/>
              <a:t>食物掉落</a:t>
            </a:r>
            <a:r>
              <a:rPr lang="en-US" altLang="zh-TW" dirty="0"/>
              <a:t>(X) -&gt;</a:t>
            </a:r>
            <a:r>
              <a:rPr lang="zh-TW" altLang="en-US" dirty="0"/>
              <a:t>物品掉落</a:t>
            </a:r>
            <a:endParaRPr lang="en-US" altLang="zh-TW" dirty="0"/>
          </a:p>
          <a:p>
            <a:r>
              <a:rPr lang="zh-TW" altLang="en-US" dirty="0"/>
              <a:t>超音波感應器</a:t>
            </a:r>
            <a:r>
              <a:rPr lang="en-US" altLang="zh-TW" dirty="0"/>
              <a:t> </a:t>
            </a:r>
            <a:r>
              <a:rPr lang="zh-TW" altLang="en-US" dirty="0"/>
              <a:t>檢測碗是否拿走</a:t>
            </a:r>
            <a:r>
              <a:rPr lang="en-US" altLang="zh-TW" dirty="0"/>
              <a:t>(X)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刪掉</a:t>
            </a:r>
            <a:endParaRPr lang="en-US" altLang="zh-TW" dirty="0"/>
          </a:p>
          <a:p>
            <a:r>
              <a:rPr lang="zh-TW" altLang="en-US" dirty="0"/>
              <a:t>藍芽模組</a:t>
            </a:r>
            <a:r>
              <a:rPr lang="en-US" altLang="zh-TW" dirty="0"/>
              <a:t>(X)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杜邦線</a:t>
            </a:r>
            <a:r>
              <a:rPr lang="en-US" altLang="zh-TW" dirty="0"/>
              <a:t>Handshaking</a:t>
            </a:r>
          </a:p>
          <a:p>
            <a:r>
              <a:rPr lang="zh-TW" altLang="en-US" dirty="0"/>
              <a:t>馬達控制</a:t>
            </a:r>
            <a:r>
              <a:rPr lang="en-US" altLang="zh-TW" dirty="0"/>
              <a:t>(O)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完成度</a:t>
            </a:r>
            <a:r>
              <a:rPr lang="en-US" altLang="zh-TW" dirty="0"/>
              <a:t>:80%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570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B7612-2021-4693-AB2B-1D1ADAA7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MG996</a:t>
            </a:r>
            <a:r>
              <a:rPr lang="zh-TW" altLang="en-US" dirty="0"/>
              <a:t> 伺服馬達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C050B-8D7F-44CF-84FC-140BEFC0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MG996R 13KG 大扭力舵機 / 伺服馬達 MG996 直流 6V 馬達 180度 360度 金屬齒輪">
            <a:extLst>
              <a:ext uri="{FF2B5EF4-FFF2-40B4-BE49-F238E27FC236}">
                <a16:creationId xmlns:a16="http://schemas.microsoft.com/office/drawing/2014/main" id="{7F2DAE01-0E1C-4B53-B601-4FACD32D0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3" b="8556"/>
          <a:stretch/>
        </p:blipFill>
        <p:spPr bwMode="auto">
          <a:xfrm>
            <a:off x="3124200" y="1825625"/>
            <a:ext cx="5715000" cy="44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3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C3929-E299-4793-8DD0-686A62E3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TCS3200 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Colour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Sensor </a:t>
            </a:r>
            <a:r>
              <a:rPr lang="en-US" altLang="zh-TW" b="1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Moduel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79FD1A-1C21-458C-B842-22BD6CEB4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0714" y="1495156"/>
            <a:ext cx="7541759" cy="504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9105B0C-1C7F-46B7-B5A4-2E6CEA4929BB}"/>
              </a:ext>
            </a:extLst>
          </p:cNvPr>
          <p:cNvSpPr txBox="1"/>
          <p:nvPr/>
        </p:nvSpPr>
        <p:spPr>
          <a:xfrm>
            <a:off x="5527570" y="1495156"/>
            <a:ext cx="7589328" cy="4366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 dirty="0"/>
              <a:t>S0 &amp; S1: </a:t>
            </a:r>
            <a:r>
              <a:rPr lang="zh-TW" altLang="en-US" sz="3600" dirty="0"/>
              <a:t>頻率縮小</a:t>
            </a:r>
            <a:r>
              <a:rPr lang="en-US" altLang="zh-TW" sz="3600" dirty="0"/>
              <a:t>(20%)</a:t>
            </a:r>
          </a:p>
          <a:p>
            <a:pPr>
              <a:lnSpc>
                <a:spcPct val="200000"/>
              </a:lnSpc>
            </a:pPr>
            <a:r>
              <a:rPr lang="en-US" altLang="zh-TW" sz="3600" dirty="0"/>
              <a:t>S2 &amp; S3: </a:t>
            </a:r>
            <a:r>
              <a:rPr lang="zh-TW" altLang="en-US" sz="3600" dirty="0"/>
              <a:t>遮色片模式</a:t>
            </a:r>
            <a:endParaRPr lang="en-US" altLang="zh-TW" sz="3600" dirty="0"/>
          </a:p>
          <a:p>
            <a:pPr>
              <a:lnSpc>
                <a:spcPct val="200000"/>
              </a:lnSpc>
            </a:pPr>
            <a:r>
              <a:rPr lang="en-US" altLang="zh-TW" sz="3600" dirty="0"/>
              <a:t>Out:</a:t>
            </a:r>
            <a:r>
              <a:rPr lang="zh-TW" altLang="en-US" sz="3600" dirty="0"/>
              <a:t>光強度頻率訊號</a:t>
            </a:r>
            <a:endParaRPr lang="en-US" altLang="zh-TW" sz="3600" dirty="0"/>
          </a:p>
          <a:p>
            <a:pPr>
              <a:lnSpc>
                <a:spcPct val="200000"/>
              </a:lnSpc>
            </a:pPr>
            <a:r>
              <a:rPr lang="en-US" altLang="zh-TW" sz="3600" dirty="0"/>
              <a:t>Led:</a:t>
            </a:r>
            <a:r>
              <a:rPr lang="zh-TW" altLang="en-US" sz="3600" dirty="0"/>
              <a:t>四個燈泡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63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8C5B0-A699-46A5-83B2-1CE6F424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009C4-7878-4279-8EE9-577A2509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248DDD-BABB-48CB-8EDF-BE5626E2007C}"/>
              </a:ext>
            </a:extLst>
          </p:cNvPr>
          <p:cNvSpPr/>
          <p:nvPr/>
        </p:nvSpPr>
        <p:spPr>
          <a:xfrm>
            <a:off x="1193320" y="939470"/>
            <a:ext cx="2961735" cy="15024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白平衡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B859375-702A-4551-BAE4-67959B33E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7" t="13570" r="31085" b="3258"/>
          <a:stretch/>
        </p:blipFill>
        <p:spPr>
          <a:xfrm>
            <a:off x="4715777" y="1027906"/>
            <a:ext cx="7090910" cy="4963637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9E99B6E1-6593-49EC-A95E-8FCA47C296B6}"/>
              </a:ext>
            </a:extLst>
          </p:cNvPr>
          <p:cNvSpPr/>
          <p:nvPr/>
        </p:nvSpPr>
        <p:spPr>
          <a:xfrm>
            <a:off x="2179608" y="2766780"/>
            <a:ext cx="885645" cy="2064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12329D-64B4-4AD5-9CB5-2D394C4CD8C6}"/>
              </a:ext>
            </a:extLst>
          </p:cNvPr>
          <p:cNvSpPr/>
          <p:nvPr/>
        </p:nvSpPr>
        <p:spPr>
          <a:xfrm>
            <a:off x="1141562" y="5046976"/>
            <a:ext cx="2961735" cy="15024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4800" dirty="0"/>
              <a:t>RGB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2119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55647-6672-457F-BD3C-8171F587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93890-493C-4552-A1ED-6354949F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音樂設計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車子控制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顏色感應器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Handshaking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A6FFEE-47D4-4B31-BF79-B35DE58B73AB}"/>
              </a:ext>
            </a:extLst>
          </p:cNvPr>
          <p:cNvSpPr/>
          <p:nvPr/>
        </p:nvSpPr>
        <p:spPr>
          <a:xfrm>
            <a:off x="838200" y="1608706"/>
            <a:ext cx="2427617" cy="84874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劉韋呈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813F4E-AC39-4A23-8D97-4F8D42EE753D}"/>
              </a:ext>
            </a:extLst>
          </p:cNvPr>
          <p:cNvSpPr/>
          <p:nvPr/>
        </p:nvSpPr>
        <p:spPr>
          <a:xfrm>
            <a:off x="5975350" y="1608706"/>
            <a:ext cx="2427617" cy="84874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王政傑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5F642A4-341C-42F1-801D-F1EB0DDD9FA6}"/>
              </a:ext>
            </a:extLst>
          </p:cNvPr>
          <p:cNvSpPr txBox="1"/>
          <p:nvPr/>
        </p:nvSpPr>
        <p:spPr>
          <a:xfrm>
            <a:off x="6032500" y="2818606"/>
            <a:ext cx="411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VGA</a:t>
            </a:r>
            <a:r>
              <a:rPr lang="zh-TW" altLang="en-US" sz="2800" dirty="0"/>
              <a:t>設計</a:t>
            </a:r>
            <a:endParaRPr lang="en-US" altLang="zh-TW" sz="2800" dirty="0"/>
          </a:p>
          <a:p>
            <a:r>
              <a:rPr lang="zh-TW" altLang="en-US" sz="2800" dirty="0"/>
              <a:t>伺服馬達控制</a:t>
            </a:r>
            <a:endParaRPr lang="en-US" altLang="zh-TW" sz="2800" dirty="0"/>
          </a:p>
          <a:p>
            <a:r>
              <a:rPr lang="zh-TW" altLang="en-US" sz="2800" dirty="0"/>
              <a:t>鍵盤與七段顯示器控制</a:t>
            </a:r>
            <a:endParaRPr lang="en-US" altLang="zh-TW" sz="2800" dirty="0"/>
          </a:p>
          <a:p>
            <a:r>
              <a:rPr lang="en-US" altLang="zh-TW" sz="2800" dirty="0"/>
              <a:t>Handshaking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62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175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第三十七組 是食物者為俊傑</vt:lpstr>
      <vt:lpstr>設計概念</vt:lpstr>
      <vt:lpstr>實作完成度</vt:lpstr>
      <vt:lpstr>MG996 伺服馬達</vt:lpstr>
      <vt:lpstr>TCS3200 Colour Sensor Moduel</vt:lpstr>
      <vt:lpstr>PowerPoint 簡報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第三十七組 是食物者為俊傑</dc:title>
  <dc:creator>劉韋呈</dc:creator>
  <cp:lastModifiedBy>劉韋呈</cp:lastModifiedBy>
  <cp:revision>36</cp:revision>
  <dcterms:created xsi:type="dcterms:W3CDTF">2024-12-24T03:19:41Z</dcterms:created>
  <dcterms:modified xsi:type="dcterms:W3CDTF">2024-12-24T04:06:27Z</dcterms:modified>
</cp:coreProperties>
</file>