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0DB"/>
    <a:srgbClr val="D5E8C7"/>
    <a:srgbClr val="D1E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4364974]}"/>
  <p:tag name="commondata" val="eyJoZGlkIjoiOGI4NjI5OTBmMDM1ODFlMDkzNDFlZTFiMWNhZWU5ZT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今天瘦了么.</dc:creator>
  <cp:lastModifiedBy>79</cp:lastModifiedBy>
  <cp:revision>4</cp:revision>
  <dcterms:created xsi:type="dcterms:W3CDTF">2023-08-09T12:44:00Z</dcterms:created>
  <dcterms:modified xsi:type="dcterms:W3CDTF">2024-10-22T09:02:02Z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