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9"/>
  </p:notesMasterIdLst>
  <p:sldIdLst>
    <p:sldId id="278" r:id="rId3"/>
    <p:sldId id="260" r:id="rId4"/>
    <p:sldId id="265" r:id="rId5"/>
    <p:sldId id="258" r:id="rId6"/>
    <p:sldId id="264" r:id="rId7"/>
    <p:sldId id="272" r:id="rId8"/>
    <p:sldId id="268" r:id="rId9"/>
    <p:sldId id="273" r:id="rId10"/>
    <p:sldId id="270" r:id="rId11"/>
    <p:sldId id="279" r:id="rId12"/>
    <p:sldId id="261" r:id="rId13"/>
    <p:sldId id="271" r:id="rId14"/>
    <p:sldId id="284" r:id="rId15"/>
    <p:sldId id="285" r:id="rId16"/>
    <p:sldId id="286" r:id="rId17"/>
    <p:sldId id="287" r:id="rId18"/>
    <p:sldId id="288" r:id="rId19"/>
    <p:sldId id="263" r:id="rId20"/>
    <p:sldId id="262" r:id="rId21"/>
    <p:sldId id="269" r:id="rId22"/>
    <p:sldId id="259" r:id="rId23"/>
    <p:sldId id="266" r:id="rId24"/>
    <p:sldId id="274" r:id="rId25"/>
    <p:sldId id="275" r:id="rId26"/>
    <p:sldId id="276" r:id="rId27"/>
    <p:sldId id="2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userDrawn="1">
          <p15:clr>
            <a:srgbClr val="A4A3A4"/>
          </p15:clr>
        </p15:guide>
        <p15:guide id="2" pos="33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343"/>
    <a:srgbClr val="FAFBF6"/>
    <a:srgbClr val="DD7A5B"/>
    <a:srgbClr val="EDBD68"/>
    <a:srgbClr val="EBD48E"/>
    <a:srgbClr val="F6F7F2"/>
    <a:srgbClr val="F2F3EE"/>
    <a:srgbClr val="EEEFEA"/>
    <a:srgbClr val="EDEDED"/>
    <a:srgbClr val="004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5181" autoAdjust="0"/>
  </p:normalViewPr>
  <p:slideViewPr>
    <p:cSldViewPr snapToGrid="0">
      <p:cViewPr varScale="1">
        <p:scale>
          <a:sx n="80" d="100"/>
          <a:sy n="80" d="100"/>
        </p:scale>
        <p:origin x="48" y="378"/>
      </p:cViewPr>
      <p:guideLst>
        <p:guide orient="horz" pos="1525"/>
        <p:guide pos="331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A8A7D-B0E7-4853-9FAB-37F92C357381}"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5A33B-AF60-4697-874C-A23E677F92A5}" type="slidenum">
              <a:rPr lang="zh-CN" altLang="en-US" smtClean="0"/>
              <a:t>‹#›</a:t>
            </a:fld>
            <a:endParaRPr lang="zh-CN" altLang="en-US"/>
          </a:p>
        </p:txBody>
      </p:sp>
    </p:spTree>
    <p:extLst>
      <p:ext uri="{BB962C8B-B14F-4D97-AF65-F5344CB8AC3E}">
        <p14:creationId xmlns:p14="http://schemas.microsoft.com/office/powerpoint/2010/main" val="377760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55A33B-AF60-4697-874C-A23E677F92A5}" type="slidenum">
              <a:rPr lang="zh-CN" altLang="en-US" smtClean="0"/>
              <a:t>2</a:t>
            </a:fld>
            <a:endParaRPr lang="zh-CN" altLang="en-US"/>
          </a:p>
        </p:txBody>
      </p:sp>
    </p:spTree>
    <p:extLst>
      <p:ext uri="{BB962C8B-B14F-4D97-AF65-F5344CB8AC3E}">
        <p14:creationId xmlns:p14="http://schemas.microsoft.com/office/powerpoint/2010/main" val="381610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55A33B-AF60-4697-874C-A23E677F92A5}" type="slidenum">
              <a:rPr lang="zh-CN" altLang="en-US" smtClean="0"/>
              <a:t>16</a:t>
            </a:fld>
            <a:endParaRPr lang="zh-CN" altLang="en-US"/>
          </a:p>
        </p:txBody>
      </p:sp>
    </p:spTree>
    <p:extLst>
      <p:ext uri="{BB962C8B-B14F-4D97-AF65-F5344CB8AC3E}">
        <p14:creationId xmlns:p14="http://schemas.microsoft.com/office/powerpoint/2010/main" val="115650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B5920-8587-4237-BCFF-1152A61C61E1}" type="slidenum">
              <a:rPr lang="zh-CN" altLang="en-US" smtClean="0"/>
              <a:t>24</a:t>
            </a:fld>
            <a:endParaRPr lang="zh-CN" altLang="en-US"/>
          </a:p>
        </p:txBody>
      </p:sp>
    </p:spTree>
    <p:extLst>
      <p:ext uri="{BB962C8B-B14F-4D97-AF65-F5344CB8AC3E}">
        <p14:creationId xmlns:p14="http://schemas.microsoft.com/office/powerpoint/2010/main" val="38780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https://static.pexels.com/photos/29520/pexels-photo-29520-large.jpg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https://static.pexels.com/photos/5108/fashion-man-person-winter-large.jpeg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https://static.pexels.com/photos/6626/pexels-photo-large.jpeg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https://static.pexels.com/photos/60239/pexels-photo-60239-large.jpeg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https://static.pexels.com/photos/94730/pexels-photo-94730-large.jpeg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https://pixabay.com/static/uploads/photo/2015/06/08/15/06/woman-801872_960_720.jpg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https://pixabay.com/static/uploads/photo/2015/01/08/18/29/entrepreneur-593358_960_720.jpg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https://pixabay.com/static/uploads/photo/2014/05/03/00/50/flower-child-336658_960_720.jpg</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2C03C7B-78F2-40CB-83AD-0F1FEBDEB5CD}" type="slidenum">
              <a:rPr lang="zh-CN" altLang="en-US" smtClean="0"/>
              <a:t>26</a:t>
            </a:fld>
            <a:endParaRPr lang="zh-CN" altLang="en-US"/>
          </a:p>
        </p:txBody>
      </p:sp>
    </p:spTree>
    <p:extLst>
      <p:ext uri="{BB962C8B-B14F-4D97-AF65-F5344CB8AC3E}">
        <p14:creationId xmlns:p14="http://schemas.microsoft.com/office/powerpoint/2010/main" val="90498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7405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14921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7240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9827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0189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280556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362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6786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42317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1029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5601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3CA72-FBC1-4C72-9018-04C763476854}" type="datetimeFigureOut">
              <a:rPr lang="zh-CN" altLang="en-US" smtClean="0"/>
              <a:t>2018/4/11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7579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slide" Target="slide6.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slide" Target="slide1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4343"/>
        </a:solidFill>
        <a:effectLst/>
      </p:bgPr>
    </p:bg>
    <p:spTree>
      <p:nvGrpSpPr>
        <p:cNvPr id="1" name=""/>
        <p:cNvGrpSpPr/>
        <p:nvPr/>
      </p:nvGrpSpPr>
      <p:grpSpPr>
        <a:xfrm>
          <a:off x="0" y="0"/>
          <a:ext cx="0" cy="0"/>
          <a:chOff x="0" y="0"/>
          <a:chExt cx="0" cy="0"/>
        </a:xfrm>
      </p:grpSpPr>
      <p:pic>
        <p:nvPicPr>
          <p:cNvPr id="13" name="图片 12" descr="194eb05365b582e272c27d3e4a17cef8.jpg">
            <a:extLst>
              <a:ext uri="{FF2B5EF4-FFF2-40B4-BE49-F238E27FC236}">
                <a16:creationId xmlns:a16="http://schemas.microsoft.com/office/drawing/2014/main" id="{53F31273-0C56-4F06-AE35-DC21E00D4F19}"/>
              </a:ext>
            </a:extLst>
          </p:cNvPr>
          <p:cNvPicPr>
            <a:picLocks noChangeAspect="1"/>
          </p:cNvPicPr>
          <p:nvPr/>
        </p:nvPicPr>
        <p:blipFill>
          <a:blip r:embed="rId4"/>
          <a:stretch>
            <a:fillRect/>
          </a:stretch>
        </p:blipFill>
        <p:spPr>
          <a:xfrm>
            <a:off x="-1" y="-9728"/>
            <a:ext cx="5046786" cy="2144884"/>
          </a:xfrm>
          <a:prstGeom prst="rect">
            <a:avLst/>
          </a:prstGeom>
        </p:spPr>
      </p:pic>
      <p:pic>
        <p:nvPicPr>
          <p:cNvPr id="7" name="图片 6">
            <a:extLst>
              <a:ext uri="{FF2B5EF4-FFF2-40B4-BE49-F238E27FC236}">
                <a16:creationId xmlns:a16="http://schemas.microsoft.com/office/drawing/2014/main" id="{73F98B71-8285-44F3-ABA7-41EF113EE33A}"/>
              </a:ext>
            </a:extLst>
          </p:cNvPr>
          <p:cNvPicPr>
            <a:picLocks noChangeAspect="1"/>
          </p:cNvPicPr>
          <p:nvPr/>
        </p:nvPicPr>
        <p:blipFill rotWithShape="1">
          <a:blip r:embed="rId5">
            <a:extLst>
              <a:ext uri="{28A0092B-C50C-407E-A947-70E740481C1C}">
                <a14:useLocalDpi xmlns:a14="http://schemas.microsoft.com/office/drawing/2010/main" val="0"/>
              </a:ext>
            </a:extLst>
          </a:blip>
          <a:srcRect l="-202" t="16320" r="-700" b="10746"/>
          <a:stretch/>
        </p:blipFill>
        <p:spPr>
          <a:xfrm>
            <a:off x="-19250" y="1794093"/>
            <a:ext cx="7854215" cy="3685455"/>
          </a:xfrm>
          <a:prstGeom prst="homePlate">
            <a:avLst/>
          </a:prstGeom>
          <a:ln>
            <a:noFill/>
          </a:ln>
          <a:effectLst>
            <a:outerShdw blurRad="292100" dist="139700" dir="2700000" algn="tl" rotWithShape="0">
              <a:srgbClr val="333333">
                <a:alpha val="65000"/>
              </a:srgbClr>
            </a:outerShdw>
          </a:effectLst>
        </p:spPr>
      </p:pic>
      <p:grpSp>
        <p:nvGrpSpPr>
          <p:cNvPr id="28" name="组合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160731" y="412667"/>
            <a:ext cx="770021" cy="770021"/>
            <a:chOff x="481263" y="417094"/>
            <a:chExt cx="962526" cy="962526"/>
          </a:xfrm>
        </p:grpSpPr>
        <p:sp>
          <p:nvSpPr>
            <p:cNvPr id="29" name="椭圆 28"/>
            <p:cNvSpPr/>
            <p:nvPr/>
          </p:nvSpPr>
          <p:spPr>
            <a:xfrm>
              <a:off x="481263" y="417094"/>
              <a:ext cx="962526" cy="962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AF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31" name="文本框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099645" y="286589"/>
            <a:ext cx="2820147" cy="646331"/>
          </a:xfrm>
          <a:prstGeom prst="rect">
            <a:avLst/>
          </a:prstGeom>
          <a:noFill/>
        </p:spPr>
        <p:txBody>
          <a:bodyPr wrap="square" rtlCol="0">
            <a:spAutoFit/>
          </a:bodyPr>
          <a:lstStyle/>
          <a:p>
            <a:r>
              <a:rPr lang="en-US" altLang="zh-CN" sz="3600" b="1" spc="300" dirty="0">
                <a:solidFill>
                  <a:schemeClr val="bg1"/>
                </a:solidFill>
                <a:latin typeface="Miriam" panose="020B0502050101010101" pitchFamily="34" charset="-79"/>
                <a:cs typeface="Miriam" panose="020B0502050101010101" pitchFamily="34" charset="-79"/>
              </a:rPr>
              <a:t>Introduce</a:t>
            </a:r>
            <a:endParaRPr lang="zh-CN" altLang="en-US" sz="2800" b="1" spc="300" dirty="0">
              <a:solidFill>
                <a:schemeClr val="bg1"/>
              </a:solidFill>
              <a:latin typeface="Miriam" panose="020B0502050101010101" pitchFamily="34" charset="-79"/>
              <a:cs typeface="Miriam" panose="020B0502050101010101" pitchFamily="34" charset="-79"/>
            </a:endParaRPr>
          </a:p>
        </p:txBody>
      </p:sp>
      <p:sp>
        <p:nvSpPr>
          <p:cNvPr id="34" name="矩形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504709" y="5246441"/>
            <a:ext cx="4852086" cy="1001804"/>
          </a:xfrm>
          <a:prstGeom prst="rect">
            <a:avLst/>
          </a:prstGeom>
          <a:noFill/>
        </p:spPr>
        <p:txBody>
          <a:bodyPr wrap="square" lIns="108000" tIns="36000" bIns="36000" rtlCol="0">
            <a:spAutoFit/>
          </a:bodyPr>
          <a:lstStyle/>
          <a:p>
            <a:pPr>
              <a:lnSpc>
                <a:spcPct val="130000"/>
              </a:lnSpc>
            </a:pPr>
            <a:r>
              <a:rPr lang="zh-CN" altLang="en-US" sz="1600" dirty="0">
                <a:solidFill>
                  <a:schemeClr val="bg1"/>
                </a:solidFill>
                <a:latin typeface="微软雅黑" pitchFamily="34" charset="-122"/>
                <a:ea typeface="微软雅黑" pitchFamily="34" charset="-122"/>
              </a:rPr>
              <a:t>展示人 ：自动化</a:t>
            </a:r>
            <a:r>
              <a:rPr lang="en-US" altLang="zh-CN" sz="1600" dirty="0">
                <a:solidFill>
                  <a:schemeClr val="bg1"/>
                </a:solidFill>
                <a:latin typeface="微软雅黑" pitchFamily="34" charset="-122"/>
                <a:ea typeface="微软雅黑" pitchFamily="34" charset="-122"/>
              </a:rPr>
              <a:t>1404</a:t>
            </a:r>
            <a:r>
              <a:rPr lang="zh-CN" altLang="en-US" sz="1600" dirty="0">
                <a:solidFill>
                  <a:schemeClr val="bg1"/>
                </a:solidFill>
                <a:latin typeface="微软雅黑" pitchFamily="34" charset="-122"/>
                <a:ea typeface="微软雅黑" pitchFamily="34" charset="-122"/>
              </a:rPr>
              <a:t>班     曾庆宏  </a:t>
            </a:r>
            <a:r>
              <a:rPr lang="en-US" altLang="zh-CN" sz="1600" dirty="0">
                <a:solidFill>
                  <a:schemeClr val="bg1"/>
                </a:solidFill>
                <a:latin typeface="微软雅黑" pitchFamily="34" charset="-122"/>
                <a:ea typeface="微软雅黑" pitchFamily="34" charset="-122"/>
              </a:rPr>
              <a:t>201407030414</a:t>
            </a:r>
          </a:p>
          <a:p>
            <a:pPr>
              <a:lnSpc>
                <a:spcPct val="130000"/>
              </a:lnSpc>
            </a:pPr>
            <a:r>
              <a:rPr lang="zh-CN" altLang="en-US" sz="1600" dirty="0">
                <a:solidFill>
                  <a:schemeClr val="bg1"/>
                </a:solidFill>
                <a:latin typeface="微软雅黑" pitchFamily="34" charset="-122"/>
                <a:ea typeface="微软雅黑" pitchFamily="34" charset="-122"/>
              </a:rPr>
              <a:t>指导老师 ：江未来老师</a:t>
            </a:r>
            <a:endParaRPr lang="en-US" altLang="zh-CN" sz="1600" dirty="0">
              <a:solidFill>
                <a:schemeClr val="bg1"/>
              </a:solidFill>
              <a:latin typeface="微软雅黑" pitchFamily="34" charset="-122"/>
              <a:ea typeface="微软雅黑" pitchFamily="34" charset="-122"/>
            </a:endParaRPr>
          </a:p>
          <a:p>
            <a:pPr>
              <a:lnSpc>
                <a:spcPct val="130000"/>
              </a:lnSpc>
            </a:pPr>
            <a:r>
              <a:rPr lang="zh-CN" altLang="en-US" sz="1600" dirty="0">
                <a:solidFill>
                  <a:schemeClr val="bg1"/>
                </a:solidFill>
                <a:latin typeface="微软雅黑" pitchFamily="34" charset="-122"/>
                <a:ea typeface="微软雅黑" pitchFamily="34" charset="-122"/>
              </a:rPr>
              <a:t>日期：    </a:t>
            </a:r>
            <a:r>
              <a:rPr lang="en-US" altLang="zh-CN" sz="1600" dirty="0">
                <a:solidFill>
                  <a:schemeClr val="bg1"/>
                </a:solidFill>
                <a:latin typeface="微软雅黑" pitchFamily="34" charset="-122"/>
                <a:ea typeface="微软雅黑" pitchFamily="34" charset="-122"/>
              </a:rPr>
              <a:t>2018</a:t>
            </a:r>
            <a:r>
              <a:rPr lang="zh-CN" altLang="en-US" sz="1600" dirty="0">
                <a:solidFill>
                  <a:schemeClr val="bg1"/>
                </a:solidFill>
                <a:latin typeface="微软雅黑" pitchFamily="34" charset="-122"/>
                <a:ea typeface="微软雅黑" pitchFamily="34" charset="-122"/>
              </a:rPr>
              <a:t>年</a:t>
            </a:r>
            <a:r>
              <a:rPr lang="en-US" altLang="zh-CN" sz="1600" dirty="0">
                <a:solidFill>
                  <a:schemeClr val="bg1"/>
                </a:solidFill>
                <a:latin typeface="微软雅黑" pitchFamily="34" charset="-122"/>
                <a:ea typeface="微软雅黑" pitchFamily="34" charset="-122"/>
              </a:rPr>
              <a:t>4</a:t>
            </a:r>
            <a:r>
              <a:rPr lang="zh-CN" altLang="en-US" sz="1600" dirty="0">
                <a:solidFill>
                  <a:schemeClr val="bg1"/>
                </a:solidFill>
                <a:latin typeface="微软雅黑" pitchFamily="34" charset="-122"/>
                <a:ea typeface="微软雅黑" pitchFamily="34" charset="-122"/>
              </a:rPr>
              <a:t>月</a:t>
            </a:r>
            <a:r>
              <a:rPr lang="en-US" altLang="zh-CN" sz="1600" dirty="0">
                <a:solidFill>
                  <a:schemeClr val="bg1"/>
                </a:solidFill>
                <a:latin typeface="微软雅黑" pitchFamily="34" charset="-122"/>
                <a:ea typeface="微软雅黑" pitchFamily="34" charset="-122"/>
              </a:rPr>
              <a:t>17</a:t>
            </a:r>
            <a:r>
              <a:rPr lang="zh-CN" altLang="en-US" sz="1600" dirty="0">
                <a:solidFill>
                  <a:schemeClr val="bg1"/>
                </a:solidFill>
                <a:latin typeface="微软雅黑" pitchFamily="34" charset="-122"/>
                <a:ea typeface="微软雅黑" pitchFamily="34" charset="-122"/>
              </a:rPr>
              <a:t>日</a:t>
            </a:r>
            <a:endParaRPr lang="en-US" altLang="zh-CN" sz="1600" dirty="0">
              <a:solidFill>
                <a:schemeClr val="bg1"/>
              </a:solidFill>
              <a:latin typeface="微软雅黑" pitchFamily="34" charset="-122"/>
              <a:ea typeface="微软雅黑" pitchFamily="34"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14" name="PA_矩形 4">
            <a:extLst>
              <a:ext uri="{FF2B5EF4-FFF2-40B4-BE49-F238E27FC236}">
                <a16:creationId xmlns:a16="http://schemas.microsoft.com/office/drawing/2014/main" id="{08B0AF01-E06B-47CF-86D8-5C90D1E56418}"/>
              </a:ext>
            </a:extLst>
          </p:cNvPr>
          <p:cNvSpPr/>
          <p:nvPr>
            <p:custDataLst>
              <p:tags r:id="rId1"/>
            </p:custDataLst>
          </p:nvPr>
        </p:nvSpPr>
        <p:spPr>
          <a:xfrm>
            <a:off x="4170031" y="2247752"/>
            <a:ext cx="8261436" cy="2394379"/>
          </a:xfrm>
          <a:custGeom>
            <a:avLst/>
            <a:gdLst>
              <a:gd name="connsiteX0" fmla="*/ 0 w 8563429"/>
              <a:gd name="connsiteY0" fmla="*/ 0 h 2115457"/>
              <a:gd name="connsiteX1" fmla="*/ 8563429 w 8563429"/>
              <a:gd name="connsiteY1" fmla="*/ 0 h 2115457"/>
              <a:gd name="connsiteX2" fmla="*/ 8563429 w 8563429"/>
              <a:gd name="connsiteY2" fmla="*/ 2115457 h 2115457"/>
              <a:gd name="connsiteX3" fmla="*/ 0 w 8563429"/>
              <a:gd name="connsiteY3" fmla="*/ 2115457 h 2115457"/>
              <a:gd name="connsiteX4" fmla="*/ 0 w 8563429"/>
              <a:gd name="connsiteY4" fmla="*/ 0 h 2115457"/>
              <a:gd name="connsiteX0" fmla="*/ 943429 w 8563429"/>
              <a:gd name="connsiteY0" fmla="*/ 0 h 2115457"/>
              <a:gd name="connsiteX1" fmla="*/ 8563429 w 8563429"/>
              <a:gd name="connsiteY1" fmla="*/ 0 h 2115457"/>
              <a:gd name="connsiteX2" fmla="*/ 8563429 w 8563429"/>
              <a:gd name="connsiteY2" fmla="*/ 2115457 h 2115457"/>
              <a:gd name="connsiteX3" fmla="*/ 0 w 8563429"/>
              <a:gd name="connsiteY3" fmla="*/ 2115457 h 2115457"/>
              <a:gd name="connsiteX4" fmla="*/ 943429 w 8563429"/>
              <a:gd name="connsiteY4" fmla="*/ 0 h 21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3429" h="2115457">
                <a:moveTo>
                  <a:pt x="943429" y="0"/>
                </a:moveTo>
                <a:lnTo>
                  <a:pt x="8563429" y="0"/>
                </a:lnTo>
                <a:lnTo>
                  <a:pt x="8563429" y="2115457"/>
                </a:lnTo>
                <a:lnTo>
                  <a:pt x="0" y="2115457"/>
                </a:lnTo>
                <a:lnTo>
                  <a:pt x="943429" y="0"/>
                </a:lnTo>
                <a:close/>
              </a:path>
            </a:pathLst>
          </a:custGeom>
          <a:solidFill>
            <a:srgbClr val="F2CA1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PA_文本框 11">
            <a:extLst>
              <a:ext uri="{FF2B5EF4-FFF2-40B4-BE49-F238E27FC236}">
                <a16:creationId xmlns:a16="http://schemas.microsoft.com/office/drawing/2014/main" id="{C7F25B3D-4525-4148-9B48-F8814D308F9A}"/>
              </a:ext>
            </a:extLst>
          </p:cNvPr>
          <p:cNvSpPr txBox="1"/>
          <p:nvPr>
            <p:custDataLst>
              <p:tags r:id="rId2"/>
            </p:custDataLst>
          </p:nvPr>
        </p:nvSpPr>
        <p:spPr>
          <a:xfrm>
            <a:off x="5167136" y="2835071"/>
            <a:ext cx="7488732" cy="1323439"/>
          </a:xfrm>
          <a:prstGeom prst="rect">
            <a:avLst/>
          </a:prstGeom>
        </p:spPr>
        <p:txBody>
          <a:bodyPr wrap="square" rtlCol="0">
            <a:spAutoFit/>
          </a:bodyPr>
          <a:lstStyle/>
          <a:p>
            <a:r>
              <a:rPr lang="zh-CN" altLang="en-US" sz="4000" b="1" dirty="0">
                <a:solidFill>
                  <a:schemeClr val="tx1">
                    <a:lumMod val="85000"/>
                    <a:lumOff val="15000"/>
                  </a:schemeClr>
                </a:solidFill>
                <a:latin typeface="Century Gothic" panose="020B0502020202020204" pitchFamily="34" charset="0"/>
                <a:ea typeface="微软雅黑" panose="020B0503020204020204" pitchFamily="34" charset="-122"/>
              </a:rPr>
              <a:t>基于</a:t>
            </a:r>
            <a:r>
              <a:rPr lang="en-US" altLang="zh-CN" sz="4000" b="1" dirty="0">
                <a:solidFill>
                  <a:schemeClr val="tx1">
                    <a:lumMod val="85000"/>
                    <a:lumOff val="15000"/>
                  </a:schemeClr>
                </a:solidFill>
                <a:latin typeface="Century Gothic" panose="020B0502020202020204" pitchFamily="34" charset="0"/>
                <a:ea typeface="微软雅黑" panose="020B0503020204020204" pitchFamily="34" charset="-122"/>
              </a:rPr>
              <a:t>PCI</a:t>
            </a:r>
            <a:r>
              <a:rPr lang="zh-CN" altLang="en-US" sz="4000" b="1" dirty="0">
                <a:solidFill>
                  <a:schemeClr val="tx1">
                    <a:lumMod val="85000"/>
                    <a:lumOff val="15000"/>
                  </a:schemeClr>
                </a:solidFill>
                <a:latin typeface="Century Gothic" panose="020B0502020202020204" pitchFamily="34" charset="0"/>
                <a:ea typeface="微软雅黑" panose="020B0503020204020204" pitchFamily="34" charset="-122"/>
              </a:rPr>
              <a:t>板卡通信的单自由度模    拟振动平台控制管理系统</a:t>
            </a:r>
          </a:p>
        </p:txBody>
      </p:sp>
      <p:pic>
        <p:nvPicPr>
          <p:cNvPr id="3" name="图片 2">
            <a:extLst>
              <a:ext uri="{FF2B5EF4-FFF2-40B4-BE49-F238E27FC236}">
                <a16:creationId xmlns:a16="http://schemas.microsoft.com/office/drawing/2014/main" id="{12167247-2EBF-407D-8B9F-EFDE5DFC04A5}"/>
              </a:ext>
            </a:extLst>
          </p:cNvPr>
          <p:cNvPicPr>
            <a:picLocks noChangeAspect="1"/>
          </p:cNvPicPr>
          <p:nvPr/>
        </p:nvPicPr>
        <p:blipFill>
          <a:blip r:embed="rId6"/>
          <a:stretch>
            <a:fillRect/>
          </a:stretch>
        </p:blipFill>
        <p:spPr>
          <a:xfrm>
            <a:off x="9880430" y="1045516"/>
            <a:ext cx="2164268" cy="274344"/>
          </a:xfrm>
          <a:prstGeom prst="rect">
            <a:avLst/>
          </a:prstGeom>
        </p:spPr>
      </p:pic>
      <p:sp>
        <p:nvSpPr>
          <p:cNvPr id="19" name="文本框 1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96558F5-F3F5-4490-B39D-288E3FC2FF5E}"/>
              </a:ext>
            </a:extLst>
          </p:cNvPr>
          <p:cNvSpPr txBox="1"/>
          <p:nvPr/>
        </p:nvSpPr>
        <p:spPr>
          <a:xfrm>
            <a:off x="9150275" y="844134"/>
            <a:ext cx="2820147" cy="338554"/>
          </a:xfrm>
          <a:prstGeom prst="rect">
            <a:avLst/>
          </a:prstGeom>
          <a:noFill/>
        </p:spPr>
        <p:txBody>
          <a:bodyPr wrap="square" rtlCol="0">
            <a:spAutoFit/>
          </a:bodyPr>
          <a:lstStyle/>
          <a:p>
            <a:r>
              <a:rPr lang="en-US" altLang="zh-CN" sz="1600" b="1" spc="300" dirty="0">
                <a:solidFill>
                  <a:schemeClr val="bg1"/>
                </a:solidFill>
                <a:latin typeface="Agency FB" panose="020B0503020202020204" pitchFamily="34" charset="0"/>
                <a:cs typeface="Miriam" panose="020B0502050101010101" pitchFamily="34" charset="-79"/>
              </a:rPr>
              <a:t>Outline of the project</a:t>
            </a:r>
            <a:endParaRPr lang="zh-CN" altLang="en-US" sz="1600" b="1" spc="300" dirty="0">
              <a:solidFill>
                <a:schemeClr val="bg1"/>
              </a:solidFill>
              <a:latin typeface="Agency FB" panose="020B0503020202020204" pitchFamily="34" charset="0"/>
              <a:cs typeface="Miriam" panose="020B0502050101010101" pitchFamily="34" charset="-79"/>
            </a:endParaRPr>
          </a:p>
        </p:txBody>
      </p:sp>
    </p:spTree>
    <p:extLst>
      <p:ext uri="{BB962C8B-B14F-4D97-AF65-F5344CB8AC3E}">
        <p14:creationId xmlns:p14="http://schemas.microsoft.com/office/powerpoint/2010/main" val="3859523385"/>
      </p:ext>
    </p:extLst>
  </p:cSld>
  <p:clrMapOvr>
    <a:masterClrMapping/>
  </p:clrMapOvr>
  <mc:AlternateContent xmlns:mc="http://schemas.openxmlformats.org/markup-compatibility/2006" xmlns:p14="http://schemas.microsoft.com/office/powerpoint/2010/main">
    <mc:Choice Requires="p14">
      <p:transition spd="slow" p14:dur="1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3" accel="50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1+#ppt_w/2"/>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accel="5000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000" fill="hold"/>
                                        <p:tgtEl>
                                          <p:spTgt spid="7"/>
                                        </p:tgtEl>
                                        <p:attrNameLst>
                                          <p:attrName>ppt_x</p:attrName>
                                        </p:attrNameLst>
                                      </p:cBhvr>
                                      <p:tavLst>
                                        <p:tav tm="0">
                                          <p:val>
                                            <p:strVal val="0-#ppt_w/2"/>
                                          </p:val>
                                        </p:tav>
                                        <p:tav tm="100000">
                                          <p:val>
                                            <p:strVal val="#ppt_x"/>
                                          </p:val>
                                        </p:tav>
                                      </p:tavLst>
                                    </p:anim>
                                    <p:anim calcmode="lin" valueType="num">
                                      <p:cBhvr additive="base">
                                        <p:cTn id="28" dur="10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14" grpId="0" animBg="1"/>
      <p:bldP spid="16"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4343"/>
        </a:solidFill>
        <a:effectLst/>
      </p:bgPr>
    </p:bg>
    <p:spTree>
      <p:nvGrpSpPr>
        <p:cNvPr id="1" name=""/>
        <p:cNvGrpSpPr/>
        <p:nvPr/>
      </p:nvGrpSpPr>
      <p:grpSpPr>
        <a:xfrm>
          <a:off x="0" y="0"/>
          <a:ext cx="0" cy="0"/>
          <a:chOff x="0" y="0"/>
          <a:chExt cx="0" cy="0"/>
        </a:xfrm>
      </p:grpSpPr>
      <p:grpSp>
        <p:nvGrpSpPr>
          <p:cNvPr id="28" name="组合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992104" y="443535"/>
            <a:ext cx="770021" cy="770021"/>
            <a:chOff x="481263" y="417094"/>
            <a:chExt cx="962526" cy="962526"/>
          </a:xfrm>
        </p:grpSpPr>
        <p:sp>
          <p:nvSpPr>
            <p:cNvPr id="29" name="椭圆 28"/>
            <p:cNvSpPr/>
            <p:nvPr/>
          </p:nvSpPr>
          <p:spPr>
            <a:xfrm>
              <a:off x="481263" y="417094"/>
              <a:ext cx="962526" cy="962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AF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31" name="文本框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850360" y="402875"/>
            <a:ext cx="2069432" cy="646331"/>
          </a:xfrm>
          <a:prstGeom prst="rect">
            <a:avLst/>
          </a:prstGeom>
          <a:noFill/>
        </p:spPr>
        <p:txBody>
          <a:bodyPr wrap="square" rtlCol="0">
            <a:spAutoFit/>
          </a:bodyPr>
          <a:lstStyle/>
          <a:p>
            <a:r>
              <a:rPr lang="en-US" altLang="zh-CN" sz="3600" b="1" spc="300" dirty="0">
                <a:solidFill>
                  <a:schemeClr val="bg1"/>
                </a:solidFill>
                <a:latin typeface="Miriam" panose="020B0502050101010101" pitchFamily="34" charset="-79"/>
                <a:cs typeface="Miriam" panose="020B0502050101010101" pitchFamily="34" charset="-79"/>
              </a:rPr>
              <a:t>END</a:t>
            </a:r>
            <a:endParaRPr lang="zh-CN" altLang="en-US" sz="2800" b="1" spc="300" dirty="0">
              <a:solidFill>
                <a:schemeClr val="bg1"/>
              </a:solidFill>
              <a:latin typeface="Miriam" panose="020B0502050101010101" pitchFamily="34" charset="-79"/>
              <a:cs typeface="Miriam" panose="020B0502050101010101" pitchFamily="34" charset="-79"/>
            </a:endParaRPr>
          </a:p>
        </p:txBody>
      </p:sp>
      <p:sp>
        <p:nvSpPr>
          <p:cNvPr id="32" name="文本框 3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850359" y="938513"/>
            <a:ext cx="2546979" cy="276999"/>
          </a:xfrm>
          <a:prstGeom prst="rect">
            <a:avLst/>
          </a:prstGeom>
          <a:noFill/>
        </p:spPr>
        <p:txBody>
          <a:bodyPr wrap="square" rtlCol="0">
            <a:spAutoFit/>
          </a:bodyPr>
          <a:lstStyle/>
          <a:p>
            <a:pPr>
              <a:spcAft>
                <a:spcPts val="1800"/>
              </a:spcAft>
            </a:pPr>
            <a:r>
              <a:rPr lang="en-US" altLang="zh-CN" sz="1200" dirty="0">
                <a:solidFill>
                  <a:schemeClr val="bg1"/>
                </a:solidFill>
                <a:latin typeface="Lucida Handwriting" panose="03010101010101010101" pitchFamily="66" charset="0"/>
                <a:ea typeface="微软雅黑" panose="020B0503020204020204" pitchFamily="34" charset="-122"/>
                <a:cs typeface="Miriam" panose="020B0502050101010101" pitchFamily="34" charset="-79"/>
              </a:rPr>
              <a:t>End of the presentation</a:t>
            </a:r>
          </a:p>
        </p:txBody>
      </p:sp>
      <p:sp>
        <p:nvSpPr>
          <p:cNvPr id="33" name="文本框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060113" y="2300293"/>
            <a:ext cx="4426181" cy="2323713"/>
          </a:xfrm>
          <a:prstGeom prst="rect">
            <a:avLst/>
          </a:prstGeom>
          <a:noFill/>
        </p:spPr>
        <p:txBody>
          <a:bodyPr wrap="square" rtlCol="0">
            <a:spAutoFit/>
          </a:bodyPr>
          <a:lstStyle/>
          <a:p>
            <a:pPr algn="r">
              <a:spcAft>
                <a:spcPts val="600"/>
              </a:spcAft>
            </a:pPr>
            <a:r>
              <a:rPr lang="zh-CN" altLang="en-US" sz="8000" b="1" dirty="0">
                <a:solidFill>
                  <a:schemeClr val="bg1"/>
                </a:solidFill>
                <a:latin typeface="微软雅黑" panose="020B0503020204020204" pitchFamily="34" charset="-122"/>
                <a:ea typeface="微软雅黑" panose="020B0503020204020204" pitchFamily="34" charset="-122"/>
              </a:rPr>
              <a:t>谢谢观看</a:t>
            </a:r>
            <a:endParaRPr lang="en-US" altLang="zh-CN" sz="8000" b="1" dirty="0">
              <a:solidFill>
                <a:schemeClr val="bg1"/>
              </a:solidFill>
              <a:latin typeface="微软雅黑" panose="020B0503020204020204" pitchFamily="34" charset="-122"/>
              <a:ea typeface="微软雅黑" panose="020B0503020204020204" pitchFamily="34" charset="-122"/>
            </a:endParaRPr>
          </a:p>
          <a:p>
            <a:pPr algn="r">
              <a:spcAft>
                <a:spcPts val="600"/>
              </a:spcAft>
            </a:pPr>
            <a:r>
              <a:rPr lang="en-US" altLang="zh-CN" sz="6000" b="1" dirty="0">
                <a:solidFill>
                  <a:schemeClr val="bg1"/>
                </a:solidFill>
                <a:latin typeface="微软雅黑" panose="020B0503020204020204" pitchFamily="34" charset="-122"/>
                <a:ea typeface="微软雅黑" panose="020B0503020204020204" pitchFamily="34" charset="-122"/>
              </a:rPr>
              <a:t>GOODBYE! </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4" name="矩形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504709" y="5121749"/>
            <a:ext cx="4852086" cy="1001804"/>
          </a:xfrm>
          <a:prstGeom prst="rect">
            <a:avLst/>
          </a:prstGeom>
          <a:noFill/>
        </p:spPr>
        <p:txBody>
          <a:bodyPr wrap="square" lIns="108000" tIns="36000" bIns="36000" rtlCol="0">
            <a:spAutoFit/>
          </a:bodyPr>
          <a:lstStyle/>
          <a:p>
            <a:pPr algn="r">
              <a:lnSpc>
                <a:spcPct val="130000"/>
              </a:lnSpc>
            </a:pPr>
            <a:r>
              <a:rPr lang="zh-CN" altLang="en-US" sz="1600" dirty="0">
                <a:solidFill>
                  <a:schemeClr val="bg1"/>
                </a:solidFill>
                <a:latin typeface="微软雅黑" pitchFamily="34" charset="-122"/>
                <a:ea typeface="微软雅黑" pitchFamily="34" charset="-122"/>
              </a:rPr>
              <a:t>湖南大学电气与信息工程学院</a:t>
            </a:r>
            <a:endParaRPr lang="en-US" altLang="zh-CN" sz="1600" dirty="0">
              <a:solidFill>
                <a:schemeClr val="bg1"/>
              </a:solidFill>
              <a:latin typeface="微软雅黑" pitchFamily="34" charset="-122"/>
              <a:ea typeface="微软雅黑" pitchFamily="34" charset="-122"/>
            </a:endParaRPr>
          </a:p>
          <a:p>
            <a:pPr algn="r">
              <a:lnSpc>
                <a:spcPct val="130000"/>
              </a:lnSpc>
            </a:pPr>
            <a:r>
              <a:rPr lang="zh-CN" altLang="en-US" sz="1600" dirty="0">
                <a:solidFill>
                  <a:schemeClr val="bg1"/>
                </a:solidFill>
                <a:latin typeface="微软雅黑" pitchFamily="34" charset="-122"/>
                <a:ea typeface="微软雅黑" pitchFamily="34" charset="-122"/>
              </a:rPr>
              <a:t>自动化</a:t>
            </a:r>
            <a:r>
              <a:rPr lang="en-US" altLang="zh-CN" sz="1600" dirty="0">
                <a:solidFill>
                  <a:schemeClr val="bg1"/>
                </a:solidFill>
                <a:latin typeface="微软雅黑" pitchFamily="34" charset="-122"/>
                <a:ea typeface="微软雅黑" pitchFamily="34" charset="-122"/>
              </a:rPr>
              <a:t>1404</a:t>
            </a:r>
            <a:r>
              <a:rPr lang="zh-CN" altLang="en-US" sz="1600" dirty="0">
                <a:solidFill>
                  <a:schemeClr val="bg1"/>
                </a:solidFill>
                <a:latin typeface="微软雅黑" pitchFamily="34" charset="-122"/>
                <a:ea typeface="微软雅黑" pitchFamily="34" charset="-122"/>
              </a:rPr>
              <a:t>班</a:t>
            </a:r>
            <a:endParaRPr lang="en-US" altLang="zh-CN" sz="1600" dirty="0">
              <a:solidFill>
                <a:schemeClr val="bg1"/>
              </a:solidFill>
              <a:latin typeface="微软雅黑" pitchFamily="34" charset="-122"/>
              <a:ea typeface="微软雅黑" pitchFamily="34" charset="-122"/>
            </a:endParaRPr>
          </a:p>
          <a:p>
            <a:pPr algn="r">
              <a:lnSpc>
                <a:spcPct val="130000"/>
              </a:lnSpc>
            </a:pPr>
            <a:r>
              <a:rPr lang="zh-CN" altLang="en-US" sz="1600" dirty="0">
                <a:solidFill>
                  <a:schemeClr val="bg1"/>
                </a:solidFill>
                <a:latin typeface="微软雅黑" pitchFamily="34" charset="-122"/>
                <a:ea typeface="微软雅黑" pitchFamily="34" charset="-122"/>
              </a:rPr>
              <a:t>曾庆宏</a:t>
            </a:r>
            <a:endParaRPr lang="en-US" altLang="zh-CN" sz="1600" dirty="0">
              <a:solidFill>
                <a:schemeClr val="bg1"/>
              </a:solidFill>
              <a:latin typeface="微软雅黑" pitchFamily="34" charset="-122"/>
              <a:ea typeface="微软雅黑" pitchFamily="34"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pic>
        <p:nvPicPr>
          <p:cNvPr id="4" name="图片 3">
            <a:extLst>
              <a:ext uri="{FF2B5EF4-FFF2-40B4-BE49-F238E27FC236}">
                <a16:creationId xmlns:a16="http://schemas.microsoft.com/office/drawing/2014/main" id="{D85BCD3E-1719-4951-A141-2BD1DDC38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56" y="540389"/>
            <a:ext cx="6865239" cy="4559663"/>
          </a:xfrm>
          <a:prstGeom prst="rect">
            <a:avLst/>
          </a:prstGeom>
          <a:effectLst>
            <a:outerShdw blurRad="63500" sx="102000" sy="102000" algn="ctr" rotWithShape="0">
              <a:prstClr val="black">
                <a:alpha val="32000"/>
              </a:prstClr>
            </a:outerShdw>
          </a:effectLst>
        </p:spPr>
      </p:pic>
    </p:spTree>
    <p:extLst>
      <p:ext uri="{BB962C8B-B14F-4D97-AF65-F5344CB8AC3E}">
        <p14:creationId xmlns:p14="http://schemas.microsoft.com/office/powerpoint/2010/main" val="3736942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1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658386" y="2297354"/>
            <a:ext cx="3429786" cy="3429260"/>
            <a:chOff x="1600200" y="1428750"/>
            <a:chExt cx="3183598" cy="3183598"/>
          </a:xfrm>
        </p:grpSpPr>
        <p:grpSp>
          <p:nvGrpSpPr>
            <p:cNvPr id="36" name="Group 9"/>
            <p:cNvGrpSpPr/>
            <p:nvPr/>
          </p:nvGrpSpPr>
          <p:grpSpPr>
            <a:xfrm>
              <a:off x="2667000" y="1657350"/>
              <a:ext cx="1828800" cy="1905794"/>
              <a:chOff x="2667000" y="1657350"/>
              <a:chExt cx="1828800" cy="1905794"/>
            </a:xfrm>
            <a:solidFill>
              <a:srgbClr val="F47264"/>
            </a:solidFill>
          </p:grpSpPr>
          <p:cxnSp>
            <p:nvCxnSpPr>
              <p:cNvPr id="38" name="Straight Connector 5"/>
              <p:cNvCxnSpPr/>
              <p:nvPr/>
            </p:nvCxnSpPr>
            <p:spPr>
              <a:xfrm rot="16200000" flipH="1">
                <a:off x="2628900" y="2609850"/>
                <a:ext cx="1905794" cy="794"/>
              </a:xfrm>
              <a:prstGeom prst="line">
                <a:avLst/>
              </a:prstGeom>
              <a:grpFill/>
              <a:ln w="38100" cap="flat" cmpd="sng" algn="ctr">
                <a:solidFill>
                  <a:schemeClr val="tx1">
                    <a:lumMod val="50000"/>
                    <a:lumOff val="50000"/>
                  </a:schemeClr>
                </a:solidFill>
                <a:prstDash val="solid"/>
              </a:ln>
              <a:effectLst/>
            </p:spPr>
          </p:cxnSp>
          <p:cxnSp>
            <p:nvCxnSpPr>
              <p:cNvPr id="39" name="Straight Connector 8"/>
              <p:cNvCxnSpPr/>
              <p:nvPr/>
            </p:nvCxnSpPr>
            <p:spPr>
              <a:xfrm>
                <a:off x="2667000" y="2647950"/>
                <a:ext cx="1828800" cy="1588"/>
              </a:xfrm>
              <a:prstGeom prst="line">
                <a:avLst/>
              </a:prstGeom>
              <a:grpFill/>
              <a:ln w="38100" cap="flat" cmpd="sng" algn="ctr">
                <a:solidFill>
                  <a:schemeClr val="tx1">
                    <a:lumMod val="50000"/>
                    <a:lumOff val="50000"/>
                  </a:schemeClr>
                </a:solidFill>
                <a:prstDash val="solid"/>
              </a:ln>
              <a:effectLst/>
            </p:spPr>
          </p:cxnSp>
        </p:grpSp>
        <p:sp>
          <p:nvSpPr>
            <p:cNvPr id="37" name="AutoShape 126"/>
            <p:cNvSpPr>
              <a:spLocks/>
            </p:cNvSpPr>
            <p:nvPr/>
          </p:nvSpPr>
          <p:spPr bwMode="auto">
            <a:xfrm>
              <a:off x="1600200" y="1428750"/>
              <a:ext cx="3183598" cy="3183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tx1">
                <a:lumMod val="50000"/>
                <a:lumOff val="50000"/>
                <a:alpha val="99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576072" eaLnBrk="1" fontAlgn="auto" latinLnBrk="0" hangingPunct="1">
                <a:lnSpc>
                  <a:spcPct val="100000"/>
                </a:lnSpc>
                <a:spcBef>
                  <a:spcPts val="0"/>
                </a:spcBef>
                <a:spcAft>
                  <a:spcPts val="0"/>
                </a:spcAft>
                <a:buClrTx/>
                <a:buSzTx/>
                <a:buFontTx/>
                <a:buNone/>
                <a:tabLst/>
                <a:defRPr/>
              </a:pPr>
              <a:endParaRPr kumimoji="0" lang="en-US" sz="3800" b="0" i="0" u="none" strike="noStrike" kern="0" cap="none" spc="0" normalizeH="0" baseline="0" noProof="0" dirty="0">
                <a:ln>
                  <a:noFill/>
                </a:ln>
                <a:solidFill>
                  <a:schemeClr val="tx1">
                    <a:lumMod val="75000"/>
                    <a:lumOff val="25000"/>
                  </a:schemeClr>
                </a:solidFill>
                <a:effectLst>
                  <a:outerShdw blurRad="38100" dist="38100" dir="2700000" algn="tl">
                    <a:srgbClr val="000000"/>
                  </a:outerShdw>
                </a:effectLst>
                <a:uLnTx/>
                <a:uFillTx/>
                <a:latin typeface="微软雅黑" pitchFamily="34" charset="-122"/>
              </a:endParaRPr>
            </a:p>
          </p:txBody>
        </p:sp>
      </p:grpSp>
      <p:sp>
        <p:nvSpPr>
          <p:cNvPr id="42" name="Rounded Rectangle 2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3314144" y="2297354"/>
            <a:ext cx="768138" cy="672018"/>
          </a:xfrm>
          <a:prstGeom prst="roundRect">
            <a:avLst/>
          </a:prstGeom>
          <a:solidFill>
            <a:srgbClr val="EBD48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45" name="Rounded Rectangle 2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3314144" y="4217406"/>
            <a:ext cx="768138" cy="672018"/>
          </a:xfrm>
          <a:prstGeom prst="roundRect">
            <a:avLst/>
          </a:prstGeom>
          <a:solidFill>
            <a:srgbClr val="DD7A5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48" name="Rounded Rectangle 2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3314144" y="5177431"/>
            <a:ext cx="768138" cy="672018"/>
          </a:xfrm>
          <a:prstGeom prst="roundRect">
            <a:avLst/>
          </a:prstGeom>
          <a:solidFill>
            <a:srgbClr val="AF43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51" name="Rounded Rectangle 2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3314144" y="3257380"/>
            <a:ext cx="768138" cy="672018"/>
          </a:xfrm>
          <a:prstGeom prst="roundRect">
            <a:avLst/>
          </a:prstGeom>
          <a:solidFill>
            <a:srgbClr val="EDBD6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nvGrpSpPr>
          <p:cNvPr id="53" name="组合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3481489" y="2456377"/>
            <a:ext cx="456228" cy="353972"/>
            <a:chOff x="2623051" y="138333"/>
            <a:chExt cx="982613" cy="762495"/>
          </a:xfrm>
          <a:solidFill>
            <a:sysClr val="window" lastClr="FFFFFF"/>
          </a:solidFill>
        </p:grpSpPr>
        <p:sp>
          <p:nvSpPr>
            <p:cNvPr id="54"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55"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56" name="Freeform 14"/>
            <p:cNvSpPr>
              <a:spLocks/>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57" name="Freeform 15"/>
            <p:cNvSpPr>
              <a:spLocks/>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sp>
        <p:nvSpPr>
          <p:cNvPr id="58" name="Freeform 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3513449" y="4364281"/>
            <a:ext cx="369528" cy="378268"/>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ysClr val="window" lastClr="FFFFFF"/>
          </a:solidFill>
          <a:ln>
            <a:noFill/>
          </a:ln>
          <a:extLst/>
        </p:spPr>
        <p:txBody>
          <a:bodyPr vert="horz" wrap="square" lIns="115214" tIns="57607" rIns="115214" bIns="576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nvGrpSpPr>
          <p:cNvPr id="59" name="组合 5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3528452" y="3434806"/>
            <a:ext cx="408387" cy="386332"/>
            <a:chOff x="4760915" y="138333"/>
            <a:chExt cx="801339" cy="758179"/>
          </a:xfrm>
          <a:solidFill>
            <a:sysClr val="window" lastClr="FFFFFF"/>
          </a:solidFill>
        </p:grpSpPr>
        <p:sp>
          <p:nvSpPr>
            <p:cNvPr id="60" name="Freeform 6"/>
            <p:cNvSpPr>
              <a:spLocks/>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61" name="Freeform 7"/>
            <p:cNvSpPr>
              <a:spLocks/>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62" name="Freeform 8"/>
            <p:cNvSpPr>
              <a:spLocks/>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63" name="Freeform 9"/>
            <p:cNvSpPr>
              <a:spLocks/>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grpSp>
        <p:nvGrpSpPr>
          <p:cNvPr id="64" name="组合 6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3482994" y="5316260"/>
            <a:ext cx="430438" cy="377842"/>
            <a:chOff x="584457" y="105243"/>
            <a:chExt cx="978295" cy="858886"/>
          </a:xfrm>
          <a:solidFill>
            <a:sysClr val="window" lastClr="FFFFFF"/>
          </a:solidFill>
        </p:grpSpPr>
        <p:sp>
          <p:nvSpPr>
            <p:cNvPr id="65" name="Oval 16"/>
            <p:cNvSpPr>
              <a:spLocks noChangeArrowheads="1"/>
            </p:cNvSpPr>
            <p:nvPr/>
          </p:nvSpPr>
          <p:spPr bwMode="auto">
            <a:xfrm>
              <a:off x="665022" y="161352"/>
              <a:ext cx="172640" cy="156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sp>
          <p:nvSpPr>
            <p:cNvPr id="66" name="Freeform 17"/>
            <p:cNvSpPr>
              <a:spLocks/>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sp>
          <p:nvSpPr>
            <p:cNvPr id="67" name="Freeform 18"/>
            <p:cNvSpPr>
              <a:spLocks/>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grpSp>
      <p:grpSp>
        <p:nvGrpSpPr>
          <p:cNvPr id="68" name="组合 6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6066640" y="2928492"/>
            <a:ext cx="595834" cy="462288"/>
            <a:chOff x="2623051" y="138333"/>
            <a:chExt cx="982613" cy="762495"/>
          </a:xfrm>
          <a:solidFill>
            <a:srgbClr val="EBD48E"/>
          </a:solidFill>
        </p:grpSpPr>
        <p:sp>
          <p:nvSpPr>
            <p:cNvPr id="69"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0"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1" name="Freeform 14"/>
            <p:cNvSpPr>
              <a:spLocks/>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2" name="Freeform 15"/>
            <p:cNvSpPr>
              <a:spLocks/>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grpSp>
        <p:nvGrpSpPr>
          <p:cNvPr id="73" name="组合 7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7031283" y="2905749"/>
            <a:ext cx="533355" cy="504550"/>
            <a:chOff x="4760915" y="138333"/>
            <a:chExt cx="801339" cy="758179"/>
          </a:xfrm>
          <a:solidFill>
            <a:srgbClr val="EDBD68"/>
          </a:solidFill>
        </p:grpSpPr>
        <p:sp>
          <p:nvSpPr>
            <p:cNvPr id="74" name="Freeform 6"/>
            <p:cNvSpPr>
              <a:spLocks/>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5" name="Freeform 7"/>
            <p:cNvSpPr>
              <a:spLocks/>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6" name="Freeform 8"/>
            <p:cNvSpPr>
              <a:spLocks/>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7" name="Freeform 9"/>
            <p:cNvSpPr>
              <a:spLocks/>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sp>
        <p:nvSpPr>
          <p:cNvPr id="78" name="Freeform 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6117806" y="3785891"/>
            <a:ext cx="482604" cy="494018"/>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rgbClr val="DD7A5B"/>
          </a:solidFill>
          <a:ln>
            <a:noFill/>
          </a:ln>
          <a:extLst/>
        </p:spPr>
        <p:txBody>
          <a:bodyPr vert="horz" wrap="square" lIns="115214" tIns="57607" rIns="115214" bIns="576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grpSp>
        <p:nvGrpSpPr>
          <p:cNvPr id="79" name="组合 7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6975619" y="3779507"/>
            <a:ext cx="562154" cy="493462"/>
            <a:chOff x="584457" y="105243"/>
            <a:chExt cx="978295" cy="858886"/>
          </a:xfrm>
          <a:solidFill>
            <a:srgbClr val="AF4343"/>
          </a:solidFill>
        </p:grpSpPr>
        <p:sp>
          <p:nvSpPr>
            <p:cNvPr id="80" name="Oval 16"/>
            <p:cNvSpPr>
              <a:spLocks noChangeArrowheads="1"/>
            </p:cNvSpPr>
            <p:nvPr/>
          </p:nvSpPr>
          <p:spPr bwMode="auto">
            <a:xfrm>
              <a:off x="665022" y="161352"/>
              <a:ext cx="172640" cy="156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sp>
          <p:nvSpPr>
            <p:cNvPr id="81" name="Freeform 17"/>
            <p:cNvSpPr>
              <a:spLocks/>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sp>
          <p:nvSpPr>
            <p:cNvPr id="82" name="Freeform 18"/>
            <p:cNvSpPr>
              <a:spLocks/>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endParaRPr>
            </a:p>
          </p:txBody>
        </p:sp>
      </p:grpSp>
      <p:sp>
        <p:nvSpPr>
          <p:cNvPr id="83" name="矩形 8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510572" y="3089124"/>
            <a:ext cx="3152037" cy="2390261"/>
          </a:xfrm>
          <a:prstGeom prst="rect">
            <a:avLst/>
          </a:prstGeom>
          <a:noFill/>
        </p:spPr>
        <p:txBody>
          <a:bodyPr wrap="square" lIns="108000" tIns="36000" bIns="36000" rtlCol="0">
            <a:spAutoFit/>
          </a:bodyPr>
          <a:lstStyle/>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en-US" sz="1400" dirty="0">
                <a:solidFill>
                  <a:schemeClr val="tx1">
                    <a:lumMod val="75000"/>
                    <a:lumOff val="25000"/>
                  </a:schemeClr>
                </a:solidFill>
                <a:latin typeface="微软雅黑" pitchFamily="34" charset="-122"/>
                <a:ea typeface="微软雅黑" pitchFamily="34" charset="-122"/>
              </a:rPr>
              <a:t>平台的模板设计在追求原创设计的基础上不断创新，引领设计时尚潮流，为用户提供国际顶级的原创模板设计作品两万余套。</a:t>
            </a:r>
          </a:p>
        </p:txBody>
      </p:sp>
      <p:sp>
        <p:nvSpPr>
          <p:cNvPr id="85" name="矩形 8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81712" y="2345480"/>
            <a:ext cx="2750792" cy="512824"/>
          </a:xfrm>
          <a:prstGeom prst="rect">
            <a:avLst/>
          </a:prstGeom>
          <a:noFill/>
        </p:spPr>
        <p:txBody>
          <a:bodyPr wrap="square" lIns="108000" tIns="36000" bIns="36000" rtlCol="0">
            <a:spAutoFit/>
          </a:bodyPr>
          <a:lstStyle/>
          <a:p>
            <a:pPr algn="r">
              <a:lnSpc>
                <a:spcPct val="130000"/>
              </a:lnSpc>
            </a:pPr>
            <a:r>
              <a:rPr lang="en-US" altLang="zh-CN" sz="1100" dirty="0">
                <a:solidFill>
                  <a:schemeClr val="tx1">
                    <a:lumMod val="75000"/>
                    <a:lumOff val="25000"/>
                  </a:schemeClr>
                </a:solidFill>
                <a:latin typeface="微软雅黑" pitchFamily="34" charset="-122"/>
                <a:ea typeface="微软雅黑" pitchFamily="34" charset="-122"/>
              </a:rPr>
              <a:t>PPTSTORE</a:t>
            </a:r>
            <a:r>
              <a:rPr lang="zh-CN" altLang="zh-CN" sz="1100" dirty="0">
                <a:solidFill>
                  <a:schemeClr val="tx1">
                    <a:lumMod val="75000"/>
                    <a:lumOff val="25000"/>
                  </a:schemeClr>
                </a:solidFill>
                <a:latin typeface="微软雅黑" pitchFamily="34" charset="-122"/>
                <a:ea typeface="微软雅黑" pitchFamily="34" charset="-122"/>
              </a:rPr>
              <a:t>平台由</a:t>
            </a:r>
            <a:r>
              <a:rPr lang="zh-CN" altLang="en-US" sz="1100" dirty="0">
                <a:solidFill>
                  <a:schemeClr val="tx1">
                    <a:lumMod val="75000"/>
                    <a:lumOff val="25000"/>
                  </a:schemeClr>
                </a:solidFill>
                <a:latin typeface="微软雅黑" pitchFamily="34" charset="-122"/>
                <a:ea typeface="微软雅黑" pitchFamily="34" charset="-122"/>
              </a:rPr>
              <a:t>创始人</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蓝无忧 于</a:t>
            </a:r>
            <a:r>
              <a:rPr lang="en-US" altLang="zh-CN" sz="1100" dirty="0">
                <a:solidFill>
                  <a:schemeClr val="tx1">
                    <a:lumMod val="75000"/>
                    <a:lumOff val="25000"/>
                  </a:schemeClr>
                </a:solidFill>
                <a:latin typeface="微软雅黑" pitchFamily="34" charset="-122"/>
                <a:ea typeface="微软雅黑" pitchFamily="34" charset="-122"/>
              </a:rPr>
              <a:t>2011</a:t>
            </a:r>
            <a:r>
              <a:rPr lang="zh-CN" altLang="en-US" sz="1100" dirty="0">
                <a:solidFill>
                  <a:schemeClr val="tx1">
                    <a:lumMod val="75000"/>
                    <a:lumOff val="25000"/>
                  </a:schemeClr>
                </a:solidFill>
                <a:latin typeface="微软雅黑" pitchFamily="34" charset="-122"/>
                <a:ea typeface="微软雅黑" pitchFamily="34" charset="-122"/>
              </a:rPr>
              <a:t>年创办，是</a:t>
            </a:r>
            <a:r>
              <a:rPr lang="en-US" altLang="zh-CN" sz="1100" dirty="0">
                <a:solidFill>
                  <a:schemeClr val="tx1">
                    <a:lumMod val="75000"/>
                    <a:lumOff val="25000"/>
                  </a:schemeClr>
                </a:solidFill>
                <a:latin typeface="微软雅黑" pitchFamily="34" charset="-122"/>
                <a:ea typeface="微软雅黑" pitchFamily="34" charset="-122"/>
              </a:rPr>
              <a:t>C2C</a:t>
            </a:r>
            <a:r>
              <a:rPr lang="zh-CN" altLang="en-US" sz="1100" dirty="0">
                <a:solidFill>
                  <a:schemeClr val="tx1">
                    <a:lumMod val="75000"/>
                    <a:lumOff val="25000"/>
                  </a:schemeClr>
                </a:solidFill>
                <a:latin typeface="微软雅黑" pitchFamily="34" charset="-122"/>
                <a:ea typeface="微软雅黑" pitchFamily="34" charset="-122"/>
              </a:rPr>
              <a:t>内容分享平台。</a:t>
            </a:r>
          </a:p>
        </p:txBody>
      </p:sp>
      <p:sp>
        <p:nvSpPr>
          <p:cNvPr id="86" name="矩形 8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89715" y="3299509"/>
            <a:ext cx="2750792" cy="512824"/>
          </a:xfrm>
          <a:prstGeom prst="rect">
            <a:avLst/>
          </a:prstGeom>
          <a:noFill/>
        </p:spPr>
        <p:txBody>
          <a:bodyPr wrap="square" lIns="108000" tIns="36000" bIns="36000" rtlCol="0">
            <a:spAutoFit/>
          </a:bodyPr>
          <a:lstStyle/>
          <a:p>
            <a:pPr algn="r">
              <a:lnSpc>
                <a:spcPct val="130000"/>
              </a:lnSpc>
            </a:pPr>
            <a:r>
              <a:rPr lang="en-US" altLang="zh-CN" sz="1100" dirty="0">
                <a:solidFill>
                  <a:schemeClr val="tx1">
                    <a:lumMod val="75000"/>
                    <a:lumOff val="25000"/>
                  </a:schemeClr>
                </a:solidFill>
                <a:latin typeface="微软雅黑" pitchFamily="34" charset="-122"/>
                <a:ea typeface="微软雅黑" pitchFamily="34" charset="-122"/>
              </a:rPr>
              <a:t>PPTSTORE</a:t>
            </a:r>
            <a:r>
              <a:rPr lang="zh-CN" altLang="zh-CN" sz="1100" dirty="0">
                <a:solidFill>
                  <a:schemeClr val="tx1">
                    <a:lumMod val="75000"/>
                    <a:lumOff val="25000"/>
                  </a:schemeClr>
                </a:solidFill>
                <a:latin typeface="微软雅黑" pitchFamily="34" charset="-122"/>
                <a:ea typeface="微软雅黑" pitchFamily="34" charset="-122"/>
              </a:rPr>
              <a:t>平台由</a:t>
            </a:r>
            <a:r>
              <a:rPr lang="zh-CN" altLang="en-US" sz="1100" dirty="0">
                <a:solidFill>
                  <a:schemeClr val="tx1">
                    <a:lumMod val="75000"/>
                    <a:lumOff val="25000"/>
                  </a:schemeClr>
                </a:solidFill>
                <a:latin typeface="微软雅黑" pitchFamily="34" charset="-122"/>
                <a:ea typeface="微软雅黑" pitchFamily="34" charset="-122"/>
              </a:rPr>
              <a:t>创始人</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蓝无忧 于</a:t>
            </a:r>
            <a:r>
              <a:rPr lang="en-US" altLang="zh-CN" sz="1100" dirty="0">
                <a:solidFill>
                  <a:schemeClr val="tx1">
                    <a:lumMod val="75000"/>
                    <a:lumOff val="25000"/>
                  </a:schemeClr>
                </a:solidFill>
                <a:latin typeface="微软雅黑" pitchFamily="34" charset="-122"/>
                <a:ea typeface="微软雅黑" pitchFamily="34" charset="-122"/>
              </a:rPr>
              <a:t>2011</a:t>
            </a:r>
            <a:r>
              <a:rPr lang="zh-CN" altLang="en-US" sz="1100" dirty="0">
                <a:solidFill>
                  <a:schemeClr val="tx1">
                    <a:lumMod val="75000"/>
                    <a:lumOff val="25000"/>
                  </a:schemeClr>
                </a:solidFill>
                <a:latin typeface="微软雅黑" pitchFamily="34" charset="-122"/>
                <a:ea typeface="微软雅黑" pitchFamily="34" charset="-122"/>
              </a:rPr>
              <a:t>年创办，是</a:t>
            </a:r>
            <a:r>
              <a:rPr lang="en-US" altLang="zh-CN" sz="1100" dirty="0">
                <a:solidFill>
                  <a:schemeClr val="tx1">
                    <a:lumMod val="75000"/>
                    <a:lumOff val="25000"/>
                  </a:schemeClr>
                </a:solidFill>
                <a:latin typeface="微软雅黑" pitchFamily="34" charset="-122"/>
                <a:ea typeface="微软雅黑" pitchFamily="34" charset="-122"/>
              </a:rPr>
              <a:t>C2C</a:t>
            </a:r>
            <a:r>
              <a:rPr lang="zh-CN" altLang="en-US" sz="1100" dirty="0">
                <a:solidFill>
                  <a:schemeClr val="tx1">
                    <a:lumMod val="75000"/>
                    <a:lumOff val="25000"/>
                  </a:schemeClr>
                </a:solidFill>
                <a:latin typeface="微软雅黑" pitchFamily="34" charset="-122"/>
                <a:ea typeface="微软雅黑" pitchFamily="34" charset="-122"/>
              </a:rPr>
              <a:t>内容分享平台。</a:t>
            </a:r>
          </a:p>
        </p:txBody>
      </p:sp>
      <p:sp>
        <p:nvSpPr>
          <p:cNvPr id="87" name="矩形 8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76203" y="4285117"/>
            <a:ext cx="2750792" cy="512824"/>
          </a:xfrm>
          <a:prstGeom prst="rect">
            <a:avLst/>
          </a:prstGeom>
          <a:noFill/>
        </p:spPr>
        <p:txBody>
          <a:bodyPr wrap="square" lIns="108000" tIns="36000" bIns="36000" rtlCol="0">
            <a:spAutoFit/>
          </a:bodyPr>
          <a:lstStyle/>
          <a:p>
            <a:pPr algn="r">
              <a:lnSpc>
                <a:spcPct val="130000"/>
              </a:lnSpc>
            </a:pPr>
            <a:r>
              <a:rPr lang="en-US" altLang="zh-CN" sz="1100" dirty="0">
                <a:solidFill>
                  <a:schemeClr val="tx1">
                    <a:lumMod val="75000"/>
                    <a:lumOff val="25000"/>
                  </a:schemeClr>
                </a:solidFill>
                <a:latin typeface="微软雅黑" pitchFamily="34" charset="-122"/>
                <a:ea typeface="微软雅黑" pitchFamily="34" charset="-122"/>
              </a:rPr>
              <a:t>PPTSTORE</a:t>
            </a:r>
            <a:r>
              <a:rPr lang="zh-CN" altLang="zh-CN" sz="1100" dirty="0">
                <a:solidFill>
                  <a:schemeClr val="tx1">
                    <a:lumMod val="75000"/>
                    <a:lumOff val="25000"/>
                  </a:schemeClr>
                </a:solidFill>
                <a:latin typeface="微软雅黑" pitchFamily="34" charset="-122"/>
                <a:ea typeface="微软雅黑" pitchFamily="34" charset="-122"/>
              </a:rPr>
              <a:t>平台由</a:t>
            </a:r>
            <a:r>
              <a:rPr lang="zh-CN" altLang="en-US" sz="1100" dirty="0">
                <a:solidFill>
                  <a:schemeClr val="tx1">
                    <a:lumMod val="75000"/>
                    <a:lumOff val="25000"/>
                  </a:schemeClr>
                </a:solidFill>
                <a:latin typeface="微软雅黑" pitchFamily="34" charset="-122"/>
                <a:ea typeface="微软雅黑" pitchFamily="34" charset="-122"/>
              </a:rPr>
              <a:t>创始人</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蓝无忧 于</a:t>
            </a:r>
            <a:r>
              <a:rPr lang="en-US" altLang="zh-CN" sz="1100" dirty="0">
                <a:solidFill>
                  <a:schemeClr val="tx1">
                    <a:lumMod val="75000"/>
                    <a:lumOff val="25000"/>
                  </a:schemeClr>
                </a:solidFill>
                <a:latin typeface="微软雅黑" pitchFamily="34" charset="-122"/>
                <a:ea typeface="微软雅黑" pitchFamily="34" charset="-122"/>
              </a:rPr>
              <a:t>2011</a:t>
            </a:r>
            <a:r>
              <a:rPr lang="zh-CN" altLang="en-US" sz="1100" dirty="0">
                <a:solidFill>
                  <a:schemeClr val="tx1">
                    <a:lumMod val="75000"/>
                    <a:lumOff val="25000"/>
                  </a:schemeClr>
                </a:solidFill>
                <a:latin typeface="微软雅黑" pitchFamily="34" charset="-122"/>
                <a:ea typeface="微软雅黑" pitchFamily="34" charset="-122"/>
              </a:rPr>
              <a:t>年创办，是</a:t>
            </a:r>
            <a:r>
              <a:rPr lang="en-US" altLang="zh-CN" sz="1100" dirty="0">
                <a:solidFill>
                  <a:schemeClr val="tx1">
                    <a:lumMod val="75000"/>
                    <a:lumOff val="25000"/>
                  </a:schemeClr>
                </a:solidFill>
                <a:latin typeface="微软雅黑" pitchFamily="34" charset="-122"/>
                <a:ea typeface="微软雅黑" pitchFamily="34" charset="-122"/>
              </a:rPr>
              <a:t>C2C</a:t>
            </a:r>
            <a:r>
              <a:rPr lang="zh-CN" altLang="en-US" sz="1100" dirty="0">
                <a:solidFill>
                  <a:schemeClr val="tx1">
                    <a:lumMod val="75000"/>
                    <a:lumOff val="25000"/>
                  </a:schemeClr>
                </a:solidFill>
                <a:latin typeface="微软雅黑" pitchFamily="34" charset="-122"/>
                <a:ea typeface="微软雅黑" pitchFamily="34" charset="-122"/>
              </a:rPr>
              <a:t>内容分享平台。</a:t>
            </a:r>
          </a:p>
        </p:txBody>
      </p:sp>
      <p:sp>
        <p:nvSpPr>
          <p:cNvPr id="88" name="矩形 8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84206" y="5239146"/>
            <a:ext cx="2750792" cy="512824"/>
          </a:xfrm>
          <a:prstGeom prst="rect">
            <a:avLst/>
          </a:prstGeom>
          <a:noFill/>
        </p:spPr>
        <p:txBody>
          <a:bodyPr wrap="square" lIns="108000" tIns="36000" bIns="36000" rtlCol="0">
            <a:spAutoFit/>
          </a:bodyPr>
          <a:lstStyle/>
          <a:p>
            <a:pPr algn="r">
              <a:lnSpc>
                <a:spcPct val="130000"/>
              </a:lnSpc>
            </a:pPr>
            <a:r>
              <a:rPr lang="en-US" altLang="zh-CN" sz="1100" dirty="0">
                <a:solidFill>
                  <a:schemeClr val="tx1">
                    <a:lumMod val="75000"/>
                    <a:lumOff val="25000"/>
                  </a:schemeClr>
                </a:solidFill>
                <a:latin typeface="微软雅黑" pitchFamily="34" charset="-122"/>
                <a:ea typeface="微软雅黑" pitchFamily="34" charset="-122"/>
              </a:rPr>
              <a:t>PPTSTORE</a:t>
            </a:r>
            <a:r>
              <a:rPr lang="zh-CN" altLang="zh-CN" sz="1100" dirty="0">
                <a:solidFill>
                  <a:schemeClr val="tx1">
                    <a:lumMod val="75000"/>
                    <a:lumOff val="25000"/>
                  </a:schemeClr>
                </a:solidFill>
                <a:latin typeface="微软雅黑" pitchFamily="34" charset="-122"/>
                <a:ea typeface="微软雅黑" pitchFamily="34" charset="-122"/>
              </a:rPr>
              <a:t>平台由</a:t>
            </a:r>
            <a:r>
              <a:rPr lang="zh-CN" altLang="en-US" sz="1100" dirty="0">
                <a:solidFill>
                  <a:schemeClr val="tx1">
                    <a:lumMod val="75000"/>
                    <a:lumOff val="25000"/>
                  </a:schemeClr>
                </a:solidFill>
                <a:latin typeface="微软雅黑" pitchFamily="34" charset="-122"/>
                <a:ea typeface="微软雅黑" pitchFamily="34" charset="-122"/>
              </a:rPr>
              <a:t>创始人</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蓝无忧 于</a:t>
            </a:r>
            <a:r>
              <a:rPr lang="en-US" altLang="zh-CN" sz="1100" dirty="0">
                <a:solidFill>
                  <a:schemeClr val="tx1">
                    <a:lumMod val="75000"/>
                    <a:lumOff val="25000"/>
                  </a:schemeClr>
                </a:solidFill>
                <a:latin typeface="微软雅黑" pitchFamily="34" charset="-122"/>
                <a:ea typeface="微软雅黑" pitchFamily="34" charset="-122"/>
              </a:rPr>
              <a:t>2011</a:t>
            </a:r>
            <a:r>
              <a:rPr lang="zh-CN" altLang="en-US" sz="1100" dirty="0">
                <a:solidFill>
                  <a:schemeClr val="tx1">
                    <a:lumMod val="75000"/>
                    <a:lumOff val="25000"/>
                  </a:schemeClr>
                </a:solidFill>
                <a:latin typeface="微软雅黑" pitchFamily="34" charset="-122"/>
                <a:ea typeface="微软雅黑" pitchFamily="34" charset="-122"/>
              </a:rPr>
              <a:t>年创办，是</a:t>
            </a:r>
            <a:r>
              <a:rPr lang="en-US" altLang="zh-CN" sz="1100" dirty="0">
                <a:solidFill>
                  <a:schemeClr val="tx1">
                    <a:lumMod val="75000"/>
                    <a:lumOff val="25000"/>
                  </a:schemeClr>
                </a:solidFill>
                <a:latin typeface="微软雅黑" pitchFamily="34" charset="-122"/>
                <a:ea typeface="微软雅黑" pitchFamily="34" charset="-122"/>
              </a:rPr>
              <a:t>C2C</a:t>
            </a:r>
            <a:r>
              <a:rPr lang="zh-CN" altLang="en-US" sz="1100" dirty="0">
                <a:solidFill>
                  <a:schemeClr val="tx1">
                    <a:lumMod val="75000"/>
                    <a:lumOff val="25000"/>
                  </a:schemeClr>
                </a:solidFill>
                <a:latin typeface="微软雅黑" pitchFamily="34" charset="-122"/>
                <a:ea typeface="微软雅黑" pitchFamily="34" charset="-122"/>
              </a:rPr>
              <a:t>内容分享平台。</a:t>
            </a:r>
          </a:p>
        </p:txBody>
      </p:sp>
      <p:grpSp>
        <p:nvGrpSpPr>
          <p:cNvPr id="84" name="组合 8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89" name="椭圆 88"/>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文本框 9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92" name="文本框 9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93" name="圆角矩形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4CCF0FE5-6EB3-47CB-8409-FFB05639C98D}"/>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D11D5F82-9313-4DF9-9CF7-1B9DACC1774E}"/>
              </a:ext>
            </a:extLst>
          </p:cNvPr>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7861494-A18C-4D64-BC61-9BE25DA292EE}"/>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96" name="文本框 9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4F19010-84E4-4F9B-9D2C-F2DB83D9707F}"/>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97" name="文本框 9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A61F43D-4EBD-4A5A-8BAD-56597238B9A2}"/>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98" name="文本框 9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843A5F5-F5EA-4E0F-B5D6-48B08BB2A591}"/>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spTree>
    <p:extLst>
      <p:ext uri="{BB962C8B-B14F-4D97-AF65-F5344CB8AC3E}">
        <p14:creationId xmlns:p14="http://schemas.microsoft.com/office/powerpoint/2010/main" val="248586329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5964149" y="4753799"/>
            <a:ext cx="3624522" cy="2045625"/>
            <a:chOff x="17570424" y="5679930"/>
            <a:chExt cx="5038267" cy="2843521"/>
          </a:xfrm>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680073" y="8119002"/>
              <a:ext cx="2289784"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设计方案介绍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Design Plan Introduce</a:t>
              </a: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724266" y="1133178"/>
            <a:ext cx="6496184" cy="4647032"/>
          </a:xfrm>
          <a:prstGeom prst="rect">
            <a:avLst/>
          </a:prstGeom>
          <a:noFill/>
        </p:spPr>
        <p:txBody>
          <a:bodyPr wrap="square" lIns="108000" tIns="36000" bIns="36000" rtlCol="0">
            <a:spAutoFit/>
          </a:bodyPr>
          <a:lstStyle/>
          <a:p>
            <a:pPr>
              <a:lnSpc>
                <a:spcPct val="130000"/>
              </a:lnSpc>
              <a:spcAft>
                <a:spcPts val="600"/>
              </a:spcAft>
            </a:pPr>
            <a:r>
              <a:rPr lang="zh-CN" altLang="en-US" sz="2800" b="1" dirty="0">
                <a:solidFill>
                  <a:srgbClr val="AF4343"/>
                </a:solidFill>
                <a:latin typeface="微软雅黑" pitchFamily="34" charset="-122"/>
                <a:ea typeface="微软雅黑" pitchFamily="34" charset="-122"/>
              </a:rPr>
              <a:t>机械结构</a:t>
            </a:r>
            <a:endParaRPr lang="en-US" altLang="zh-CN" sz="2800" b="1" dirty="0">
              <a:solidFill>
                <a:srgbClr val="AF4343"/>
              </a:solidFill>
              <a:latin typeface="微软雅黑" pitchFamily="34" charset="-122"/>
              <a:ea typeface="微软雅黑" pitchFamily="34" charset="-122"/>
            </a:endParaRPr>
          </a:p>
          <a:p>
            <a:pPr marL="285750" indent="-285750">
              <a:lnSpc>
                <a:spcPct val="130000"/>
              </a:lnSpc>
              <a:spcAft>
                <a:spcPts val="600"/>
              </a:spcAft>
              <a:buFont typeface="Wingdings" panose="05000000000000000000" pitchFamily="2" charset="2"/>
              <a:buChar char="l"/>
            </a:pPr>
            <a:r>
              <a:rPr lang="zh-CN" altLang="en-US" sz="1600" dirty="0">
                <a:solidFill>
                  <a:schemeClr val="tx1">
                    <a:lumMod val="75000"/>
                    <a:lumOff val="25000"/>
                  </a:schemeClr>
                </a:solidFill>
                <a:latin typeface="微软雅黑" pitchFamily="34" charset="-122"/>
                <a:ea typeface="微软雅黑" pitchFamily="34" charset="-122"/>
              </a:rPr>
              <a:t>振动台的运动学、动力学建模  </a:t>
            </a: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具体研究振动台位姿随时间变化规律以及振动台所受力与其运动规律之间的关系</a:t>
            </a:r>
          </a:p>
          <a:p>
            <a:pPr marL="285750" indent="-285750">
              <a:lnSpc>
                <a:spcPct val="130000"/>
              </a:lnSpc>
              <a:spcAft>
                <a:spcPts val="600"/>
              </a:spcAft>
              <a:buFont typeface="Wingdings" panose="05000000000000000000" pitchFamily="2" charset="2"/>
              <a:buChar char="l"/>
            </a:pPr>
            <a:r>
              <a:rPr lang="zh-CN" altLang="en-US" sz="1600" dirty="0">
                <a:solidFill>
                  <a:schemeClr val="tx1">
                    <a:lumMod val="75000"/>
                    <a:lumOff val="25000"/>
                  </a:schemeClr>
                </a:solidFill>
                <a:latin typeface="微软雅黑" pitchFamily="34" charset="-122"/>
                <a:ea typeface="微软雅黑" pitchFamily="34" charset="-122"/>
              </a:rPr>
              <a:t>控制单元动力结构设计</a:t>
            </a: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利用振动台的动力学模型，用最大功率点相等的方法求取动力机构的参数，出控制元件和驱动元件，并检验设计方案是否满足工况要求</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（单自由度振动平台采用直线伺服电机，六自由度振动平台采用液压推动缸）</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a:p>
            <a:pPr>
              <a:lnSpc>
                <a:spcPct val="130000"/>
              </a:lnSpc>
              <a:spcAft>
                <a:spcPts val="600"/>
              </a:spcAft>
            </a:pP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振动台是一个复杂的并联机构，我们主要研究的是振动平台位姿随时间变化的规律</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5" name="圆角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D2F0ECA-1BD1-4768-B72C-AC8C38567C44}"/>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18399BC-5894-4749-A2BE-31E3E4E9EDBF}"/>
              </a:ext>
            </a:extLst>
          </p:cNvPr>
          <p:cNvSpPr/>
          <p:nvPr/>
        </p:nvSpPr>
        <p:spPr>
          <a:xfrm>
            <a:off x="819189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0A72AA6-467F-4BE7-B949-4275F460975B}"/>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3F0A8CA-0FBB-48EA-8A21-FEAEB6733743}"/>
              </a:ext>
            </a:extLst>
          </p:cNvPr>
          <p:cNvSpPr txBox="1"/>
          <p:nvPr/>
        </p:nvSpPr>
        <p:spPr>
          <a:xfrm>
            <a:off x="8205538" y="446992"/>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9" name="文本框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E682744-34EB-4D06-A4A0-70CFE5109CE9}"/>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DD72F3B-1E50-4E36-BF1A-1E8705E33CF1}"/>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5" name="动作按钮: 上一张 4">
            <a:hlinkClick r:id="rId3" action="ppaction://hlinksldjump" highlightClick="1">
              <a:snd r:embed="rId4" name="breeze.wav"/>
            </a:hlinkClick>
            <a:extLst>
              <a:ext uri="{FF2B5EF4-FFF2-40B4-BE49-F238E27FC236}">
                <a16:creationId xmlns:a16="http://schemas.microsoft.com/office/drawing/2014/main" id="{DD38871E-C4A2-4106-8EAA-A4EA157A7118}"/>
              </a:ext>
            </a:extLst>
          </p:cNvPr>
          <p:cNvSpPr/>
          <p:nvPr/>
        </p:nvSpPr>
        <p:spPr>
          <a:xfrm>
            <a:off x="10647485" y="5969977"/>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0364087"/>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 calcmode="lin" valueType="num">
                                      <p:cBhvr additive="base">
                                        <p:cTn id="31" dur="500" fill="hold"/>
                                        <p:tgtEl>
                                          <p:spTgt spid="133"/>
                                        </p:tgtEl>
                                        <p:attrNameLst>
                                          <p:attrName>ppt_x</p:attrName>
                                        </p:attrNameLst>
                                      </p:cBhvr>
                                      <p:tavLst>
                                        <p:tav tm="0">
                                          <p:val>
                                            <p:strVal val="#ppt_x"/>
                                          </p:val>
                                        </p:tav>
                                        <p:tav tm="100000">
                                          <p:val>
                                            <p:strVal val="#ppt_x"/>
                                          </p:val>
                                        </p:tav>
                                      </p:tavLst>
                                    </p:anim>
                                    <p:anim calcmode="lin" valueType="num">
                                      <p:cBhvr additive="base">
                                        <p:cTn id="32" dur="500" fill="hold"/>
                                        <p:tgtEl>
                                          <p:spTgt spid="1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 calcmode="lin" valueType="num">
                                      <p:cBhvr additive="base">
                                        <p:cTn id="35" dur="500" fill="hold"/>
                                        <p:tgtEl>
                                          <p:spTgt spid="134"/>
                                        </p:tgtEl>
                                        <p:attrNameLst>
                                          <p:attrName>ppt_x</p:attrName>
                                        </p:attrNameLst>
                                      </p:cBhvr>
                                      <p:tavLst>
                                        <p:tav tm="0">
                                          <p:val>
                                            <p:strVal val="#ppt_x"/>
                                          </p:val>
                                        </p:tav>
                                        <p:tav tm="100000">
                                          <p:val>
                                            <p:strVal val="#ppt_x"/>
                                          </p:val>
                                        </p:tav>
                                      </p:tavLst>
                                    </p:anim>
                                    <p:anim calcmode="lin" valueType="num">
                                      <p:cBhvr additive="base">
                                        <p:cTn id="36" dur="500" fill="hold"/>
                                        <p:tgtEl>
                                          <p:spTgt spid="1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3" grpId="0"/>
      <p:bldP spid="35" grpId="0" animBg="1"/>
      <p:bldP spid="36" grpId="0" animBg="1"/>
      <p:bldP spid="37" grpId="0"/>
      <p:bldP spid="38" grpId="0"/>
      <p:bldP spid="39" grpId="0"/>
      <p:bldP spid="47"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5964149" y="4753799"/>
            <a:ext cx="3624522" cy="2045625"/>
            <a:chOff x="17570424" y="5679930"/>
            <a:chExt cx="5038267" cy="2843521"/>
          </a:xfrm>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680073" y="8119002"/>
              <a:ext cx="2289784"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设计方案介绍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Design Plan Introduce</a:t>
              </a: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5" name="圆角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D2F0ECA-1BD1-4768-B72C-AC8C38567C44}"/>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18399BC-5894-4749-A2BE-31E3E4E9EDBF}"/>
              </a:ext>
            </a:extLst>
          </p:cNvPr>
          <p:cNvSpPr/>
          <p:nvPr/>
        </p:nvSpPr>
        <p:spPr>
          <a:xfrm>
            <a:off x="819189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0A72AA6-467F-4BE7-B949-4275F460975B}"/>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3F0A8CA-0FBB-48EA-8A21-FEAEB6733743}"/>
              </a:ext>
            </a:extLst>
          </p:cNvPr>
          <p:cNvSpPr txBox="1"/>
          <p:nvPr/>
        </p:nvSpPr>
        <p:spPr>
          <a:xfrm>
            <a:off x="8205538" y="446992"/>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9" name="文本框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E682744-34EB-4D06-A4A0-70CFE5109CE9}"/>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DD72F3B-1E50-4E36-BF1A-1E8705E33CF1}"/>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5" name="动作按钮: 上一张 4">
            <a:hlinkClick r:id="rId3" action="ppaction://hlinksldjump" highlightClick="1">
              <a:snd r:embed="rId4" name="breeze.wav"/>
            </a:hlinkClick>
            <a:extLst>
              <a:ext uri="{FF2B5EF4-FFF2-40B4-BE49-F238E27FC236}">
                <a16:creationId xmlns:a16="http://schemas.microsoft.com/office/drawing/2014/main" id="{DD38871E-C4A2-4106-8EAA-A4EA157A7118}"/>
              </a:ext>
            </a:extLst>
          </p:cNvPr>
          <p:cNvSpPr/>
          <p:nvPr/>
        </p:nvSpPr>
        <p:spPr>
          <a:xfrm>
            <a:off x="10647485" y="5969977"/>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0DAE0CF-A033-4209-87DE-36692D57091E}"/>
              </a:ext>
            </a:extLst>
          </p:cNvPr>
          <p:cNvSpPr/>
          <p:nvPr/>
        </p:nvSpPr>
        <p:spPr>
          <a:xfrm>
            <a:off x="4629616" y="996370"/>
            <a:ext cx="6496184" cy="4649341"/>
          </a:xfrm>
          <a:prstGeom prst="rect">
            <a:avLst/>
          </a:prstGeom>
          <a:noFill/>
        </p:spPr>
        <p:txBody>
          <a:bodyPr wrap="square" lIns="108000" tIns="36000" bIns="36000" rtlCol="0">
            <a:spAutoFit/>
          </a:bodyPr>
          <a:lstStyle/>
          <a:p>
            <a:pPr>
              <a:lnSpc>
                <a:spcPct val="130000"/>
              </a:lnSpc>
              <a:spcAft>
                <a:spcPts val="600"/>
              </a:spcAft>
            </a:pPr>
            <a:r>
              <a:rPr lang="zh-CN" altLang="en-US" sz="2800" b="1" dirty="0">
                <a:solidFill>
                  <a:srgbClr val="AF4343"/>
                </a:solidFill>
                <a:latin typeface="微软雅黑" pitchFamily="34" charset="-122"/>
                <a:ea typeface="微软雅黑" pitchFamily="34" charset="-122"/>
              </a:rPr>
              <a:t>算法研究</a:t>
            </a:r>
            <a:endParaRPr lang="en-US" altLang="zh-CN" sz="2800" b="1" dirty="0">
              <a:solidFill>
                <a:srgbClr val="AF4343"/>
              </a:solidFill>
              <a:latin typeface="微软雅黑" pitchFamily="34" charset="-122"/>
              <a:ea typeface="微软雅黑" pitchFamily="34"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三参量控制器设计</a:t>
            </a:r>
          </a:p>
          <a:p>
            <a:r>
              <a:rPr lang="zh-CN" altLang="en-US" sz="1600" dirty="0">
                <a:latin typeface="幼圆" panose="02010509060101010101" pitchFamily="49" charset="-122"/>
                <a:ea typeface="幼圆" panose="02010509060101010101" pitchFamily="49" charset="-122"/>
              </a:rPr>
              <a:t>在位移控制的基础上引入速度和加速度控制，探索设计三参量前馈控制器和三参量反馈控制器，分析三参量控制方式对系统特性的影响</a:t>
            </a:r>
            <a:endParaRPr lang="en-US" altLang="zh-CN" sz="1600" dirty="0">
              <a:latin typeface="幼圆" panose="02010509060101010101" pitchFamily="49" charset="-122"/>
              <a:ea typeface="幼圆" panose="02010509060101010101" pitchFamily="49" charset="-122"/>
            </a:endParaRPr>
          </a:p>
          <a:p>
            <a:r>
              <a:rPr lang="en-US" altLang="zh-CN" sz="1600" dirty="0">
                <a:latin typeface="幼圆" panose="02010509060101010101" pitchFamily="49" charset="-122"/>
                <a:ea typeface="幼圆" panose="02010509060101010101" pitchFamily="49" charset="-122"/>
              </a:rPr>
              <a:t>(</a:t>
            </a:r>
            <a:r>
              <a:rPr lang="zh-CN" altLang="en-US" sz="1600" dirty="0">
                <a:latin typeface="幼圆" panose="02010509060101010101" pitchFamily="49" charset="-122"/>
                <a:ea typeface="幼圆" panose="02010509060101010101" pitchFamily="49" charset="-122"/>
              </a:rPr>
              <a:t>位移、速度、加速度）</a:t>
            </a:r>
          </a:p>
          <a:p>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迭代学习控制算法</a:t>
            </a:r>
            <a:endParaRPr lang="zh-CN" altLang="en-US" sz="1600" dirty="0">
              <a:latin typeface="Times New Roman" panose="02020603050405020304" pitchFamily="18" charset="0"/>
              <a:ea typeface="微软雅黑" panose="020B0503020204020204" pitchFamily="34" charset="-122"/>
            </a:endParaRPr>
          </a:p>
          <a:p>
            <a:r>
              <a:rPr lang="zh-CN" altLang="en-US" sz="1600" dirty="0">
                <a:latin typeface="幼圆" panose="02010509060101010101" pitchFamily="49" charset="-122"/>
                <a:ea typeface="幼圆" panose="02010509060101010101" pitchFamily="49" charset="-122"/>
              </a:rPr>
              <a:t>设计迭代学习控制算法，用于修正振动台的输入信号，分析迭代学习算法对波形浮现精度的影响并对算法进行优化</a:t>
            </a:r>
            <a:r>
              <a:rPr lang="zh-CN" altLang="en-US" sz="1600" baseline="30000" dirty="0">
                <a:latin typeface="幼圆" panose="02010509060101010101" pitchFamily="49" charset="-122"/>
                <a:ea typeface="幼圆" panose="02010509060101010101" pitchFamily="49" charset="-122"/>
              </a:rPr>
              <a:t> </a:t>
            </a:r>
            <a:endParaRPr lang="zh-CN" altLang="en-US" sz="1600" dirty="0">
              <a:latin typeface="幼圆" panose="02010509060101010101" pitchFamily="49" charset="-122"/>
              <a:ea typeface="幼圆" panose="02010509060101010101" pitchFamily="49" charset="-122"/>
            </a:endParaRPr>
          </a:p>
          <a:p>
            <a:endParaRPr lang="en-US" altLang="zh-CN" sz="1600" dirty="0">
              <a:latin typeface="宋体" panose="02010600030101010101" pitchFamily="2"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自适应逆控制器设计</a:t>
            </a:r>
            <a:endParaRPr lang="zh-CN" altLang="en-US" sz="1600" dirty="0">
              <a:latin typeface="Times New Roman" panose="02020603050405020304" pitchFamily="18" charset="0"/>
              <a:ea typeface="微软雅黑" panose="020B0503020204020204" pitchFamily="34" charset="-122"/>
            </a:endParaRPr>
          </a:p>
          <a:p>
            <a:r>
              <a:rPr lang="zh-CN" altLang="en-US" sz="1600" dirty="0">
                <a:latin typeface="幼圆" panose="02010509060101010101" pitchFamily="49" charset="-122"/>
                <a:ea typeface="幼圆" panose="02010509060101010101" pitchFamily="49" charset="-122"/>
              </a:rPr>
              <a:t>研究将自适应逆控制应用于振动台控制系统中，分析不同的自适应控制律对波形浮现的控制精度的影响，设计最优化自适应逆控制器</a:t>
            </a:r>
            <a:endParaRPr lang="en-US" altLang="zh-CN" sz="1600" dirty="0">
              <a:latin typeface="幼圆" panose="02010509060101010101" pitchFamily="49" charset="-122"/>
              <a:ea typeface="幼圆" panose="02010509060101010101" pitchFamily="49" charset="-122"/>
            </a:endParaRPr>
          </a:p>
          <a:p>
            <a:endParaRPr lang="en-US" altLang="zh-CN" sz="1600" dirty="0">
              <a:latin typeface="幼圆" panose="02010509060101010101" pitchFamily="49" charset="-122"/>
              <a:ea typeface="幼圆" panose="02010509060101010101" pitchFamily="49" charset="-122"/>
            </a:endParaRPr>
          </a:p>
          <a:p>
            <a:endParaRPr lang="en-US" altLang="zh-CN" sz="1600" dirty="0">
              <a:latin typeface="幼圆" panose="02010509060101010101" pitchFamily="49" charset="-122"/>
              <a:ea typeface="幼圆" panose="02010509060101010101" pitchFamily="49" charset="-122"/>
            </a:endParaRPr>
          </a:p>
          <a:p>
            <a:r>
              <a:rPr lang="zh-CN" altLang="en-US" sz="1600" dirty="0">
                <a:latin typeface="幼圆" panose="02010509060101010101" pitchFamily="49" charset="-122"/>
                <a:ea typeface="幼圆" panose="02010509060101010101" pitchFamily="49" charset="-122"/>
              </a:rPr>
              <a:t>振动台控制过程，存在很大的非线性因素，滞后很大，仅采用伺服控制虽然可以控制振动台运动</a:t>
            </a:r>
            <a:r>
              <a:rPr lang="en-US" altLang="zh-CN" sz="1600" dirty="0">
                <a:latin typeface="幼圆" panose="02010509060101010101" pitchFamily="49" charset="-122"/>
                <a:ea typeface="幼圆" panose="02010509060101010101" pitchFamily="49" charset="-122"/>
              </a:rPr>
              <a:t>,</a:t>
            </a:r>
            <a:r>
              <a:rPr lang="zh-CN" altLang="en-US" sz="1600" dirty="0">
                <a:latin typeface="幼圆" panose="02010509060101010101" pitchFamily="49" charset="-122"/>
                <a:ea typeface="幼圆" panose="02010509060101010101" pitchFamily="49" charset="-122"/>
              </a:rPr>
              <a:t>但是精度较差，而且系统带宽很低。</a:t>
            </a:r>
          </a:p>
        </p:txBody>
      </p:sp>
    </p:spTree>
    <p:extLst>
      <p:ext uri="{BB962C8B-B14F-4D97-AF65-F5344CB8AC3E}">
        <p14:creationId xmlns:p14="http://schemas.microsoft.com/office/powerpoint/2010/main" val="1934771838"/>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anim calcmode="lin" valueType="num">
                                      <p:cBhvr additive="base">
                                        <p:cTn id="31" dur="500" fill="hold"/>
                                        <p:tgtEl>
                                          <p:spTgt spid="134"/>
                                        </p:tgtEl>
                                        <p:attrNameLst>
                                          <p:attrName>ppt_x</p:attrName>
                                        </p:attrNameLst>
                                      </p:cBhvr>
                                      <p:tavLst>
                                        <p:tav tm="0">
                                          <p:val>
                                            <p:strVal val="#ppt_x"/>
                                          </p:val>
                                        </p:tav>
                                        <p:tav tm="100000">
                                          <p:val>
                                            <p:strVal val="#ppt_x"/>
                                          </p:val>
                                        </p:tav>
                                      </p:tavLst>
                                    </p:anim>
                                    <p:anim calcmode="lin" valueType="num">
                                      <p:cBhvr additive="base">
                                        <p:cTn id="32" dur="500" fill="hold"/>
                                        <p:tgtEl>
                                          <p:spTgt spid="1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5" grpId="0" animBg="1"/>
      <p:bldP spid="36" grpId="0" animBg="1"/>
      <p:bldP spid="37" grpId="0"/>
      <p:bldP spid="38" grpId="0"/>
      <p:bldP spid="39" grpId="0"/>
      <p:bldP spid="47" grpId="0"/>
      <p:bldP spid="5" grpId="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3967314" y="5764672"/>
            <a:ext cx="2310064" cy="1303765"/>
            <a:chOff x="17570424" y="5679930"/>
            <a:chExt cx="5038267" cy="2843521"/>
          </a:xfrm>
          <a:effectLst>
            <a:reflection endPos="65000" dist="50800" dir="5400000" sy="-100000" algn="bl" rotWithShape="0"/>
          </a:effectLst>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680073" y="8119002"/>
              <a:ext cx="2289784"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设计方案介绍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Design Plan Introduce</a:t>
              </a: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840130" y="961767"/>
            <a:ext cx="6496184" cy="996033"/>
          </a:xfrm>
          <a:prstGeom prst="rect">
            <a:avLst/>
          </a:prstGeom>
          <a:noFill/>
        </p:spPr>
        <p:txBody>
          <a:bodyPr wrap="square" lIns="108000" tIns="36000" bIns="36000" rtlCol="0">
            <a:spAutoFit/>
          </a:bodyPr>
          <a:lstStyle/>
          <a:p>
            <a:pPr>
              <a:lnSpc>
                <a:spcPct val="130000"/>
              </a:lnSpc>
              <a:spcAft>
                <a:spcPts val="600"/>
              </a:spcAft>
            </a:pPr>
            <a:r>
              <a:rPr lang="zh-CN" altLang="en-US" sz="2800" b="1" dirty="0">
                <a:solidFill>
                  <a:srgbClr val="AF4343"/>
                </a:solidFill>
                <a:latin typeface="微软雅黑" pitchFamily="34" charset="-122"/>
                <a:ea typeface="微软雅黑" pitchFamily="34" charset="-122"/>
              </a:rPr>
              <a:t>硬件电路</a:t>
            </a:r>
          </a:p>
          <a:p>
            <a:pPr>
              <a:lnSpc>
                <a:spcPct val="130000"/>
              </a:lnSpc>
              <a:spcAft>
                <a:spcPts val="600"/>
              </a:spcAft>
            </a:pPr>
            <a:r>
              <a:rPr lang="zh-CN" altLang="en-US" sz="1600" dirty="0">
                <a:solidFill>
                  <a:schemeClr val="tx1">
                    <a:lumMod val="75000"/>
                    <a:lumOff val="25000"/>
                  </a:schemeClr>
                </a:solidFill>
                <a:latin typeface="微软雅黑" pitchFamily="34" charset="-122"/>
                <a:ea typeface="微软雅黑" pitchFamily="34" charset="-122"/>
              </a:rPr>
              <a:t>全数字控制器的硬件电路如下</a:t>
            </a:r>
            <a:r>
              <a:rPr lang="en-US" altLang="zh-CN" sz="1600" dirty="0">
                <a:solidFill>
                  <a:schemeClr val="tx1">
                    <a:lumMod val="75000"/>
                    <a:lumOff val="25000"/>
                  </a:schemeClr>
                </a:solidFill>
                <a:latin typeface="微软雅黑" pitchFamily="34" charset="-122"/>
                <a:ea typeface="微软雅黑" pitchFamily="34" charset="-122"/>
              </a:rPr>
              <a:t>:</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5" name="圆角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D2F0ECA-1BD1-4768-B72C-AC8C38567C44}"/>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18399BC-5894-4749-A2BE-31E3E4E9EDBF}"/>
              </a:ext>
            </a:extLst>
          </p:cNvPr>
          <p:cNvSpPr/>
          <p:nvPr/>
        </p:nvSpPr>
        <p:spPr>
          <a:xfrm>
            <a:off x="819189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0A72AA6-467F-4BE7-B949-4275F460975B}"/>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3F0A8CA-0FBB-48EA-8A21-FEAEB6733743}"/>
              </a:ext>
            </a:extLst>
          </p:cNvPr>
          <p:cNvSpPr txBox="1"/>
          <p:nvPr/>
        </p:nvSpPr>
        <p:spPr>
          <a:xfrm>
            <a:off x="8205538" y="446992"/>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9" name="文本框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E682744-34EB-4D06-A4A0-70CFE5109CE9}"/>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DD72F3B-1E50-4E36-BF1A-1E8705E33CF1}"/>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5" name="动作按钮: 上一张 4">
            <a:hlinkClick r:id="rId3" action="ppaction://hlinksldjump" highlightClick="1">
              <a:snd r:embed="rId4" name="breeze.wav"/>
            </a:hlinkClick>
            <a:extLst>
              <a:ext uri="{FF2B5EF4-FFF2-40B4-BE49-F238E27FC236}">
                <a16:creationId xmlns:a16="http://schemas.microsoft.com/office/drawing/2014/main" id="{DD38871E-C4A2-4106-8EAA-A4EA157A7118}"/>
              </a:ext>
            </a:extLst>
          </p:cNvPr>
          <p:cNvSpPr/>
          <p:nvPr/>
        </p:nvSpPr>
        <p:spPr>
          <a:xfrm>
            <a:off x="10647485" y="5969977"/>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QQ截图20180409103235">
            <a:extLst>
              <a:ext uri="{FF2B5EF4-FFF2-40B4-BE49-F238E27FC236}">
                <a16:creationId xmlns:a16="http://schemas.microsoft.com/office/drawing/2014/main" id="{46D9CA42-B9C8-4AE6-B27C-46AD1B81B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130" y="2023675"/>
            <a:ext cx="575310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11362D23-F748-4520-8BA1-97BA920F7A44}"/>
              </a:ext>
            </a:extLst>
          </p:cNvPr>
          <p:cNvSpPr txBox="1"/>
          <p:nvPr/>
        </p:nvSpPr>
        <p:spPr>
          <a:xfrm>
            <a:off x="4917233" y="3523455"/>
            <a:ext cx="5675997" cy="2893100"/>
          </a:xfrm>
          <a:prstGeom prst="rect">
            <a:avLst/>
          </a:prstGeom>
          <a:noFill/>
        </p:spPr>
        <p:txBody>
          <a:bodyPr wrap="square" rtlCol="0">
            <a:spAutoFit/>
          </a:bodyPr>
          <a:lstStyle/>
          <a:p>
            <a:pPr marL="285750" lvl="0" indent="-285750">
              <a:buFont typeface="Wingdings" panose="05000000000000000000" pitchFamily="2" charset="2"/>
              <a:buChar char="l"/>
            </a:pPr>
            <a:r>
              <a:rPr lang="en-US" altLang="zh-CN" dirty="0"/>
              <a:t>FPGA</a:t>
            </a:r>
            <a:endParaRPr lang="zh-CN" altLang="zh-CN" dirty="0"/>
          </a:p>
          <a:p>
            <a:r>
              <a:rPr lang="zh-CN" altLang="zh-CN" sz="1600" dirty="0">
                <a:latin typeface="幼圆" panose="02010509060101010101" pitchFamily="49" charset="-122"/>
                <a:ea typeface="幼圆" panose="02010509060101010101" pitchFamily="49" charset="-122"/>
              </a:rPr>
              <a:t>采用高性能</a:t>
            </a:r>
            <a:r>
              <a:rPr lang="en-US" altLang="zh-CN" sz="1600" dirty="0">
                <a:latin typeface="幼圆" panose="02010509060101010101" pitchFamily="49" charset="-122"/>
                <a:ea typeface="幼圆" panose="02010509060101010101" pitchFamily="49" charset="-122"/>
              </a:rPr>
              <a:t>FPGA</a:t>
            </a:r>
            <a:r>
              <a:rPr lang="zh-CN" altLang="zh-CN" sz="1600" dirty="0">
                <a:latin typeface="幼圆" panose="02010509060101010101" pitchFamily="49" charset="-122"/>
                <a:ea typeface="幼圆" panose="02010509060101010101" pitchFamily="49" charset="-122"/>
              </a:rPr>
              <a:t>作为整个系统的控制器，</a:t>
            </a:r>
            <a:r>
              <a:rPr lang="en-US" altLang="zh-CN" sz="1600" dirty="0">
                <a:latin typeface="幼圆" panose="02010509060101010101" pitchFamily="49" charset="-122"/>
                <a:ea typeface="幼圆" panose="02010509060101010101" pitchFamily="49" charset="-122"/>
              </a:rPr>
              <a:t>FPGA</a:t>
            </a:r>
            <a:r>
              <a:rPr lang="zh-CN" altLang="zh-CN" sz="1600" dirty="0">
                <a:latin typeface="幼圆" panose="02010509060101010101" pitchFamily="49" charset="-122"/>
                <a:ea typeface="幼圆" panose="02010509060101010101" pitchFamily="49" charset="-122"/>
              </a:rPr>
              <a:t>作为可编程逻辑控制芯片，可以实现系统的</a:t>
            </a:r>
            <a:r>
              <a:rPr lang="en-US" altLang="zh-CN" sz="1600" dirty="0">
                <a:latin typeface="幼圆" panose="02010509060101010101" pitchFamily="49" charset="-122"/>
                <a:ea typeface="幼圆" panose="02010509060101010101" pitchFamily="49" charset="-122"/>
              </a:rPr>
              <a:t>AD/DA</a:t>
            </a:r>
            <a:r>
              <a:rPr lang="zh-CN" altLang="zh-CN" sz="1600" dirty="0">
                <a:latin typeface="幼圆" panose="02010509060101010101" pitchFamily="49" charset="-122"/>
                <a:ea typeface="幼圆" panose="02010509060101010101" pitchFamily="49" charset="-122"/>
              </a:rPr>
              <a:t>和</a:t>
            </a:r>
            <a:r>
              <a:rPr lang="en-US" altLang="zh-CN" sz="1600" dirty="0">
                <a:latin typeface="幼圆" panose="02010509060101010101" pitchFamily="49" charset="-122"/>
                <a:ea typeface="幼圆" panose="02010509060101010101" pitchFamily="49" charset="-122"/>
              </a:rPr>
              <a:t>USB</a:t>
            </a:r>
            <a:r>
              <a:rPr lang="zh-CN" altLang="zh-CN" sz="1600" dirty="0">
                <a:latin typeface="幼圆" panose="02010509060101010101" pitchFamily="49" charset="-122"/>
                <a:ea typeface="幼圆" panose="02010509060101010101" pitchFamily="49" charset="-122"/>
              </a:rPr>
              <a:t>转换接口的需要，同时可以告诉进行大量并行计算，为数据处理和信号传输提供硬件支持</a:t>
            </a:r>
            <a:endParaRPr lang="en-US" altLang="zh-CN" sz="1600" dirty="0">
              <a:latin typeface="幼圆" panose="02010509060101010101" pitchFamily="49" charset="-122"/>
              <a:ea typeface="幼圆" panose="02010509060101010101" pitchFamily="49" charset="-122"/>
            </a:endParaRPr>
          </a:p>
          <a:p>
            <a:pPr marL="285750" indent="-285750">
              <a:buFont typeface="Wingdings" panose="05000000000000000000" pitchFamily="2" charset="2"/>
              <a:buChar char="l"/>
            </a:pPr>
            <a:r>
              <a:rPr lang="zh-CN" altLang="zh-CN" b="1" dirty="0"/>
              <a:t>信号的输入与输出采集卡</a:t>
            </a:r>
          </a:p>
          <a:p>
            <a:r>
              <a:rPr lang="zh-CN" altLang="zh-CN" sz="1600" dirty="0"/>
              <a:t>信号的输入与输出通道包括模拟量通道和数字量通道，使用</a:t>
            </a:r>
            <a:r>
              <a:rPr lang="en-US" altLang="zh-CN" sz="1600" dirty="0"/>
              <a:t> A/D </a:t>
            </a:r>
            <a:r>
              <a:rPr lang="zh-CN" altLang="zh-CN" sz="1600" dirty="0"/>
              <a:t>输入通道接受指令参考电压信号以及传感器输出的振动台位移、加速度信号，接收到的信号经</a:t>
            </a:r>
            <a:r>
              <a:rPr lang="en-US" altLang="zh-CN" sz="1600" dirty="0"/>
              <a:t> FPGA </a:t>
            </a:r>
            <a:r>
              <a:rPr lang="zh-CN" altLang="zh-CN" sz="1600" dirty="0"/>
              <a:t>的控制算法处理后，由</a:t>
            </a:r>
            <a:r>
              <a:rPr lang="en-US" altLang="zh-CN" sz="1600" dirty="0"/>
              <a:t> D/A </a:t>
            </a:r>
            <a:r>
              <a:rPr lang="zh-CN" altLang="zh-CN" sz="1600" dirty="0"/>
              <a:t>模块转换为控制电流</a:t>
            </a:r>
            <a:r>
              <a:rPr lang="en-US" altLang="zh-CN" sz="1600" dirty="0"/>
              <a:t>/</a:t>
            </a:r>
            <a:r>
              <a:rPr lang="zh-CN" altLang="zh-CN" sz="1600" dirty="0"/>
              <a:t>电压信号输出给伺服阀。</a:t>
            </a:r>
          </a:p>
          <a:p>
            <a:endParaRPr lang="zh-CN" altLang="en-US" dirty="0"/>
          </a:p>
        </p:txBody>
      </p:sp>
    </p:spTree>
    <p:extLst>
      <p:ext uri="{BB962C8B-B14F-4D97-AF65-F5344CB8AC3E}">
        <p14:creationId xmlns:p14="http://schemas.microsoft.com/office/powerpoint/2010/main" val="3346617631"/>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 calcmode="lin" valueType="num">
                                      <p:cBhvr additive="base">
                                        <p:cTn id="31" dur="500" fill="hold"/>
                                        <p:tgtEl>
                                          <p:spTgt spid="133"/>
                                        </p:tgtEl>
                                        <p:attrNameLst>
                                          <p:attrName>ppt_x</p:attrName>
                                        </p:attrNameLst>
                                      </p:cBhvr>
                                      <p:tavLst>
                                        <p:tav tm="0">
                                          <p:val>
                                            <p:strVal val="#ppt_x"/>
                                          </p:val>
                                        </p:tav>
                                        <p:tav tm="100000">
                                          <p:val>
                                            <p:strVal val="#ppt_x"/>
                                          </p:val>
                                        </p:tav>
                                      </p:tavLst>
                                    </p:anim>
                                    <p:anim calcmode="lin" valueType="num">
                                      <p:cBhvr additive="base">
                                        <p:cTn id="32" dur="500" fill="hold"/>
                                        <p:tgtEl>
                                          <p:spTgt spid="1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 calcmode="lin" valueType="num">
                                      <p:cBhvr additive="base">
                                        <p:cTn id="35" dur="500" fill="hold"/>
                                        <p:tgtEl>
                                          <p:spTgt spid="134"/>
                                        </p:tgtEl>
                                        <p:attrNameLst>
                                          <p:attrName>ppt_x</p:attrName>
                                        </p:attrNameLst>
                                      </p:cBhvr>
                                      <p:tavLst>
                                        <p:tav tm="0">
                                          <p:val>
                                            <p:strVal val="#ppt_x"/>
                                          </p:val>
                                        </p:tav>
                                        <p:tav tm="100000">
                                          <p:val>
                                            <p:strVal val="#ppt_x"/>
                                          </p:val>
                                        </p:tav>
                                      </p:tavLst>
                                    </p:anim>
                                    <p:anim calcmode="lin" valueType="num">
                                      <p:cBhvr additive="base">
                                        <p:cTn id="36" dur="500" fill="hold"/>
                                        <p:tgtEl>
                                          <p:spTgt spid="1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26"/>
                                        </p:tgtEl>
                                        <p:attrNameLst>
                                          <p:attrName>style.visibility</p:attrName>
                                        </p:attrNameLst>
                                      </p:cBhvr>
                                      <p:to>
                                        <p:strVal val="visible"/>
                                      </p:to>
                                    </p:set>
                                    <p:anim calcmode="lin" valueType="num">
                                      <p:cBhvr additive="base">
                                        <p:cTn id="71" dur="500" fill="hold"/>
                                        <p:tgtEl>
                                          <p:spTgt spid="1026"/>
                                        </p:tgtEl>
                                        <p:attrNameLst>
                                          <p:attrName>ppt_x</p:attrName>
                                        </p:attrNameLst>
                                      </p:cBhvr>
                                      <p:tavLst>
                                        <p:tav tm="0">
                                          <p:val>
                                            <p:strVal val="#ppt_x"/>
                                          </p:val>
                                        </p:tav>
                                        <p:tav tm="100000">
                                          <p:val>
                                            <p:strVal val="#ppt_x"/>
                                          </p:val>
                                        </p:tav>
                                      </p:tavLst>
                                    </p:anim>
                                    <p:anim calcmode="lin" valueType="num">
                                      <p:cBhvr additive="base">
                                        <p:cTn id="7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3" grpId="0"/>
      <p:bldP spid="35" grpId="0" animBg="1"/>
      <p:bldP spid="36" grpId="0" animBg="1"/>
      <p:bldP spid="37" grpId="0"/>
      <p:bldP spid="38" grpId="0"/>
      <p:bldP spid="39" grpId="0"/>
      <p:bldP spid="47" grpId="0"/>
      <p:bldP spid="5"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3890211" y="5540284"/>
            <a:ext cx="2860612" cy="1614486"/>
            <a:chOff x="17570424" y="5679930"/>
            <a:chExt cx="5038267" cy="2843521"/>
          </a:xfrm>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680073" y="8119002"/>
              <a:ext cx="2289784"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设计方案介绍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Design Plan Introduce</a:t>
              </a: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724266" y="1133178"/>
            <a:ext cx="6496184" cy="1701611"/>
          </a:xfrm>
          <a:prstGeom prst="rect">
            <a:avLst/>
          </a:prstGeom>
          <a:noFill/>
        </p:spPr>
        <p:txBody>
          <a:bodyPr wrap="square" lIns="108000" tIns="36000" bIns="36000" rtlCol="0">
            <a:spAutoFit/>
          </a:bodyPr>
          <a:lstStyle/>
          <a:p>
            <a:pPr>
              <a:lnSpc>
                <a:spcPct val="130000"/>
              </a:lnSpc>
              <a:spcAft>
                <a:spcPts val="600"/>
              </a:spcAft>
            </a:pPr>
            <a:r>
              <a:rPr lang="zh-CN" altLang="en-US" sz="2800" b="1" dirty="0">
                <a:solidFill>
                  <a:srgbClr val="AF4343"/>
                </a:solidFill>
                <a:latin typeface="微软雅黑" pitchFamily="34" charset="-122"/>
                <a:ea typeface="微软雅黑" pitchFamily="34" charset="-122"/>
              </a:rPr>
              <a:t>软件系统</a:t>
            </a:r>
            <a:endParaRPr lang="en-US" altLang="zh-CN" sz="2800" b="1" dirty="0">
              <a:solidFill>
                <a:srgbClr val="AF4343"/>
              </a:solidFill>
              <a:latin typeface="微软雅黑" pitchFamily="34" charset="-122"/>
              <a:ea typeface="微软雅黑" pitchFamily="34" charset="-122"/>
            </a:endParaRPr>
          </a:p>
          <a:p>
            <a:pPr marL="285750" indent="-285750">
              <a:lnSpc>
                <a:spcPct val="130000"/>
              </a:lnSpc>
              <a:spcAft>
                <a:spcPts val="600"/>
              </a:spcAft>
              <a:buFont typeface="Wingdings" panose="05000000000000000000" pitchFamily="2" charset="2"/>
              <a:buChar char="l"/>
            </a:pPr>
            <a:r>
              <a:rPr lang="zh-CN" altLang="en-US" sz="1600" dirty="0">
                <a:solidFill>
                  <a:schemeClr val="tx1">
                    <a:lumMod val="75000"/>
                    <a:lumOff val="25000"/>
                  </a:schemeClr>
                </a:solidFill>
                <a:latin typeface="微软雅黑" pitchFamily="34" charset="-122"/>
                <a:ea typeface="微软雅黑" pitchFamily="34" charset="-122"/>
              </a:rPr>
              <a:t>上位机</a:t>
            </a: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全数字控制器的上位机软件提供了友好的人机交互界面，能实现参数设置，实验过程监控，实验数据保存等。</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5" name="圆角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D2F0ECA-1BD1-4768-B72C-AC8C38567C44}"/>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18399BC-5894-4749-A2BE-31E3E4E9EDBF}"/>
              </a:ext>
            </a:extLst>
          </p:cNvPr>
          <p:cNvSpPr/>
          <p:nvPr/>
        </p:nvSpPr>
        <p:spPr>
          <a:xfrm>
            <a:off x="819189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0A72AA6-467F-4BE7-B949-4275F460975B}"/>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3F0A8CA-0FBB-48EA-8A21-FEAEB6733743}"/>
              </a:ext>
            </a:extLst>
          </p:cNvPr>
          <p:cNvSpPr txBox="1"/>
          <p:nvPr/>
        </p:nvSpPr>
        <p:spPr>
          <a:xfrm>
            <a:off x="8205538" y="446992"/>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9" name="文本框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E682744-34EB-4D06-A4A0-70CFE5109CE9}"/>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DD72F3B-1E50-4E36-BF1A-1E8705E33CF1}"/>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5" name="动作按钮: 上一张 4">
            <a:hlinkClick r:id="rId3" action="ppaction://hlinksldjump" highlightClick="1">
              <a:snd r:embed="rId4" name="breeze.wav"/>
            </a:hlinkClick>
            <a:extLst>
              <a:ext uri="{FF2B5EF4-FFF2-40B4-BE49-F238E27FC236}">
                <a16:creationId xmlns:a16="http://schemas.microsoft.com/office/drawing/2014/main" id="{DD38871E-C4A2-4106-8EAA-A4EA157A7118}"/>
              </a:ext>
            </a:extLst>
          </p:cNvPr>
          <p:cNvSpPr/>
          <p:nvPr/>
        </p:nvSpPr>
        <p:spPr>
          <a:xfrm>
            <a:off x="10647485" y="5969977"/>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
            <a:extLst>
              <a:ext uri="{FF2B5EF4-FFF2-40B4-BE49-F238E27FC236}">
                <a16:creationId xmlns:a16="http://schemas.microsoft.com/office/drawing/2014/main" id="{F9C09430-3974-46E4-B08D-429EFF41B363}"/>
              </a:ext>
            </a:extLst>
          </p:cNvPr>
          <p:cNvGrpSpPr>
            <a:grpSpLocks noChangeAspect="1"/>
          </p:cNvGrpSpPr>
          <p:nvPr/>
        </p:nvGrpSpPr>
        <p:grpSpPr bwMode="auto">
          <a:xfrm>
            <a:off x="4724266" y="3125958"/>
            <a:ext cx="2425490" cy="3323907"/>
            <a:chOff x="3679" y="8620"/>
            <a:chExt cx="1855" cy="2574"/>
          </a:xfrm>
        </p:grpSpPr>
        <p:sp>
          <p:nvSpPr>
            <p:cNvPr id="41" name="AutoShape 9">
              <a:extLst>
                <a:ext uri="{FF2B5EF4-FFF2-40B4-BE49-F238E27FC236}">
                  <a16:creationId xmlns:a16="http://schemas.microsoft.com/office/drawing/2014/main" id="{24EE58A1-4526-4A53-BBF9-95EA04DF9ABD}"/>
                </a:ext>
              </a:extLst>
            </p:cNvPr>
            <p:cNvSpPr>
              <a:spLocks noChangeAspect="1" noChangeArrowheads="1" noTextEdit="1"/>
            </p:cNvSpPr>
            <p:nvPr/>
          </p:nvSpPr>
          <p:spPr bwMode="auto">
            <a:xfrm>
              <a:off x="3679" y="8620"/>
              <a:ext cx="1733" cy="2574"/>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2" name="Rectangle 8">
              <a:extLst>
                <a:ext uri="{FF2B5EF4-FFF2-40B4-BE49-F238E27FC236}">
                  <a16:creationId xmlns:a16="http://schemas.microsoft.com/office/drawing/2014/main" id="{D726DB7E-5828-4785-867B-F683A8E99E7B}"/>
                </a:ext>
              </a:extLst>
            </p:cNvPr>
            <p:cNvSpPr>
              <a:spLocks noChangeArrowheads="1"/>
            </p:cNvSpPr>
            <p:nvPr/>
          </p:nvSpPr>
          <p:spPr bwMode="auto">
            <a:xfrm>
              <a:off x="3812" y="8620"/>
              <a:ext cx="1600" cy="3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zh-CN" altLang="en-US" dirty="0"/>
                <a:t>系统管理模块</a:t>
              </a:r>
              <a:r>
                <a:rPr lang="zh-CN" altLang="en-US" sz="1200" dirty="0"/>
                <a:t> </a:t>
              </a:r>
              <a:br>
                <a:rPr lang="zh-CN" altLang="en-US" sz="1200" dirty="0"/>
              </a:b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3" name="Rectangle 7">
              <a:extLst>
                <a:ext uri="{FF2B5EF4-FFF2-40B4-BE49-F238E27FC236}">
                  <a16:creationId xmlns:a16="http://schemas.microsoft.com/office/drawing/2014/main" id="{C400B8DB-D8B0-4F5D-BB1A-CFE11EDBFFD7}"/>
                </a:ext>
              </a:extLst>
            </p:cNvPr>
            <p:cNvSpPr>
              <a:spLocks noChangeArrowheads="1"/>
            </p:cNvSpPr>
            <p:nvPr/>
          </p:nvSpPr>
          <p:spPr bwMode="auto">
            <a:xfrm>
              <a:off x="3812" y="9308"/>
              <a:ext cx="1600" cy="3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zh-CN" altLang="en-US" dirty="0"/>
                <a:t>数据处理模块</a:t>
              </a:r>
              <a:r>
                <a:rPr lang="zh-CN" altLang="en-US" sz="1200" dirty="0"/>
                <a:t> </a:t>
              </a:r>
              <a:br>
                <a:rPr lang="zh-CN" altLang="en-US" sz="1200" dirty="0"/>
              </a:b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4" name="Rectangle 6">
              <a:extLst>
                <a:ext uri="{FF2B5EF4-FFF2-40B4-BE49-F238E27FC236}">
                  <a16:creationId xmlns:a16="http://schemas.microsoft.com/office/drawing/2014/main" id="{ABD300D2-FEA3-4A9B-BE7D-43E7D3546020}"/>
                </a:ext>
              </a:extLst>
            </p:cNvPr>
            <p:cNvSpPr>
              <a:spLocks noChangeArrowheads="1"/>
            </p:cNvSpPr>
            <p:nvPr/>
          </p:nvSpPr>
          <p:spPr bwMode="auto">
            <a:xfrm>
              <a:off x="3812" y="10037"/>
              <a:ext cx="1600" cy="3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zh-CN" altLang="en-US" dirty="0"/>
                <a:t>通讯模块</a:t>
              </a:r>
              <a:r>
                <a:rPr lang="zh-CN" altLang="en-US" sz="1200" dirty="0"/>
                <a:t> </a:t>
              </a:r>
              <a:br>
                <a:rPr lang="zh-CN" altLang="en-US" sz="1200" dirty="0"/>
              </a:b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5" name="Rectangle 5">
              <a:extLst>
                <a:ext uri="{FF2B5EF4-FFF2-40B4-BE49-F238E27FC236}">
                  <a16:creationId xmlns:a16="http://schemas.microsoft.com/office/drawing/2014/main" id="{7FDC3A81-8050-4ACF-9A10-BC445A311D1B}"/>
                </a:ext>
              </a:extLst>
            </p:cNvPr>
            <p:cNvSpPr>
              <a:spLocks noChangeArrowheads="1"/>
            </p:cNvSpPr>
            <p:nvPr/>
          </p:nvSpPr>
          <p:spPr bwMode="auto">
            <a:xfrm>
              <a:off x="3812" y="10726"/>
              <a:ext cx="1722" cy="3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ct val="0"/>
                </a:spcAft>
              </a:pPr>
              <a:r>
                <a:rPr lang="zh-CN" altLang="en-US" dirty="0"/>
                <a:t>数据显示与保存模块</a:t>
              </a:r>
              <a:r>
                <a:rPr lang="zh-CN" altLang="en-US" sz="1200" dirty="0"/>
                <a:t> </a:t>
              </a:r>
              <a:br>
                <a:rPr lang="zh-CN" altLang="en-US" sz="1200" dirty="0"/>
              </a:b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8" name="Line 4">
              <a:extLst>
                <a:ext uri="{FF2B5EF4-FFF2-40B4-BE49-F238E27FC236}">
                  <a16:creationId xmlns:a16="http://schemas.microsoft.com/office/drawing/2014/main" id="{38F12B83-F66B-47F5-A518-F2A87D1C352F}"/>
                </a:ext>
              </a:extLst>
            </p:cNvPr>
            <p:cNvSpPr>
              <a:spLocks noChangeShapeType="1"/>
            </p:cNvSpPr>
            <p:nvPr/>
          </p:nvSpPr>
          <p:spPr bwMode="auto">
            <a:xfrm>
              <a:off x="4612" y="8971"/>
              <a:ext cx="1" cy="35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49" name="Line 3">
              <a:extLst>
                <a:ext uri="{FF2B5EF4-FFF2-40B4-BE49-F238E27FC236}">
                  <a16:creationId xmlns:a16="http://schemas.microsoft.com/office/drawing/2014/main" id="{72B9824D-61E8-4942-B5CD-7EF8A6F131D4}"/>
                </a:ext>
              </a:extLst>
            </p:cNvPr>
            <p:cNvSpPr>
              <a:spLocks noChangeShapeType="1"/>
            </p:cNvSpPr>
            <p:nvPr/>
          </p:nvSpPr>
          <p:spPr bwMode="auto">
            <a:xfrm>
              <a:off x="4612" y="9673"/>
              <a:ext cx="1" cy="35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0" name="Line 2">
              <a:extLst>
                <a:ext uri="{FF2B5EF4-FFF2-40B4-BE49-F238E27FC236}">
                  <a16:creationId xmlns:a16="http://schemas.microsoft.com/office/drawing/2014/main" id="{7F51969E-DB73-4D63-860E-BE5ECC72D972}"/>
                </a:ext>
              </a:extLst>
            </p:cNvPr>
            <p:cNvSpPr>
              <a:spLocks noChangeShapeType="1"/>
            </p:cNvSpPr>
            <p:nvPr/>
          </p:nvSpPr>
          <p:spPr bwMode="auto">
            <a:xfrm>
              <a:off x="4612" y="10375"/>
              <a:ext cx="1" cy="35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
        <p:nvSpPr>
          <p:cNvPr id="13" name="对话气泡: 椭圆形 12">
            <a:extLst>
              <a:ext uri="{FF2B5EF4-FFF2-40B4-BE49-F238E27FC236}">
                <a16:creationId xmlns:a16="http://schemas.microsoft.com/office/drawing/2014/main" id="{C3F793C9-1F50-4847-B3CF-E4C3E5E20D28}"/>
              </a:ext>
            </a:extLst>
          </p:cNvPr>
          <p:cNvSpPr/>
          <p:nvPr/>
        </p:nvSpPr>
        <p:spPr>
          <a:xfrm>
            <a:off x="5922557" y="1633701"/>
            <a:ext cx="2859979" cy="1474178"/>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a:t>
            </a:r>
            <a:r>
              <a:rPr lang="zh-CN" altLang="en-US" dirty="0"/>
              <a:t>、软件初始化</a:t>
            </a:r>
            <a:endParaRPr lang="en-US" altLang="zh-CN" dirty="0"/>
          </a:p>
          <a:p>
            <a:pPr algn="ctr"/>
            <a:r>
              <a:rPr lang="en-US" altLang="zh-CN" dirty="0"/>
              <a:t>2</a:t>
            </a:r>
            <a:r>
              <a:rPr lang="zh-CN" altLang="en-US" dirty="0"/>
              <a:t>、控制参数设置</a:t>
            </a:r>
            <a:endParaRPr lang="en-US" altLang="zh-CN" dirty="0"/>
          </a:p>
          <a:p>
            <a:pPr algn="ctr"/>
            <a:r>
              <a:rPr lang="en-US" altLang="zh-CN" dirty="0"/>
              <a:t>3</a:t>
            </a:r>
            <a:r>
              <a:rPr lang="zh-CN" altLang="en-US" dirty="0"/>
              <a:t>、通道参数设置</a:t>
            </a:r>
            <a:endParaRPr lang="en-US" altLang="zh-CN" dirty="0"/>
          </a:p>
          <a:p>
            <a:pPr algn="ctr"/>
            <a:r>
              <a:rPr lang="en-US" altLang="zh-CN" dirty="0"/>
              <a:t>4</a:t>
            </a:r>
            <a:r>
              <a:rPr lang="zh-CN" altLang="en-US" dirty="0"/>
              <a:t>、系统文件管理</a:t>
            </a:r>
          </a:p>
        </p:txBody>
      </p:sp>
      <p:sp>
        <p:nvSpPr>
          <p:cNvPr id="61" name="对话气泡: 椭圆形 60">
            <a:extLst>
              <a:ext uri="{FF2B5EF4-FFF2-40B4-BE49-F238E27FC236}">
                <a16:creationId xmlns:a16="http://schemas.microsoft.com/office/drawing/2014/main" id="{13278CF1-AB9B-401F-AC39-207C2637EDA9}"/>
              </a:ext>
            </a:extLst>
          </p:cNvPr>
          <p:cNvSpPr/>
          <p:nvPr/>
        </p:nvSpPr>
        <p:spPr>
          <a:xfrm>
            <a:off x="5131035" y="2470865"/>
            <a:ext cx="3170756" cy="1634368"/>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r>
              <a:rPr lang="zh-CN" altLang="en-US" dirty="0"/>
              <a:t>、对</a:t>
            </a:r>
            <a:r>
              <a:rPr lang="en-US" altLang="zh-CN" dirty="0"/>
              <a:t>PC</a:t>
            </a:r>
            <a:r>
              <a:rPr lang="zh-CN" altLang="en-US" dirty="0"/>
              <a:t>消息、参数地址定义</a:t>
            </a:r>
            <a:endParaRPr lang="en-US" altLang="zh-CN" dirty="0"/>
          </a:p>
          <a:p>
            <a:pPr algn="ctr"/>
            <a:r>
              <a:rPr lang="en-US" altLang="zh-CN" dirty="0"/>
              <a:t>2</a:t>
            </a:r>
            <a:r>
              <a:rPr lang="zh-CN" altLang="en-US" dirty="0"/>
              <a:t>、试验信号的读取和分配</a:t>
            </a:r>
            <a:endParaRPr lang="en-US" altLang="zh-CN" dirty="0"/>
          </a:p>
        </p:txBody>
      </p:sp>
      <p:sp>
        <p:nvSpPr>
          <p:cNvPr id="62" name="对话气泡: 椭圆形 61">
            <a:extLst>
              <a:ext uri="{FF2B5EF4-FFF2-40B4-BE49-F238E27FC236}">
                <a16:creationId xmlns:a16="http://schemas.microsoft.com/office/drawing/2014/main" id="{E184BC30-1A0B-4ACD-8DBC-959362452E1D}"/>
              </a:ext>
            </a:extLst>
          </p:cNvPr>
          <p:cNvSpPr/>
          <p:nvPr/>
        </p:nvSpPr>
        <p:spPr>
          <a:xfrm>
            <a:off x="4982837" y="3384927"/>
            <a:ext cx="3170756" cy="1634368"/>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1</a:t>
            </a:r>
            <a:r>
              <a:rPr lang="zh-CN" altLang="en-US" dirty="0"/>
              <a:t>、基于</a:t>
            </a:r>
            <a:r>
              <a:rPr lang="en-US" altLang="zh-CN" dirty="0"/>
              <a:t>TCP/IP</a:t>
            </a:r>
            <a:r>
              <a:rPr lang="zh-CN" altLang="en-US" dirty="0"/>
              <a:t>协议的以太网口通信</a:t>
            </a:r>
            <a:endParaRPr lang="en-US" altLang="zh-CN" dirty="0"/>
          </a:p>
          <a:p>
            <a:pPr algn="ctr"/>
            <a:r>
              <a:rPr lang="en-US" altLang="zh-CN" dirty="0"/>
              <a:t>2</a:t>
            </a:r>
            <a:r>
              <a:rPr lang="zh-CN" altLang="en-US" dirty="0"/>
              <a:t>、</a:t>
            </a:r>
            <a:r>
              <a:rPr lang="en-US" altLang="zh-CN" dirty="0"/>
              <a:t>USB</a:t>
            </a:r>
            <a:r>
              <a:rPr lang="zh-CN" altLang="en-US" dirty="0"/>
              <a:t>协议通信</a:t>
            </a:r>
            <a:endParaRPr lang="en-US" altLang="zh-CN" dirty="0"/>
          </a:p>
        </p:txBody>
      </p:sp>
      <p:sp>
        <p:nvSpPr>
          <p:cNvPr id="63" name="对话气泡: 椭圆形 62">
            <a:extLst>
              <a:ext uri="{FF2B5EF4-FFF2-40B4-BE49-F238E27FC236}">
                <a16:creationId xmlns:a16="http://schemas.microsoft.com/office/drawing/2014/main" id="{2773F150-3D39-409F-AA4C-B2680FF04CE1}"/>
              </a:ext>
            </a:extLst>
          </p:cNvPr>
          <p:cNvSpPr/>
          <p:nvPr/>
        </p:nvSpPr>
        <p:spPr>
          <a:xfrm>
            <a:off x="5241408" y="4153664"/>
            <a:ext cx="3170756" cy="1634368"/>
          </a:xfrm>
          <a:prstGeom prst="wedgeEllipse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1</a:t>
            </a:r>
            <a:r>
              <a:rPr lang="zh-CN" altLang="en-US" dirty="0"/>
              <a:t>、对实验数据进行实时显示和保存</a:t>
            </a:r>
            <a:endParaRPr lang="en-US" altLang="zh-CN" dirty="0"/>
          </a:p>
          <a:p>
            <a:pPr algn="ctr"/>
            <a:r>
              <a:rPr lang="en-US" altLang="zh-CN" dirty="0"/>
              <a:t>2</a:t>
            </a:r>
            <a:r>
              <a:rPr lang="zh-CN" altLang="en-US" dirty="0"/>
              <a:t>、方便用户对实验过程进行监控</a:t>
            </a:r>
            <a:endParaRPr lang="en-US" altLang="zh-CN" dirty="0"/>
          </a:p>
        </p:txBody>
      </p:sp>
      <p:sp>
        <p:nvSpPr>
          <p:cNvPr id="64" name="矩形 6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CEFF2E1-4DD9-46F1-B818-E737FD2DF204}"/>
              </a:ext>
            </a:extLst>
          </p:cNvPr>
          <p:cNvSpPr/>
          <p:nvPr/>
        </p:nvSpPr>
        <p:spPr>
          <a:xfrm>
            <a:off x="8340408" y="4239558"/>
            <a:ext cx="3739297" cy="1461545"/>
          </a:xfrm>
          <a:prstGeom prst="rect">
            <a:avLst/>
          </a:prstGeom>
          <a:noFill/>
        </p:spPr>
        <p:txBody>
          <a:bodyPr wrap="square" lIns="108000" tIns="36000" bIns="36000" rtlCol="0">
            <a:spAutoFit/>
          </a:bodyPr>
          <a:lstStyle/>
          <a:p>
            <a:pPr marL="285750" indent="-285750">
              <a:lnSpc>
                <a:spcPct val="130000"/>
              </a:lnSpc>
              <a:spcAft>
                <a:spcPts val="600"/>
              </a:spcAft>
              <a:buFont typeface="Wingdings" panose="05000000000000000000" pitchFamily="2" charset="2"/>
              <a:buChar char="l"/>
            </a:pPr>
            <a:r>
              <a:rPr lang="zh-CN" altLang="en-US" sz="1600" dirty="0">
                <a:solidFill>
                  <a:schemeClr val="tx1">
                    <a:lumMod val="75000"/>
                    <a:lumOff val="25000"/>
                  </a:schemeClr>
                </a:solidFill>
                <a:latin typeface="微软雅黑" pitchFamily="34" charset="-122"/>
                <a:ea typeface="微软雅黑" pitchFamily="34" charset="-122"/>
              </a:rPr>
              <a:t>下位机</a:t>
            </a: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实现信号的采集、传输、处理、输出，并利用控制算法实现控制功能。</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a:p>
            <a:pPr>
              <a:lnSpc>
                <a:spcPct val="130000"/>
              </a:lnSpc>
              <a:spcAft>
                <a:spcPts val="600"/>
              </a:spcAft>
            </a:pPr>
            <a:r>
              <a:rPr lang="zh-CN" altLang="en-US" sz="1600" dirty="0">
                <a:solidFill>
                  <a:schemeClr val="tx1">
                    <a:lumMod val="75000"/>
                    <a:lumOff val="25000"/>
                  </a:schemeClr>
                </a:solidFill>
                <a:latin typeface="幼圆" panose="02010509060101010101" pitchFamily="49" charset="-122"/>
                <a:ea typeface="幼圆" panose="02010509060101010101" pitchFamily="49" charset="-122"/>
              </a:rPr>
              <a:t>分为系统管理层、信号层、算法层</a:t>
            </a:r>
            <a:endParaRPr lang="en-US" altLang="zh-CN" sz="1600" dirty="0">
              <a:solidFill>
                <a:schemeClr val="tx1">
                  <a:lumMod val="75000"/>
                  <a:lumOff val="2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45716161"/>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 calcmode="lin" valueType="num">
                                      <p:cBhvr additive="base">
                                        <p:cTn id="31" dur="500" fill="hold"/>
                                        <p:tgtEl>
                                          <p:spTgt spid="133"/>
                                        </p:tgtEl>
                                        <p:attrNameLst>
                                          <p:attrName>ppt_x</p:attrName>
                                        </p:attrNameLst>
                                      </p:cBhvr>
                                      <p:tavLst>
                                        <p:tav tm="0">
                                          <p:val>
                                            <p:strVal val="#ppt_x"/>
                                          </p:val>
                                        </p:tav>
                                        <p:tav tm="100000">
                                          <p:val>
                                            <p:strVal val="#ppt_x"/>
                                          </p:val>
                                        </p:tav>
                                      </p:tavLst>
                                    </p:anim>
                                    <p:anim calcmode="lin" valueType="num">
                                      <p:cBhvr additive="base">
                                        <p:cTn id="32" dur="500" fill="hold"/>
                                        <p:tgtEl>
                                          <p:spTgt spid="1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 calcmode="lin" valueType="num">
                                      <p:cBhvr additive="base">
                                        <p:cTn id="35" dur="500" fill="hold"/>
                                        <p:tgtEl>
                                          <p:spTgt spid="134"/>
                                        </p:tgtEl>
                                        <p:attrNameLst>
                                          <p:attrName>ppt_x</p:attrName>
                                        </p:attrNameLst>
                                      </p:cBhvr>
                                      <p:tavLst>
                                        <p:tav tm="0">
                                          <p:val>
                                            <p:strVal val="#ppt_x"/>
                                          </p:val>
                                        </p:tav>
                                        <p:tav tm="100000">
                                          <p:val>
                                            <p:strVal val="#ppt_x"/>
                                          </p:val>
                                        </p:tav>
                                      </p:tavLst>
                                    </p:anim>
                                    <p:anim calcmode="lin" valueType="num">
                                      <p:cBhvr additive="base">
                                        <p:cTn id="36" dur="500" fill="hold"/>
                                        <p:tgtEl>
                                          <p:spTgt spid="1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 calcmode="lin" valueType="num">
                                      <p:cBhvr additive="base">
                                        <p:cTn id="71" dur="500" fill="hold"/>
                                        <p:tgtEl>
                                          <p:spTgt spid="64"/>
                                        </p:tgtEl>
                                        <p:attrNameLst>
                                          <p:attrName>ppt_x</p:attrName>
                                        </p:attrNameLst>
                                      </p:cBhvr>
                                      <p:tavLst>
                                        <p:tav tm="0">
                                          <p:val>
                                            <p:strVal val="#ppt_x"/>
                                          </p:val>
                                        </p:tav>
                                        <p:tav tm="100000">
                                          <p:val>
                                            <p:strVal val="#ppt_x"/>
                                          </p:val>
                                        </p:tav>
                                      </p:tavLst>
                                    </p:anim>
                                    <p:anim calcmode="lin" valueType="num">
                                      <p:cBhvr additive="base">
                                        <p:cTn id="7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435">
                                          <p:stCondLst>
                                            <p:cond delay="0"/>
                                          </p:stCondLst>
                                        </p:cTn>
                                        <p:tgtEl>
                                          <p:spTgt spid="13"/>
                                        </p:tgtEl>
                                      </p:cBhvr>
                                    </p:animEffect>
                                    <p:anim calcmode="lin" valueType="num">
                                      <p:cBhvr>
                                        <p:cTn id="7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8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8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83" dur="20">
                                          <p:stCondLst>
                                            <p:cond delay="487"/>
                                          </p:stCondLst>
                                        </p:cTn>
                                        <p:tgtEl>
                                          <p:spTgt spid="13"/>
                                        </p:tgtEl>
                                      </p:cBhvr>
                                      <p:to x="100000" y="60000"/>
                                    </p:animScale>
                                    <p:animScale>
                                      <p:cBhvr>
                                        <p:cTn id="84" dur="124" decel="50000">
                                          <p:stCondLst>
                                            <p:cond delay="507"/>
                                          </p:stCondLst>
                                        </p:cTn>
                                        <p:tgtEl>
                                          <p:spTgt spid="13"/>
                                        </p:tgtEl>
                                      </p:cBhvr>
                                      <p:to x="100000" y="100000"/>
                                    </p:animScale>
                                    <p:animScale>
                                      <p:cBhvr>
                                        <p:cTn id="85" dur="20">
                                          <p:stCondLst>
                                            <p:cond delay="984"/>
                                          </p:stCondLst>
                                        </p:cTn>
                                        <p:tgtEl>
                                          <p:spTgt spid="13"/>
                                        </p:tgtEl>
                                      </p:cBhvr>
                                      <p:to x="100000" y="80000"/>
                                    </p:animScale>
                                    <p:animScale>
                                      <p:cBhvr>
                                        <p:cTn id="86" dur="124" decel="50000">
                                          <p:stCondLst>
                                            <p:cond delay="1004"/>
                                          </p:stCondLst>
                                        </p:cTn>
                                        <p:tgtEl>
                                          <p:spTgt spid="13"/>
                                        </p:tgtEl>
                                      </p:cBhvr>
                                      <p:to x="100000" y="100000"/>
                                    </p:animScale>
                                    <p:animScale>
                                      <p:cBhvr>
                                        <p:cTn id="87" dur="20">
                                          <p:stCondLst>
                                            <p:cond delay="1231"/>
                                          </p:stCondLst>
                                        </p:cTn>
                                        <p:tgtEl>
                                          <p:spTgt spid="13"/>
                                        </p:tgtEl>
                                      </p:cBhvr>
                                      <p:to x="100000" y="90000"/>
                                    </p:animScale>
                                    <p:animScale>
                                      <p:cBhvr>
                                        <p:cTn id="88" dur="124" decel="50000">
                                          <p:stCondLst>
                                            <p:cond delay="1251"/>
                                          </p:stCondLst>
                                        </p:cTn>
                                        <p:tgtEl>
                                          <p:spTgt spid="13"/>
                                        </p:tgtEl>
                                      </p:cBhvr>
                                      <p:to x="100000" y="100000"/>
                                    </p:animScale>
                                    <p:animScale>
                                      <p:cBhvr>
                                        <p:cTn id="89" dur="20">
                                          <p:stCondLst>
                                            <p:cond delay="1356"/>
                                          </p:stCondLst>
                                        </p:cTn>
                                        <p:tgtEl>
                                          <p:spTgt spid="13"/>
                                        </p:tgtEl>
                                      </p:cBhvr>
                                      <p:to x="100000" y="95000"/>
                                    </p:animScale>
                                    <p:animScale>
                                      <p:cBhvr>
                                        <p:cTn id="90" dur="124" decel="50000">
                                          <p:stCondLst>
                                            <p:cond delay="1376"/>
                                          </p:stCondLst>
                                        </p:cTn>
                                        <p:tgtEl>
                                          <p:spTgt spid="13"/>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down)">
                                      <p:cBhvr>
                                        <p:cTn id="95" dur="435">
                                          <p:stCondLst>
                                            <p:cond delay="0"/>
                                          </p:stCondLst>
                                        </p:cTn>
                                        <p:tgtEl>
                                          <p:spTgt spid="61"/>
                                        </p:tgtEl>
                                      </p:cBhvr>
                                    </p:animEffect>
                                    <p:anim calcmode="lin" valueType="num">
                                      <p:cBhvr>
                                        <p:cTn id="96" dur="1367"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97" dur="498"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98" dur="498" tmFilter="0, 0; 0.125,0.2665; 0.25,0.4; 0.375,0.465; 0.5,0.5;  0.625,0.535; 0.75,0.6; 0.875,0.7335; 1,1">
                                          <p:stCondLst>
                                            <p:cond delay="498"/>
                                          </p:stCondLst>
                                        </p:cTn>
                                        <p:tgtEl>
                                          <p:spTgt spid="61"/>
                                        </p:tgtEl>
                                        <p:attrNameLst>
                                          <p:attrName>ppt_y</p:attrName>
                                        </p:attrNameLst>
                                      </p:cBhvr>
                                      <p:tavLst>
                                        <p:tav tm="0" fmla="#ppt_y-sin(pi*$)/9">
                                          <p:val>
                                            <p:fltVal val="0"/>
                                          </p:val>
                                        </p:tav>
                                        <p:tav tm="100000">
                                          <p:val>
                                            <p:fltVal val="1"/>
                                          </p:val>
                                        </p:tav>
                                      </p:tavLst>
                                    </p:anim>
                                    <p:anim calcmode="lin" valueType="num">
                                      <p:cBhvr>
                                        <p:cTn id="99" dur="249" tmFilter="0, 0; 0.125,0.2665; 0.25,0.4; 0.375,0.465; 0.5,0.5;  0.625,0.535; 0.75,0.6; 0.875,0.7335; 1,1">
                                          <p:stCondLst>
                                            <p:cond delay="993"/>
                                          </p:stCondLst>
                                        </p:cTn>
                                        <p:tgtEl>
                                          <p:spTgt spid="61"/>
                                        </p:tgtEl>
                                        <p:attrNameLst>
                                          <p:attrName>ppt_y</p:attrName>
                                        </p:attrNameLst>
                                      </p:cBhvr>
                                      <p:tavLst>
                                        <p:tav tm="0" fmla="#ppt_y-sin(pi*$)/27">
                                          <p:val>
                                            <p:fltVal val="0"/>
                                          </p:val>
                                        </p:tav>
                                        <p:tav tm="100000">
                                          <p:val>
                                            <p:fltVal val="1"/>
                                          </p:val>
                                        </p:tav>
                                      </p:tavLst>
                                    </p:anim>
                                    <p:anim calcmode="lin" valueType="num">
                                      <p:cBhvr>
                                        <p:cTn id="100" dur="123" tmFilter="0, 0; 0.125,0.2665; 0.25,0.4; 0.375,0.465; 0.5,0.5;  0.625,0.535; 0.75,0.6; 0.875,0.7335; 1,1">
                                          <p:stCondLst>
                                            <p:cond delay="1242"/>
                                          </p:stCondLst>
                                        </p:cTn>
                                        <p:tgtEl>
                                          <p:spTgt spid="61"/>
                                        </p:tgtEl>
                                        <p:attrNameLst>
                                          <p:attrName>ppt_y</p:attrName>
                                        </p:attrNameLst>
                                      </p:cBhvr>
                                      <p:tavLst>
                                        <p:tav tm="0" fmla="#ppt_y-sin(pi*$)/81">
                                          <p:val>
                                            <p:fltVal val="0"/>
                                          </p:val>
                                        </p:tav>
                                        <p:tav tm="100000">
                                          <p:val>
                                            <p:fltVal val="1"/>
                                          </p:val>
                                        </p:tav>
                                      </p:tavLst>
                                    </p:anim>
                                    <p:animScale>
                                      <p:cBhvr>
                                        <p:cTn id="101" dur="20">
                                          <p:stCondLst>
                                            <p:cond delay="487"/>
                                          </p:stCondLst>
                                        </p:cTn>
                                        <p:tgtEl>
                                          <p:spTgt spid="61"/>
                                        </p:tgtEl>
                                      </p:cBhvr>
                                      <p:to x="100000" y="60000"/>
                                    </p:animScale>
                                    <p:animScale>
                                      <p:cBhvr>
                                        <p:cTn id="102" dur="124" decel="50000">
                                          <p:stCondLst>
                                            <p:cond delay="507"/>
                                          </p:stCondLst>
                                        </p:cTn>
                                        <p:tgtEl>
                                          <p:spTgt spid="61"/>
                                        </p:tgtEl>
                                      </p:cBhvr>
                                      <p:to x="100000" y="100000"/>
                                    </p:animScale>
                                    <p:animScale>
                                      <p:cBhvr>
                                        <p:cTn id="103" dur="20">
                                          <p:stCondLst>
                                            <p:cond delay="984"/>
                                          </p:stCondLst>
                                        </p:cTn>
                                        <p:tgtEl>
                                          <p:spTgt spid="61"/>
                                        </p:tgtEl>
                                      </p:cBhvr>
                                      <p:to x="100000" y="80000"/>
                                    </p:animScale>
                                    <p:animScale>
                                      <p:cBhvr>
                                        <p:cTn id="104" dur="124" decel="50000">
                                          <p:stCondLst>
                                            <p:cond delay="1004"/>
                                          </p:stCondLst>
                                        </p:cTn>
                                        <p:tgtEl>
                                          <p:spTgt spid="61"/>
                                        </p:tgtEl>
                                      </p:cBhvr>
                                      <p:to x="100000" y="100000"/>
                                    </p:animScale>
                                    <p:animScale>
                                      <p:cBhvr>
                                        <p:cTn id="105" dur="20">
                                          <p:stCondLst>
                                            <p:cond delay="1231"/>
                                          </p:stCondLst>
                                        </p:cTn>
                                        <p:tgtEl>
                                          <p:spTgt spid="61"/>
                                        </p:tgtEl>
                                      </p:cBhvr>
                                      <p:to x="100000" y="90000"/>
                                    </p:animScale>
                                    <p:animScale>
                                      <p:cBhvr>
                                        <p:cTn id="106" dur="124" decel="50000">
                                          <p:stCondLst>
                                            <p:cond delay="1251"/>
                                          </p:stCondLst>
                                        </p:cTn>
                                        <p:tgtEl>
                                          <p:spTgt spid="61"/>
                                        </p:tgtEl>
                                      </p:cBhvr>
                                      <p:to x="100000" y="100000"/>
                                    </p:animScale>
                                    <p:animScale>
                                      <p:cBhvr>
                                        <p:cTn id="107" dur="20">
                                          <p:stCondLst>
                                            <p:cond delay="1356"/>
                                          </p:stCondLst>
                                        </p:cTn>
                                        <p:tgtEl>
                                          <p:spTgt spid="61"/>
                                        </p:tgtEl>
                                      </p:cBhvr>
                                      <p:to x="100000" y="95000"/>
                                    </p:animScale>
                                    <p:animScale>
                                      <p:cBhvr>
                                        <p:cTn id="108" dur="124" decel="50000">
                                          <p:stCondLst>
                                            <p:cond delay="1376"/>
                                          </p:stCondLst>
                                        </p:cTn>
                                        <p:tgtEl>
                                          <p:spTgt spid="61"/>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26" presetClass="entr" presetSubtype="0" fill="hold" grpId="0" nodeType="click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wipe(down)">
                                      <p:cBhvr>
                                        <p:cTn id="113" dur="435">
                                          <p:stCondLst>
                                            <p:cond delay="0"/>
                                          </p:stCondLst>
                                        </p:cTn>
                                        <p:tgtEl>
                                          <p:spTgt spid="62"/>
                                        </p:tgtEl>
                                      </p:cBhvr>
                                    </p:animEffect>
                                    <p:anim calcmode="lin" valueType="num">
                                      <p:cBhvr>
                                        <p:cTn id="114"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15"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16"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17"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18"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19" dur="20">
                                          <p:stCondLst>
                                            <p:cond delay="487"/>
                                          </p:stCondLst>
                                        </p:cTn>
                                        <p:tgtEl>
                                          <p:spTgt spid="62"/>
                                        </p:tgtEl>
                                      </p:cBhvr>
                                      <p:to x="100000" y="60000"/>
                                    </p:animScale>
                                    <p:animScale>
                                      <p:cBhvr>
                                        <p:cTn id="120" dur="124" decel="50000">
                                          <p:stCondLst>
                                            <p:cond delay="507"/>
                                          </p:stCondLst>
                                        </p:cTn>
                                        <p:tgtEl>
                                          <p:spTgt spid="62"/>
                                        </p:tgtEl>
                                      </p:cBhvr>
                                      <p:to x="100000" y="100000"/>
                                    </p:animScale>
                                    <p:animScale>
                                      <p:cBhvr>
                                        <p:cTn id="121" dur="20">
                                          <p:stCondLst>
                                            <p:cond delay="984"/>
                                          </p:stCondLst>
                                        </p:cTn>
                                        <p:tgtEl>
                                          <p:spTgt spid="62"/>
                                        </p:tgtEl>
                                      </p:cBhvr>
                                      <p:to x="100000" y="80000"/>
                                    </p:animScale>
                                    <p:animScale>
                                      <p:cBhvr>
                                        <p:cTn id="122" dur="124" decel="50000">
                                          <p:stCondLst>
                                            <p:cond delay="1004"/>
                                          </p:stCondLst>
                                        </p:cTn>
                                        <p:tgtEl>
                                          <p:spTgt spid="62"/>
                                        </p:tgtEl>
                                      </p:cBhvr>
                                      <p:to x="100000" y="100000"/>
                                    </p:animScale>
                                    <p:animScale>
                                      <p:cBhvr>
                                        <p:cTn id="123" dur="20">
                                          <p:stCondLst>
                                            <p:cond delay="1231"/>
                                          </p:stCondLst>
                                        </p:cTn>
                                        <p:tgtEl>
                                          <p:spTgt spid="62"/>
                                        </p:tgtEl>
                                      </p:cBhvr>
                                      <p:to x="100000" y="90000"/>
                                    </p:animScale>
                                    <p:animScale>
                                      <p:cBhvr>
                                        <p:cTn id="124" dur="124" decel="50000">
                                          <p:stCondLst>
                                            <p:cond delay="1251"/>
                                          </p:stCondLst>
                                        </p:cTn>
                                        <p:tgtEl>
                                          <p:spTgt spid="62"/>
                                        </p:tgtEl>
                                      </p:cBhvr>
                                      <p:to x="100000" y="100000"/>
                                    </p:animScale>
                                    <p:animScale>
                                      <p:cBhvr>
                                        <p:cTn id="125" dur="20">
                                          <p:stCondLst>
                                            <p:cond delay="1356"/>
                                          </p:stCondLst>
                                        </p:cTn>
                                        <p:tgtEl>
                                          <p:spTgt spid="62"/>
                                        </p:tgtEl>
                                      </p:cBhvr>
                                      <p:to x="100000" y="95000"/>
                                    </p:animScale>
                                    <p:animScale>
                                      <p:cBhvr>
                                        <p:cTn id="126" dur="124" decel="50000">
                                          <p:stCondLst>
                                            <p:cond delay="1376"/>
                                          </p:stCondLst>
                                        </p:cTn>
                                        <p:tgtEl>
                                          <p:spTgt spid="62"/>
                                        </p:tgtEl>
                                      </p:cBhvr>
                                      <p:to x="100000" y="100000"/>
                                    </p:animScale>
                                  </p:childTnLst>
                                </p:cTn>
                              </p:par>
                            </p:childTnLst>
                          </p:cTn>
                        </p:par>
                      </p:childTnLst>
                    </p:cTn>
                  </p:par>
                  <p:par>
                    <p:cTn id="127" fill="hold">
                      <p:stCondLst>
                        <p:cond delay="indefinite"/>
                      </p:stCondLst>
                      <p:childTnLst>
                        <p:par>
                          <p:cTn id="128" fill="hold">
                            <p:stCondLst>
                              <p:cond delay="0"/>
                            </p:stCondLst>
                            <p:childTnLst>
                              <p:par>
                                <p:cTn id="129" presetID="26" presetClass="entr" presetSubtype="0" fill="hold" grpId="0" nodeType="click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wipe(down)">
                                      <p:cBhvr>
                                        <p:cTn id="131" dur="580">
                                          <p:stCondLst>
                                            <p:cond delay="0"/>
                                          </p:stCondLst>
                                        </p:cTn>
                                        <p:tgtEl>
                                          <p:spTgt spid="63"/>
                                        </p:tgtEl>
                                      </p:cBhvr>
                                    </p:animEffect>
                                    <p:anim calcmode="lin" valueType="num">
                                      <p:cBhvr>
                                        <p:cTn id="132"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137" dur="26">
                                          <p:stCondLst>
                                            <p:cond delay="650"/>
                                          </p:stCondLst>
                                        </p:cTn>
                                        <p:tgtEl>
                                          <p:spTgt spid="63"/>
                                        </p:tgtEl>
                                      </p:cBhvr>
                                      <p:to x="100000" y="60000"/>
                                    </p:animScale>
                                    <p:animScale>
                                      <p:cBhvr>
                                        <p:cTn id="138" dur="166" decel="50000">
                                          <p:stCondLst>
                                            <p:cond delay="676"/>
                                          </p:stCondLst>
                                        </p:cTn>
                                        <p:tgtEl>
                                          <p:spTgt spid="63"/>
                                        </p:tgtEl>
                                      </p:cBhvr>
                                      <p:to x="100000" y="100000"/>
                                    </p:animScale>
                                    <p:animScale>
                                      <p:cBhvr>
                                        <p:cTn id="139" dur="26">
                                          <p:stCondLst>
                                            <p:cond delay="1312"/>
                                          </p:stCondLst>
                                        </p:cTn>
                                        <p:tgtEl>
                                          <p:spTgt spid="63"/>
                                        </p:tgtEl>
                                      </p:cBhvr>
                                      <p:to x="100000" y="80000"/>
                                    </p:animScale>
                                    <p:animScale>
                                      <p:cBhvr>
                                        <p:cTn id="140" dur="166" decel="50000">
                                          <p:stCondLst>
                                            <p:cond delay="1338"/>
                                          </p:stCondLst>
                                        </p:cTn>
                                        <p:tgtEl>
                                          <p:spTgt spid="63"/>
                                        </p:tgtEl>
                                      </p:cBhvr>
                                      <p:to x="100000" y="100000"/>
                                    </p:animScale>
                                    <p:animScale>
                                      <p:cBhvr>
                                        <p:cTn id="141" dur="26">
                                          <p:stCondLst>
                                            <p:cond delay="1642"/>
                                          </p:stCondLst>
                                        </p:cTn>
                                        <p:tgtEl>
                                          <p:spTgt spid="63"/>
                                        </p:tgtEl>
                                      </p:cBhvr>
                                      <p:to x="100000" y="90000"/>
                                    </p:animScale>
                                    <p:animScale>
                                      <p:cBhvr>
                                        <p:cTn id="142" dur="166" decel="50000">
                                          <p:stCondLst>
                                            <p:cond delay="1668"/>
                                          </p:stCondLst>
                                        </p:cTn>
                                        <p:tgtEl>
                                          <p:spTgt spid="63"/>
                                        </p:tgtEl>
                                      </p:cBhvr>
                                      <p:to x="100000" y="100000"/>
                                    </p:animScale>
                                    <p:animScale>
                                      <p:cBhvr>
                                        <p:cTn id="143" dur="26">
                                          <p:stCondLst>
                                            <p:cond delay="1808"/>
                                          </p:stCondLst>
                                        </p:cTn>
                                        <p:tgtEl>
                                          <p:spTgt spid="63"/>
                                        </p:tgtEl>
                                      </p:cBhvr>
                                      <p:to x="100000" y="95000"/>
                                    </p:animScale>
                                    <p:animScale>
                                      <p:cBhvr>
                                        <p:cTn id="144" dur="166" decel="50000">
                                          <p:stCondLst>
                                            <p:cond delay="1834"/>
                                          </p:stCondLst>
                                        </p:cTn>
                                        <p:tgtEl>
                                          <p:spTgt spid="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3" grpId="0"/>
      <p:bldP spid="35" grpId="0" animBg="1"/>
      <p:bldP spid="36" grpId="0" animBg="1"/>
      <p:bldP spid="37" grpId="0"/>
      <p:bldP spid="38" grpId="0"/>
      <p:bldP spid="39" grpId="0"/>
      <p:bldP spid="47" grpId="0"/>
      <p:bldP spid="5" grpId="0" animBg="1"/>
      <p:bldP spid="13" grpId="0" animBg="1"/>
      <p:bldP spid="61" grpId="0" animBg="1"/>
      <p:bldP spid="62" grpId="0" animBg="1"/>
      <p:bldP spid="63" grpId="0" animBg="1"/>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5964149" y="4753799"/>
            <a:ext cx="3624522" cy="2045625"/>
            <a:chOff x="17570424" y="5679930"/>
            <a:chExt cx="5038267" cy="2843521"/>
          </a:xfrm>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372297" y="8119002"/>
              <a:ext cx="2905336"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上位机主界面介绍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Introduce of the </a:t>
              </a:r>
              <a:r>
                <a:rPr lang="en-US" sz="1400" dirty="0" err="1">
                  <a:solidFill>
                    <a:schemeClr val="bg1"/>
                  </a:solidFill>
                  <a:ea typeface="Open Sans Light" panose="020B0306030504020204" pitchFamily="34" charset="0"/>
                  <a:cs typeface="Aparajita" panose="020B0604020202020204" pitchFamily="34" charset="0"/>
                </a:rPr>
                <a:t>mainwindow</a:t>
              </a:r>
              <a:endParaRPr lang="en-US" sz="1400" dirty="0">
                <a:solidFill>
                  <a:schemeClr val="bg1"/>
                </a:solidFill>
                <a:ea typeface="Open Sans Light" panose="020B0306030504020204" pitchFamily="34" charset="0"/>
                <a:cs typeface="Aparajita" panose="020B0604020202020204" pitchFamily="34" charset="0"/>
              </a:endParaRP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724266" y="1133178"/>
            <a:ext cx="6496184" cy="1215388"/>
          </a:xfrm>
          <a:prstGeom prst="rect">
            <a:avLst/>
          </a:prstGeom>
          <a:noFill/>
        </p:spPr>
        <p:txBody>
          <a:bodyPr wrap="square" lIns="108000" tIns="36000" bIns="36000" rtlCol="0">
            <a:spAutoFit/>
          </a:bodyPr>
          <a:lstStyle/>
          <a:p>
            <a:pPr>
              <a:lnSpc>
                <a:spcPct val="130000"/>
              </a:lnSpc>
              <a:spcAft>
                <a:spcPts val="600"/>
              </a:spcAft>
            </a:pPr>
            <a:r>
              <a:rPr lang="en-US" altLang="zh-CN" sz="2800" b="1" dirty="0" err="1">
                <a:solidFill>
                  <a:srgbClr val="AF4343"/>
                </a:solidFill>
                <a:latin typeface="微软雅黑" pitchFamily="34" charset="-122"/>
                <a:ea typeface="微软雅黑" pitchFamily="34" charset="-122"/>
              </a:rPr>
              <a:t>MainWindow</a:t>
            </a:r>
            <a:endParaRPr lang="en-US" altLang="zh-CN" sz="2800" b="1" dirty="0">
              <a:solidFill>
                <a:srgbClr val="AF4343"/>
              </a:solidFill>
              <a:latin typeface="微软雅黑" pitchFamily="34" charset="-122"/>
              <a:ea typeface="微软雅黑" pitchFamily="34" charset="-122"/>
            </a:endParaRPr>
          </a:p>
          <a:p>
            <a:pPr>
              <a:lnSpc>
                <a:spcPct val="130000"/>
              </a:lnSpc>
              <a:spcAft>
                <a:spcPts val="600"/>
              </a:spcAft>
            </a:pPr>
            <a:endParaRPr lang="en-US" altLang="zh-CN" sz="2800" b="1" dirty="0">
              <a:solidFill>
                <a:srgbClr val="AF4343"/>
              </a:solidFill>
              <a:latin typeface="微软雅黑" pitchFamily="34" charset="-122"/>
              <a:ea typeface="微软雅黑" pitchFamily="34"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40" name="圆角矩形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3237205-2ADB-4AA1-99F1-2F2BA7842EF8}"/>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BD988932-30D1-4ADD-92FF-1DAB45FF8806}"/>
              </a:ext>
            </a:extLst>
          </p:cNvPr>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3A3AAEB-80A1-44C1-B707-237A69614A2C}"/>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43" name="文本框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A677DA3-3A10-4AFC-A065-75A8D4E631ED}"/>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44" name="文本框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B49D8EC-57E3-442E-8641-DDA481BAB705}"/>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D54011B4-0421-4F0C-8943-80C2DC3F9055}"/>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6" name="图片 5">
            <a:extLst>
              <a:ext uri="{FF2B5EF4-FFF2-40B4-BE49-F238E27FC236}">
                <a16:creationId xmlns:a16="http://schemas.microsoft.com/office/drawing/2014/main" id="{58050C58-5A5D-4E0B-B542-066641449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358" y="1118034"/>
            <a:ext cx="7620000" cy="5314950"/>
          </a:xfrm>
          <a:prstGeom prst="rect">
            <a:avLst/>
          </a:prstGeom>
          <a:effectLst>
            <a:outerShdw blurRad="63500" sx="102000" sy="102000" algn="ctr" rotWithShape="0">
              <a:prstClr val="black">
                <a:alpha val="40000"/>
              </a:prstClr>
            </a:outerShdw>
          </a:effectLst>
        </p:spPr>
      </p:pic>
      <p:sp>
        <p:nvSpPr>
          <p:cNvPr id="10" name="对话气泡: 圆角矩形 9">
            <a:extLst>
              <a:ext uri="{FF2B5EF4-FFF2-40B4-BE49-F238E27FC236}">
                <a16:creationId xmlns:a16="http://schemas.microsoft.com/office/drawing/2014/main" id="{77EE51A8-0112-43CE-B027-CECF1398805C}"/>
              </a:ext>
            </a:extLst>
          </p:cNvPr>
          <p:cNvSpPr/>
          <p:nvPr/>
        </p:nvSpPr>
        <p:spPr>
          <a:xfrm>
            <a:off x="4981015" y="2638209"/>
            <a:ext cx="2528409" cy="1153283"/>
          </a:xfrm>
          <a:prstGeom prst="wedgeRoundRectCallout">
            <a:avLst/>
          </a:prstGeom>
          <a:gradFill>
            <a:gsLst>
              <a:gs pos="0">
                <a:schemeClr val="accent5">
                  <a:satMod val="103000"/>
                  <a:lumMod val="102000"/>
                  <a:tint val="94000"/>
                  <a:alpha val="50000"/>
                </a:schemeClr>
              </a:gs>
              <a:gs pos="50000">
                <a:schemeClr val="accent5">
                  <a:satMod val="110000"/>
                  <a:lumMod val="100000"/>
                  <a:shade val="100000"/>
                </a:schemeClr>
              </a:gs>
              <a:gs pos="100000">
                <a:schemeClr val="accent5">
                  <a:lumMod val="99000"/>
                  <a:satMod val="120000"/>
                  <a:shade val="78000"/>
                </a:schemeClr>
              </a:gs>
            </a:gsLst>
            <a:lin ang="5400000" scaled="0"/>
          </a:gra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数据显示及保存模块</a:t>
            </a:r>
          </a:p>
        </p:txBody>
      </p:sp>
      <p:sp>
        <p:nvSpPr>
          <p:cNvPr id="49" name="对话气泡: 圆角矩形 48">
            <a:extLst>
              <a:ext uri="{FF2B5EF4-FFF2-40B4-BE49-F238E27FC236}">
                <a16:creationId xmlns:a16="http://schemas.microsoft.com/office/drawing/2014/main" id="{A6BAD9BA-358C-4D42-99FC-2B8C9F6464FD}"/>
              </a:ext>
            </a:extLst>
          </p:cNvPr>
          <p:cNvSpPr/>
          <p:nvPr/>
        </p:nvSpPr>
        <p:spPr>
          <a:xfrm>
            <a:off x="9815857" y="1028593"/>
            <a:ext cx="2528409" cy="1153283"/>
          </a:xfrm>
          <a:prstGeom prst="wedgeRoundRectCallo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实验过程监控模块</a:t>
            </a:r>
          </a:p>
        </p:txBody>
      </p:sp>
      <p:sp>
        <p:nvSpPr>
          <p:cNvPr id="12" name="椭圆 11">
            <a:extLst>
              <a:ext uri="{FF2B5EF4-FFF2-40B4-BE49-F238E27FC236}">
                <a16:creationId xmlns:a16="http://schemas.microsoft.com/office/drawing/2014/main" id="{E9FB04FC-DB11-4CFA-BFA5-780C8D1058FC}"/>
              </a:ext>
            </a:extLst>
          </p:cNvPr>
          <p:cNvSpPr/>
          <p:nvPr/>
        </p:nvSpPr>
        <p:spPr>
          <a:xfrm>
            <a:off x="4108436" y="1144693"/>
            <a:ext cx="3364069" cy="607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对话气泡: 椭圆形 12">
            <a:extLst>
              <a:ext uri="{FF2B5EF4-FFF2-40B4-BE49-F238E27FC236}">
                <a16:creationId xmlns:a16="http://schemas.microsoft.com/office/drawing/2014/main" id="{F8D8F123-4650-49A7-B927-D8B8C3D7E3E8}"/>
              </a:ext>
            </a:extLst>
          </p:cNvPr>
          <p:cNvSpPr/>
          <p:nvPr/>
        </p:nvSpPr>
        <p:spPr>
          <a:xfrm>
            <a:off x="6563545" y="160522"/>
            <a:ext cx="2540971" cy="1153283"/>
          </a:xfrm>
          <a:prstGeom prst="wedgeEllipse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系统管理模块</a:t>
            </a:r>
          </a:p>
        </p:txBody>
      </p:sp>
      <p:sp>
        <p:nvSpPr>
          <p:cNvPr id="5" name="动作按钮: 上一张 4">
            <a:hlinkClick r:id="rId5" action="ppaction://hlinksldjump" highlightClick="1">
              <a:snd r:embed="rId6" name="breeze.wav"/>
            </a:hlinkClick>
            <a:extLst>
              <a:ext uri="{FF2B5EF4-FFF2-40B4-BE49-F238E27FC236}">
                <a16:creationId xmlns:a16="http://schemas.microsoft.com/office/drawing/2014/main" id="{DD38871E-C4A2-4106-8EAA-A4EA157A7118}"/>
              </a:ext>
            </a:extLst>
          </p:cNvPr>
          <p:cNvSpPr/>
          <p:nvPr/>
        </p:nvSpPr>
        <p:spPr>
          <a:xfrm>
            <a:off x="11316859" y="6108499"/>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9190052"/>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 calcmode="lin" valueType="num">
                                      <p:cBhvr additive="base">
                                        <p:cTn id="31" dur="500" fill="hold"/>
                                        <p:tgtEl>
                                          <p:spTgt spid="133"/>
                                        </p:tgtEl>
                                        <p:attrNameLst>
                                          <p:attrName>ppt_x</p:attrName>
                                        </p:attrNameLst>
                                      </p:cBhvr>
                                      <p:tavLst>
                                        <p:tav tm="0">
                                          <p:val>
                                            <p:strVal val="#ppt_x"/>
                                          </p:val>
                                        </p:tav>
                                        <p:tav tm="100000">
                                          <p:val>
                                            <p:strVal val="#ppt_x"/>
                                          </p:val>
                                        </p:tav>
                                      </p:tavLst>
                                    </p:anim>
                                    <p:anim calcmode="lin" valueType="num">
                                      <p:cBhvr additive="base">
                                        <p:cTn id="32" dur="500" fill="hold"/>
                                        <p:tgtEl>
                                          <p:spTgt spid="1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 calcmode="lin" valueType="num">
                                      <p:cBhvr additive="base">
                                        <p:cTn id="35" dur="500" fill="hold"/>
                                        <p:tgtEl>
                                          <p:spTgt spid="134"/>
                                        </p:tgtEl>
                                        <p:attrNameLst>
                                          <p:attrName>ppt_x</p:attrName>
                                        </p:attrNameLst>
                                      </p:cBhvr>
                                      <p:tavLst>
                                        <p:tav tm="0">
                                          <p:val>
                                            <p:strVal val="#ppt_x"/>
                                          </p:val>
                                        </p:tav>
                                        <p:tav tm="100000">
                                          <p:val>
                                            <p:strVal val="#ppt_x"/>
                                          </p:val>
                                        </p:tav>
                                      </p:tavLst>
                                    </p:anim>
                                    <p:anim calcmode="lin" valueType="num">
                                      <p:cBhvr additive="base">
                                        <p:cTn id="36" dur="500" fill="hold"/>
                                        <p:tgtEl>
                                          <p:spTgt spid="1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1000"/>
                                        <p:tgtEl>
                                          <p:spTgt spid="41"/>
                                        </p:tgtEl>
                                      </p:cBhvr>
                                    </p:animEffect>
                                    <p:anim calcmode="lin" valueType="num">
                                      <p:cBhvr>
                                        <p:cTn id="49" dur="1000" fill="hold"/>
                                        <p:tgtEl>
                                          <p:spTgt spid="41"/>
                                        </p:tgtEl>
                                        <p:attrNameLst>
                                          <p:attrName>ppt_x</p:attrName>
                                        </p:attrNameLst>
                                      </p:cBhvr>
                                      <p:tavLst>
                                        <p:tav tm="0">
                                          <p:val>
                                            <p:strVal val="#ppt_x"/>
                                          </p:val>
                                        </p:tav>
                                        <p:tav tm="100000">
                                          <p:val>
                                            <p:strVal val="#ppt_x"/>
                                          </p:val>
                                        </p:tav>
                                      </p:tavLst>
                                    </p:anim>
                                    <p:anim calcmode="lin" valueType="num">
                                      <p:cBhvr>
                                        <p:cTn id="50" dur="1000" fill="hold"/>
                                        <p:tgtEl>
                                          <p:spTgt spid="4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1000"/>
                                        <p:tgtEl>
                                          <p:spTgt spid="42"/>
                                        </p:tgtEl>
                                      </p:cBhvr>
                                    </p:animEffect>
                                    <p:anim calcmode="lin" valueType="num">
                                      <p:cBhvr>
                                        <p:cTn id="54" dur="1000" fill="hold"/>
                                        <p:tgtEl>
                                          <p:spTgt spid="42"/>
                                        </p:tgtEl>
                                        <p:attrNameLst>
                                          <p:attrName>ppt_x</p:attrName>
                                        </p:attrNameLst>
                                      </p:cBhvr>
                                      <p:tavLst>
                                        <p:tav tm="0">
                                          <p:val>
                                            <p:strVal val="#ppt_x"/>
                                          </p:val>
                                        </p:tav>
                                        <p:tav tm="100000">
                                          <p:val>
                                            <p:strVal val="#ppt_x"/>
                                          </p:val>
                                        </p:tav>
                                      </p:tavLst>
                                    </p:anim>
                                    <p:anim calcmode="lin" valueType="num">
                                      <p:cBhvr>
                                        <p:cTn id="55" dur="1000" fill="hold"/>
                                        <p:tgtEl>
                                          <p:spTgt spid="4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1000"/>
                                        <p:tgtEl>
                                          <p:spTgt spid="45"/>
                                        </p:tgtEl>
                                      </p:cBhvr>
                                    </p:animEffect>
                                    <p:anim calcmode="lin" valueType="num">
                                      <p:cBhvr>
                                        <p:cTn id="69" dur="1000" fill="hold"/>
                                        <p:tgtEl>
                                          <p:spTgt spid="45"/>
                                        </p:tgtEl>
                                        <p:attrNameLst>
                                          <p:attrName>ppt_x</p:attrName>
                                        </p:attrNameLst>
                                      </p:cBhvr>
                                      <p:tavLst>
                                        <p:tav tm="0">
                                          <p:val>
                                            <p:strVal val="#ppt_x"/>
                                          </p:val>
                                        </p:tav>
                                        <p:tav tm="100000">
                                          <p:val>
                                            <p:strVal val="#ppt_x"/>
                                          </p:val>
                                        </p:tav>
                                      </p:tavLst>
                                    </p:anim>
                                    <p:anim calcmode="lin" valueType="num">
                                      <p:cBhvr>
                                        <p:cTn id="7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1000"/>
                                        <p:tgtEl>
                                          <p:spTgt spid="49"/>
                                        </p:tgtEl>
                                      </p:cBhvr>
                                    </p:animEffect>
                                    <p:anim calcmode="lin" valueType="num">
                                      <p:cBhvr>
                                        <p:cTn id="90" dur="1000" fill="hold"/>
                                        <p:tgtEl>
                                          <p:spTgt spid="49"/>
                                        </p:tgtEl>
                                        <p:attrNameLst>
                                          <p:attrName>ppt_x</p:attrName>
                                        </p:attrNameLst>
                                      </p:cBhvr>
                                      <p:tavLst>
                                        <p:tav tm="0">
                                          <p:val>
                                            <p:strVal val="#ppt_x"/>
                                          </p:val>
                                        </p:tav>
                                        <p:tav tm="100000">
                                          <p:val>
                                            <p:strVal val="#ppt_x"/>
                                          </p:val>
                                        </p:tav>
                                      </p:tavLst>
                                    </p:anim>
                                    <p:anim calcmode="lin" valueType="num">
                                      <p:cBhvr>
                                        <p:cTn id="9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1000"/>
                                        <p:tgtEl>
                                          <p:spTgt spid="12"/>
                                        </p:tgtEl>
                                      </p:cBhvr>
                                    </p:animEffect>
                                    <p:anim calcmode="lin" valueType="num">
                                      <p:cBhvr>
                                        <p:cTn id="97" dur="1000" fill="hold"/>
                                        <p:tgtEl>
                                          <p:spTgt spid="12"/>
                                        </p:tgtEl>
                                        <p:attrNameLst>
                                          <p:attrName>ppt_x</p:attrName>
                                        </p:attrNameLst>
                                      </p:cBhvr>
                                      <p:tavLst>
                                        <p:tav tm="0">
                                          <p:val>
                                            <p:strVal val="#ppt_x"/>
                                          </p:val>
                                        </p:tav>
                                        <p:tav tm="100000">
                                          <p:val>
                                            <p:strVal val="#ppt_x"/>
                                          </p:val>
                                        </p:tav>
                                      </p:tavLst>
                                    </p:anim>
                                    <p:anim calcmode="lin" valueType="num">
                                      <p:cBhvr>
                                        <p:cTn id="98" dur="1000" fill="hold"/>
                                        <p:tgtEl>
                                          <p:spTgt spid="1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1000"/>
                                        <p:tgtEl>
                                          <p:spTgt spid="13"/>
                                        </p:tgtEl>
                                      </p:cBhvr>
                                    </p:animEffect>
                                    <p:anim calcmode="lin" valueType="num">
                                      <p:cBhvr>
                                        <p:cTn id="102" dur="1000" fill="hold"/>
                                        <p:tgtEl>
                                          <p:spTgt spid="13"/>
                                        </p:tgtEl>
                                        <p:attrNameLst>
                                          <p:attrName>ppt_x</p:attrName>
                                        </p:attrNameLst>
                                      </p:cBhvr>
                                      <p:tavLst>
                                        <p:tav tm="0">
                                          <p:val>
                                            <p:strVal val="#ppt_x"/>
                                          </p:val>
                                        </p:tav>
                                        <p:tav tm="100000">
                                          <p:val>
                                            <p:strVal val="#ppt_x"/>
                                          </p:val>
                                        </p:tav>
                                      </p:tavLst>
                                    </p:anim>
                                    <p:anim calcmode="lin" valueType="num">
                                      <p:cBhvr>
                                        <p:cTn id="10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3" grpId="0"/>
      <p:bldP spid="40" grpId="0" animBg="1"/>
      <p:bldP spid="41" grpId="0" animBg="1"/>
      <p:bldP spid="42" grpId="0"/>
      <p:bldP spid="43" grpId="0"/>
      <p:bldP spid="44" grpId="0"/>
      <p:bldP spid="45" grpId="0"/>
      <p:bldP spid="10" grpId="0" animBg="1"/>
      <p:bldP spid="49" grpId="0" animBg="1"/>
      <p:bldP spid="12" grpId="0" animBg="1"/>
      <p:bldP spid="13"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5964149" y="4753799"/>
            <a:ext cx="3624522" cy="2045625"/>
            <a:chOff x="17570424" y="5679930"/>
            <a:chExt cx="5038267" cy="2843521"/>
          </a:xfrm>
        </p:grpSpPr>
        <p:grpSp>
          <p:nvGrpSpPr>
            <p:cNvPr id="135" name="Group 9"/>
            <p:cNvGrpSpPr/>
            <p:nvPr/>
          </p:nvGrpSpPr>
          <p:grpSpPr>
            <a:xfrm>
              <a:off x="17570424" y="5679930"/>
              <a:ext cx="5038267" cy="2317072"/>
              <a:chOff x="714174" y="1849427"/>
              <a:chExt cx="2638626" cy="1491147"/>
            </a:xfrm>
          </p:grpSpPr>
          <p:cxnSp>
            <p:nvCxnSpPr>
              <p:cNvPr id="143" name="Straight Connector 11"/>
              <p:cNvCxnSpPr/>
              <p:nvPr/>
            </p:nvCxnSpPr>
            <p:spPr>
              <a:xfrm>
                <a:off x="714174" y="3340574"/>
                <a:ext cx="2638626" cy="0"/>
              </a:xfrm>
              <a:prstGeom prst="line">
                <a:avLst/>
              </a:prstGeom>
              <a:ln w="762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ounded Rectangle 12"/>
              <p:cNvSpPr/>
              <p:nvPr/>
            </p:nvSpPr>
            <p:spPr>
              <a:xfrm>
                <a:off x="951571" y="1849427"/>
                <a:ext cx="198959" cy="1398931"/>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5" name="Rounded Rectangle 13"/>
              <p:cNvSpPr/>
              <p:nvPr/>
            </p:nvSpPr>
            <p:spPr>
              <a:xfrm>
                <a:off x="1336791" y="2323497"/>
                <a:ext cx="208834" cy="886761"/>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6" name="Rounded Rectangle 14"/>
              <p:cNvSpPr/>
              <p:nvPr/>
            </p:nvSpPr>
            <p:spPr>
              <a:xfrm>
                <a:off x="1722011" y="2323497"/>
                <a:ext cx="202844" cy="904077"/>
              </a:xfrm>
              <a:prstGeom prst="roundRect">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7" name="Rounded Rectangle 15"/>
              <p:cNvSpPr/>
              <p:nvPr/>
            </p:nvSpPr>
            <p:spPr>
              <a:xfrm>
                <a:off x="2107231" y="1970278"/>
                <a:ext cx="212902" cy="1264224"/>
              </a:xfrm>
              <a:prstGeom prst="round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8" name="Rounded Rectangle 16"/>
              <p:cNvSpPr/>
              <p:nvPr/>
            </p:nvSpPr>
            <p:spPr>
              <a:xfrm>
                <a:off x="2492451" y="1849427"/>
                <a:ext cx="192716" cy="1374685"/>
              </a:xfrm>
              <a:prstGeom prst="round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sp>
            <p:nvSpPr>
              <p:cNvPr id="149" name="Rounded Rectangle 17"/>
              <p:cNvSpPr/>
              <p:nvPr/>
            </p:nvSpPr>
            <p:spPr>
              <a:xfrm>
                <a:off x="2877671" y="1970277"/>
                <a:ext cx="202844" cy="1246909"/>
              </a:xfrm>
              <a:prstGeom prst="round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lumOff val="50000"/>
                    </a:schemeClr>
                  </a:solidFill>
                  <a:latin typeface="微软雅黑" panose="020B0503020204020204" pitchFamily="34" charset="-122"/>
                </a:endParaRPr>
              </a:p>
            </p:txBody>
          </p:sp>
        </p:grpSp>
        <p:grpSp>
          <p:nvGrpSpPr>
            <p:cNvPr id="136" name="Group 18"/>
            <p:cNvGrpSpPr/>
            <p:nvPr/>
          </p:nvGrpSpPr>
          <p:grpSpPr>
            <a:xfrm>
              <a:off x="18036905" y="8138409"/>
              <a:ext cx="4110273" cy="385042"/>
              <a:chOff x="2445129" y="7502131"/>
              <a:chExt cx="4110273" cy="385042"/>
            </a:xfrm>
          </p:grpSpPr>
          <p:sp>
            <p:nvSpPr>
              <p:cNvPr id="137" name="Rectangle 1436"/>
              <p:cNvSpPr>
                <a:spLocks noChangeArrowheads="1"/>
              </p:cNvSpPr>
              <p:nvPr/>
            </p:nvSpPr>
            <p:spPr bwMode="auto">
              <a:xfrm>
                <a:off x="2445129"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id-ID" dirty="0">
                    <a:solidFill>
                      <a:schemeClr val="tx1">
                        <a:lumMod val="50000"/>
                        <a:lumOff val="50000"/>
                      </a:schemeClr>
                    </a:solidFill>
                    <a:latin typeface="微软雅黑" panose="020B0503020204020204" pitchFamily="34" charset="-122"/>
                    <a:cs typeface="Aparajita" panose="020B0604020202020204" pitchFamily="34" charset="0"/>
                  </a:rPr>
                  <a:t>34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8" name="Rectangle 1436"/>
              <p:cNvSpPr>
                <a:spLocks noChangeArrowheads="1"/>
              </p:cNvSpPr>
              <p:nvPr/>
            </p:nvSpPr>
            <p:spPr bwMode="auto">
              <a:xfrm>
                <a:off x="319953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54</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39" name="Rectangle 1436"/>
              <p:cNvSpPr>
                <a:spLocks noChangeArrowheads="1"/>
              </p:cNvSpPr>
              <p:nvPr/>
            </p:nvSpPr>
            <p:spPr bwMode="auto">
              <a:xfrm>
                <a:off x="3939484"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32</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0" name="Rectangle 1436"/>
              <p:cNvSpPr>
                <a:spLocks noChangeArrowheads="1"/>
              </p:cNvSpPr>
              <p:nvPr/>
            </p:nvSpPr>
            <p:spPr bwMode="auto">
              <a:xfrm>
                <a:off x="4679433"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43</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1" name="Rectangle 1436"/>
              <p:cNvSpPr>
                <a:spLocks noChangeArrowheads="1"/>
              </p:cNvSpPr>
              <p:nvPr/>
            </p:nvSpPr>
            <p:spPr bwMode="auto">
              <a:xfrm>
                <a:off x="5419378"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26</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sp>
            <p:nvSpPr>
              <p:cNvPr id="142" name="Rectangle 1436"/>
              <p:cNvSpPr>
                <a:spLocks noChangeArrowheads="1"/>
              </p:cNvSpPr>
              <p:nvPr/>
            </p:nvSpPr>
            <p:spPr bwMode="auto">
              <a:xfrm>
                <a:off x="6181056" y="7502131"/>
                <a:ext cx="374346" cy="385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dirty="0">
                    <a:solidFill>
                      <a:schemeClr val="tx1">
                        <a:lumMod val="50000"/>
                        <a:lumOff val="50000"/>
                      </a:schemeClr>
                    </a:solidFill>
                    <a:latin typeface="微软雅黑" panose="020B0503020204020204" pitchFamily="34" charset="-122"/>
                    <a:cs typeface="Aparajita" panose="020B0604020202020204" pitchFamily="34" charset="0"/>
                  </a:rPr>
                  <a:t>70</a:t>
                </a:r>
                <a:endParaRPr kumimoji="0" lang="en-US" sz="3600" i="0" u="none" strike="noStrike" cap="none" normalizeH="0" baseline="0" dirty="0">
                  <a:ln>
                    <a:noFill/>
                  </a:ln>
                  <a:solidFill>
                    <a:schemeClr val="tx1">
                      <a:lumMod val="50000"/>
                      <a:lumOff val="50000"/>
                    </a:schemeClr>
                  </a:solidFill>
                  <a:effectLst/>
                  <a:latin typeface="微软雅黑" panose="020B0503020204020204" pitchFamily="34" charset="-122"/>
                  <a:cs typeface="Aparajita" panose="020B0604020202020204" pitchFamily="34" charset="0"/>
                </a:endParaRPr>
              </a:p>
            </p:txBody>
          </p:sp>
        </p:grpSp>
      </p:grpSp>
      <p:sp>
        <p:nvSpPr>
          <p:cNvPr id="46" name="矩形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8017"/>
            <a:ext cx="3890210" cy="68580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274987" y="3279925"/>
            <a:ext cx="3145727" cy="1590152"/>
            <a:chOff x="3246780" y="8119002"/>
            <a:chExt cx="3145727" cy="1590152"/>
          </a:xfrm>
        </p:grpSpPr>
        <p:sp>
          <p:nvSpPr>
            <p:cNvPr id="54" name="Rectangle 61"/>
            <p:cNvSpPr/>
            <p:nvPr/>
          </p:nvSpPr>
          <p:spPr>
            <a:xfrm>
              <a:off x="3372297" y="8119002"/>
              <a:ext cx="2905336" cy="590895"/>
            </a:xfrm>
            <a:prstGeom prst="rect">
              <a:avLst/>
            </a:prstGeom>
          </p:spPr>
          <p:txBody>
            <a:bodyPr wrap="none" lIns="219419" tIns="109710" rIns="219419" bIns="109710">
              <a:spAutoFit/>
            </a:bodyPr>
            <a:lstStyle/>
            <a:p>
              <a:pPr algn="ctr"/>
              <a:r>
                <a:rPr lang="zh-CN" altLang="en-US" sz="2400" dirty="0">
                  <a:solidFill>
                    <a:schemeClr val="bg1"/>
                  </a:solidFill>
                  <a:ea typeface="Open Sans Light" panose="020B0306030504020204" pitchFamily="34" charset="0"/>
                  <a:cs typeface="Aparajita" panose="020B0604020202020204" pitchFamily="34" charset="0"/>
                </a:rPr>
                <a:t>上位机主界面介绍</a:t>
              </a:r>
              <a:endParaRPr lang="en-US" sz="2400" dirty="0">
                <a:solidFill>
                  <a:schemeClr val="bg1"/>
                </a:solidFill>
                <a:ea typeface="Open Sans Light" panose="020B0306030504020204" pitchFamily="34" charset="0"/>
                <a:cs typeface="Aparajita" panose="020B0604020202020204" pitchFamily="34" charset="0"/>
              </a:endParaRPr>
            </a:p>
          </p:txBody>
        </p:sp>
        <p:sp>
          <p:nvSpPr>
            <p:cNvPr id="55" name="Rectangle 62"/>
            <p:cNvSpPr/>
            <p:nvPr/>
          </p:nvSpPr>
          <p:spPr>
            <a:xfrm>
              <a:off x="3246780" y="8641629"/>
              <a:ext cx="3145727" cy="437006"/>
            </a:xfrm>
            <a:prstGeom prst="rect">
              <a:avLst/>
            </a:prstGeom>
          </p:spPr>
          <p:txBody>
            <a:bodyPr wrap="square" lIns="219419" tIns="109710" rIns="219419" bIns="109710">
              <a:spAutoFit/>
            </a:bodyPr>
            <a:lstStyle/>
            <a:p>
              <a:pPr algn="ctr"/>
              <a:r>
                <a:rPr lang="en-US" sz="1400" dirty="0">
                  <a:solidFill>
                    <a:schemeClr val="bg1"/>
                  </a:solidFill>
                  <a:ea typeface="Open Sans Light" panose="020B0306030504020204" pitchFamily="34" charset="0"/>
                  <a:cs typeface="Aparajita" panose="020B0604020202020204" pitchFamily="34" charset="0"/>
                </a:rPr>
                <a:t>Introduce of the </a:t>
              </a:r>
              <a:r>
                <a:rPr lang="en-US" sz="1400" dirty="0" err="1">
                  <a:solidFill>
                    <a:schemeClr val="bg1"/>
                  </a:solidFill>
                  <a:ea typeface="Open Sans Light" panose="020B0306030504020204" pitchFamily="34" charset="0"/>
                  <a:cs typeface="Aparajita" panose="020B0604020202020204" pitchFamily="34" charset="0"/>
                </a:rPr>
                <a:t>childwindow</a:t>
              </a:r>
              <a:endParaRPr lang="en-US" sz="1400" dirty="0">
                <a:solidFill>
                  <a:schemeClr val="bg1"/>
                </a:solidFill>
                <a:ea typeface="Open Sans Light" panose="020B0306030504020204" pitchFamily="34" charset="0"/>
                <a:cs typeface="Aparajita" panose="020B0604020202020204" pitchFamily="34" charset="0"/>
              </a:endParaRPr>
            </a:p>
          </p:txBody>
        </p:sp>
        <p:grpSp>
          <p:nvGrpSpPr>
            <p:cNvPr id="56" name="Group 27"/>
            <p:cNvGrpSpPr/>
            <p:nvPr/>
          </p:nvGrpSpPr>
          <p:grpSpPr>
            <a:xfrm>
              <a:off x="3988146" y="9207937"/>
              <a:ext cx="1641092" cy="501217"/>
              <a:chOff x="3988146" y="9821053"/>
              <a:chExt cx="1641092" cy="501217"/>
            </a:xfrm>
          </p:grpSpPr>
          <p:sp>
            <p:nvSpPr>
              <p:cNvPr id="57"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58"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sp>
            <p:nvSpPr>
              <p:cNvPr id="60"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200" dirty="0"/>
              </a:p>
            </p:txBody>
          </p:sp>
        </p:grpSp>
      </p:gr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pic>
        <p:nvPicPr>
          <p:cNvPr id="4" name="图片 3">
            <a:extLst>
              <a:ext uri="{FF2B5EF4-FFF2-40B4-BE49-F238E27FC236}">
                <a16:creationId xmlns:a16="http://schemas.microsoft.com/office/drawing/2014/main" id="{820FC62D-A916-4887-A846-914F61C5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5" y="804427"/>
            <a:ext cx="2552700" cy="2447925"/>
          </a:xfrm>
          <a:prstGeom prst="rect">
            <a:avLst/>
          </a:prstGeom>
          <a:effectLst>
            <a:outerShdw blurRad="63500" sx="102000" sy="102000" algn="ctr" rotWithShape="0">
              <a:prstClr val="black">
                <a:alpha val="40000"/>
              </a:prstClr>
            </a:outerShdw>
          </a:effectLst>
        </p:spPr>
      </p:pic>
      <p:sp>
        <p:nvSpPr>
          <p:cNvPr id="40" name="圆角矩形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3237205-2ADB-4AA1-99F1-2F2BA7842EF8}"/>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BD988932-30D1-4ADD-92FF-1DAB45FF8806}"/>
              </a:ext>
            </a:extLst>
          </p:cNvPr>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3A3AAEB-80A1-44C1-B707-237A69614A2C}"/>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43" name="文本框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A677DA3-3A10-4AFC-A065-75A8D4E631ED}"/>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44" name="文本框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B49D8EC-57E3-442E-8641-DDA481BAB705}"/>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D54011B4-0421-4F0C-8943-80C2DC3F9055}"/>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pic>
        <p:nvPicPr>
          <p:cNvPr id="7" name="图片 6">
            <a:extLst>
              <a:ext uri="{FF2B5EF4-FFF2-40B4-BE49-F238E27FC236}">
                <a16:creationId xmlns:a16="http://schemas.microsoft.com/office/drawing/2014/main" id="{A6D9371B-9E31-49A4-BE71-BD29750A5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243" y="1002662"/>
            <a:ext cx="7620000" cy="5314950"/>
          </a:xfrm>
          <a:prstGeom prst="rect">
            <a:avLst/>
          </a:prstGeom>
        </p:spPr>
      </p:pic>
      <p:sp>
        <p:nvSpPr>
          <p:cNvPr id="8" name="对话气泡: 椭圆形 7">
            <a:extLst>
              <a:ext uri="{FF2B5EF4-FFF2-40B4-BE49-F238E27FC236}">
                <a16:creationId xmlns:a16="http://schemas.microsoft.com/office/drawing/2014/main" id="{6172CCCC-F42D-41CF-A3FD-74238D6BFAE2}"/>
              </a:ext>
            </a:extLst>
          </p:cNvPr>
          <p:cNvSpPr/>
          <p:nvPr/>
        </p:nvSpPr>
        <p:spPr>
          <a:xfrm>
            <a:off x="8699946" y="2211186"/>
            <a:ext cx="1329426" cy="734591"/>
          </a:xfrm>
          <a:prstGeom prst="wedgeEllipseCallou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加载默认配置文件</a:t>
            </a:r>
          </a:p>
        </p:txBody>
      </p:sp>
      <p:sp>
        <p:nvSpPr>
          <p:cNvPr id="47" name="对话气泡: 椭圆形 46">
            <a:extLst>
              <a:ext uri="{FF2B5EF4-FFF2-40B4-BE49-F238E27FC236}">
                <a16:creationId xmlns:a16="http://schemas.microsoft.com/office/drawing/2014/main" id="{FB8C5593-2DA8-4397-99C2-65B9BA440C60}"/>
              </a:ext>
            </a:extLst>
          </p:cNvPr>
          <p:cNvSpPr/>
          <p:nvPr/>
        </p:nvSpPr>
        <p:spPr>
          <a:xfrm flipH="1">
            <a:off x="5964149" y="2148468"/>
            <a:ext cx="1461277" cy="807447"/>
          </a:xfrm>
          <a:prstGeom prst="wedgeEllipseCallou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选择控制设备</a:t>
            </a:r>
          </a:p>
        </p:txBody>
      </p:sp>
      <p:sp>
        <p:nvSpPr>
          <p:cNvPr id="48" name="对话气泡: 椭圆形 47">
            <a:extLst>
              <a:ext uri="{FF2B5EF4-FFF2-40B4-BE49-F238E27FC236}">
                <a16:creationId xmlns:a16="http://schemas.microsoft.com/office/drawing/2014/main" id="{0548CA6F-4FF3-4362-B880-CC64BC886168}"/>
              </a:ext>
            </a:extLst>
          </p:cNvPr>
          <p:cNvSpPr/>
          <p:nvPr/>
        </p:nvSpPr>
        <p:spPr>
          <a:xfrm flipH="1">
            <a:off x="4977505" y="3094639"/>
            <a:ext cx="1461277" cy="807447"/>
          </a:xfrm>
          <a:prstGeom prst="wedgeEllipseCallou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选择通道以及设置一些参数</a:t>
            </a:r>
          </a:p>
        </p:txBody>
      </p:sp>
      <p:sp>
        <p:nvSpPr>
          <p:cNvPr id="50" name="对话气泡: 椭圆形 49">
            <a:extLst>
              <a:ext uri="{FF2B5EF4-FFF2-40B4-BE49-F238E27FC236}">
                <a16:creationId xmlns:a16="http://schemas.microsoft.com/office/drawing/2014/main" id="{D764A512-98C1-407E-BB8A-67D88791DB04}"/>
              </a:ext>
            </a:extLst>
          </p:cNvPr>
          <p:cNvSpPr/>
          <p:nvPr/>
        </p:nvSpPr>
        <p:spPr>
          <a:xfrm>
            <a:off x="8835932" y="3167495"/>
            <a:ext cx="1329426" cy="734591"/>
          </a:xfrm>
          <a:prstGeom prst="wedgeEllipse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加载期望输出波形</a:t>
            </a:r>
          </a:p>
        </p:txBody>
      </p:sp>
      <p:sp>
        <p:nvSpPr>
          <p:cNvPr id="5" name="动作按钮: 上一张 4">
            <a:hlinkClick r:id="rId4" action="ppaction://hlinksldjump" highlightClick="1">
              <a:snd r:embed="rId5" name="breeze.wav"/>
            </a:hlinkClick>
            <a:extLst>
              <a:ext uri="{FF2B5EF4-FFF2-40B4-BE49-F238E27FC236}">
                <a16:creationId xmlns:a16="http://schemas.microsoft.com/office/drawing/2014/main" id="{DD38871E-C4A2-4106-8EAA-A4EA157A7118}"/>
              </a:ext>
            </a:extLst>
          </p:cNvPr>
          <p:cNvSpPr/>
          <p:nvPr/>
        </p:nvSpPr>
        <p:spPr>
          <a:xfrm>
            <a:off x="11316859" y="6108499"/>
            <a:ext cx="659423" cy="5524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1119762"/>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800" decel="100000"/>
                                        <p:tgtEl>
                                          <p:spTgt spid="46"/>
                                        </p:tgtEl>
                                      </p:cBhvr>
                                    </p:animEffect>
                                    <p:anim calcmode="lin" valueType="num">
                                      <p:cBhvr>
                                        <p:cTn id="16" dur="800" decel="100000" fill="hold"/>
                                        <p:tgtEl>
                                          <p:spTgt spid="46"/>
                                        </p:tgtEl>
                                        <p:attrNameLst>
                                          <p:attrName>style.rotation</p:attrName>
                                        </p:attrNameLst>
                                      </p:cBhvr>
                                      <p:tavLst>
                                        <p:tav tm="0">
                                          <p:val>
                                            <p:fltVal val="-90"/>
                                          </p:val>
                                        </p:tav>
                                        <p:tav tm="100000">
                                          <p:val>
                                            <p:fltVal val="0"/>
                                          </p:val>
                                        </p:tav>
                                      </p:tavLst>
                                    </p:anim>
                                    <p:anim calcmode="lin" valueType="num">
                                      <p:cBhvr>
                                        <p:cTn id="17" dur="800" decel="100000" fill="hold"/>
                                        <p:tgtEl>
                                          <p:spTgt spid="46"/>
                                        </p:tgtEl>
                                        <p:attrNameLst>
                                          <p:attrName>ppt_x</p:attrName>
                                        </p:attrNameLst>
                                      </p:cBhvr>
                                      <p:tavLst>
                                        <p:tav tm="0">
                                          <p:val>
                                            <p:strVal val="#ppt_x+0.4"/>
                                          </p:val>
                                        </p:tav>
                                        <p:tav tm="100000">
                                          <p:val>
                                            <p:strVal val="#ppt_x-0.05"/>
                                          </p:val>
                                        </p:tav>
                                      </p:tavLst>
                                    </p:anim>
                                    <p:anim calcmode="lin" valueType="num">
                                      <p:cBhvr>
                                        <p:cTn id="18" dur="800" decel="100000" fill="hold"/>
                                        <p:tgtEl>
                                          <p:spTgt spid="4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800" decel="100000"/>
                                        <p:tgtEl>
                                          <p:spTgt spid="53"/>
                                        </p:tgtEl>
                                      </p:cBhvr>
                                    </p:animEffect>
                                    <p:anim calcmode="lin" valueType="num">
                                      <p:cBhvr>
                                        <p:cTn id="24" dur="800" decel="100000" fill="hold"/>
                                        <p:tgtEl>
                                          <p:spTgt spid="53"/>
                                        </p:tgtEl>
                                        <p:attrNameLst>
                                          <p:attrName>style.rotation</p:attrName>
                                        </p:attrNameLst>
                                      </p:cBhvr>
                                      <p:tavLst>
                                        <p:tav tm="0">
                                          <p:val>
                                            <p:fltVal val="-90"/>
                                          </p:val>
                                        </p:tav>
                                        <p:tav tm="100000">
                                          <p:val>
                                            <p:fltVal val="0"/>
                                          </p:val>
                                        </p:tav>
                                      </p:tavLst>
                                    </p:anim>
                                    <p:anim calcmode="lin" valueType="num">
                                      <p:cBhvr>
                                        <p:cTn id="25" dur="800" decel="100000" fill="hold"/>
                                        <p:tgtEl>
                                          <p:spTgt spid="53"/>
                                        </p:tgtEl>
                                        <p:attrNameLst>
                                          <p:attrName>ppt_x</p:attrName>
                                        </p:attrNameLst>
                                      </p:cBhvr>
                                      <p:tavLst>
                                        <p:tav tm="0">
                                          <p:val>
                                            <p:strVal val="#ppt_x+0.4"/>
                                          </p:val>
                                        </p:tav>
                                        <p:tav tm="100000">
                                          <p:val>
                                            <p:strVal val="#ppt_x-0.05"/>
                                          </p:val>
                                        </p:tav>
                                      </p:tavLst>
                                    </p:anim>
                                    <p:anim calcmode="lin" valueType="num">
                                      <p:cBhvr>
                                        <p:cTn id="26" dur="800" decel="100000" fill="hold"/>
                                        <p:tgtEl>
                                          <p:spTgt spid="5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anim calcmode="lin" valueType="num">
                                      <p:cBhvr additive="base">
                                        <p:cTn id="31" dur="500" fill="hold"/>
                                        <p:tgtEl>
                                          <p:spTgt spid="134"/>
                                        </p:tgtEl>
                                        <p:attrNameLst>
                                          <p:attrName>ppt_x</p:attrName>
                                        </p:attrNameLst>
                                      </p:cBhvr>
                                      <p:tavLst>
                                        <p:tav tm="0">
                                          <p:val>
                                            <p:strVal val="#ppt_x"/>
                                          </p:val>
                                        </p:tav>
                                        <p:tav tm="100000">
                                          <p:val>
                                            <p:strVal val="#ppt_x"/>
                                          </p:val>
                                        </p:tav>
                                      </p:tavLst>
                                    </p:anim>
                                    <p:anim calcmode="lin" valueType="num">
                                      <p:cBhvr additive="base">
                                        <p:cTn id="32" dur="500" fill="hold"/>
                                        <p:tgtEl>
                                          <p:spTgt spid="1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anim calcmode="lin" valueType="num">
                                      <p:cBhvr>
                                        <p:cTn id="45" dur="1000" fill="hold"/>
                                        <p:tgtEl>
                                          <p:spTgt spid="41"/>
                                        </p:tgtEl>
                                        <p:attrNameLst>
                                          <p:attrName>ppt_x</p:attrName>
                                        </p:attrNameLst>
                                      </p:cBhvr>
                                      <p:tavLst>
                                        <p:tav tm="0">
                                          <p:val>
                                            <p:strVal val="#ppt_x"/>
                                          </p:val>
                                        </p:tav>
                                        <p:tav tm="100000">
                                          <p:val>
                                            <p:strVal val="#ppt_x"/>
                                          </p:val>
                                        </p:tav>
                                      </p:tavLst>
                                    </p:anim>
                                    <p:anim calcmode="lin" valueType="num">
                                      <p:cBhvr>
                                        <p:cTn id="46" dur="10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anim calcmode="lin" valueType="num">
                                      <p:cBhvr>
                                        <p:cTn id="60" dur="1000" fill="hold"/>
                                        <p:tgtEl>
                                          <p:spTgt spid="44"/>
                                        </p:tgtEl>
                                        <p:attrNameLst>
                                          <p:attrName>ppt_x</p:attrName>
                                        </p:attrNameLst>
                                      </p:cBhvr>
                                      <p:tavLst>
                                        <p:tav tm="0">
                                          <p:val>
                                            <p:strVal val="#ppt_x"/>
                                          </p:val>
                                        </p:tav>
                                        <p:tav tm="100000">
                                          <p:val>
                                            <p:strVal val="#ppt_x"/>
                                          </p:val>
                                        </p:tav>
                                      </p:tavLst>
                                    </p:anim>
                                    <p:anim calcmode="lin" valueType="num">
                                      <p:cBhvr>
                                        <p:cTn id="61" dur="1000" fill="hold"/>
                                        <p:tgtEl>
                                          <p:spTgt spid="4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000"/>
                                        <p:tgtEl>
                                          <p:spTgt spid="45"/>
                                        </p:tgtEl>
                                      </p:cBhvr>
                                    </p:animEffect>
                                    <p:anim calcmode="lin" valueType="num">
                                      <p:cBhvr>
                                        <p:cTn id="65" dur="1000" fill="hold"/>
                                        <p:tgtEl>
                                          <p:spTgt spid="45"/>
                                        </p:tgtEl>
                                        <p:attrNameLst>
                                          <p:attrName>ppt_x</p:attrName>
                                        </p:attrNameLst>
                                      </p:cBhvr>
                                      <p:tavLst>
                                        <p:tav tm="0">
                                          <p:val>
                                            <p:strVal val="#ppt_x"/>
                                          </p:val>
                                        </p:tav>
                                        <p:tav tm="100000">
                                          <p:val>
                                            <p:strVal val="#ppt_x"/>
                                          </p:val>
                                        </p:tav>
                                      </p:tavLst>
                                    </p:anim>
                                    <p:anim calcmode="lin" valueType="num">
                                      <p:cBhvr>
                                        <p:cTn id="66" dur="1000" fill="hold"/>
                                        <p:tgtEl>
                                          <p:spTgt spid="45"/>
                                        </p:tgtEl>
                                        <p:attrNameLst>
                                          <p:attrName>ppt_y</p:attrName>
                                        </p:attrNameLst>
                                      </p:cBhvr>
                                      <p:tavLst>
                                        <p:tav tm="0">
                                          <p:val>
                                            <p:strVal val="#ppt_y+.1"/>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500" fill="hold"/>
                                        <p:tgtEl>
                                          <p:spTgt spid="7"/>
                                        </p:tgtEl>
                                        <p:attrNameLst>
                                          <p:attrName>ppt_x</p:attrName>
                                        </p:attrNameLst>
                                      </p:cBhvr>
                                      <p:tavLst>
                                        <p:tav tm="0">
                                          <p:val>
                                            <p:strVal val="#ppt_x"/>
                                          </p:val>
                                        </p:tav>
                                        <p:tav tm="100000">
                                          <p:val>
                                            <p:strVal val="#ppt_x"/>
                                          </p:val>
                                        </p:tav>
                                      </p:tavLst>
                                    </p:anim>
                                    <p:anim calcmode="lin" valueType="num">
                                      <p:cBhvr additive="base">
                                        <p:cTn id="7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randombar(horizontal)">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1000" fill="hold"/>
                                        <p:tgtEl>
                                          <p:spTgt spid="8"/>
                                        </p:tgtEl>
                                        <p:attrNameLst>
                                          <p:attrName>ppt_w</p:attrName>
                                        </p:attrNameLst>
                                      </p:cBhvr>
                                      <p:tavLst>
                                        <p:tav tm="0">
                                          <p:val>
                                            <p:fltVal val="0"/>
                                          </p:val>
                                        </p:tav>
                                        <p:tav tm="100000">
                                          <p:val>
                                            <p:strVal val="#ppt_w"/>
                                          </p:val>
                                        </p:tav>
                                      </p:tavLst>
                                    </p:anim>
                                    <p:anim calcmode="lin" valueType="num">
                                      <p:cBhvr>
                                        <p:cTn id="81" dur="1000" fill="hold"/>
                                        <p:tgtEl>
                                          <p:spTgt spid="8"/>
                                        </p:tgtEl>
                                        <p:attrNameLst>
                                          <p:attrName>ppt_h</p:attrName>
                                        </p:attrNameLst>
                                      </p:cBhvr>
                                      <p:tavLst>
                                        <p:tav tm="0">
                                          <p:val>
                                            <p:fltVal val="0"/>
                                          </p:val>
                                        </p:tav>
                                        <p:tav tm="100000">
                                          <p:val>
                                            <p:strVal val="#ppt_h"/>
                                          </p:val>
                                        </p:tav>
                                      </p:tavLst>
                                    </p:anim>
                                    <p:anim calcmode="lin" valueType="num">
                                      <p:cBhvr>
                                        <p:cTn id="82" dur="1000" fill="hold"/>
                                        <p:tgtEl>
                                          <p:spTgt spid="8"/>
                                        </p:tgtEl>
                                        <p:attrNameLst>
                                          <p:attrName>style.rotation</p:attrName>
                                        </p:attrNameLst>
                                      </p:cBhvr>
                                      <p:tavLst>
                                        <p:tav tm="0">
                                          <p:val>
                                            <p:fltVal val="90"/>
                                          </p:val>
                                        </p:tav>
                                        <p:tav tm="100000">
                                          <p:val>
                                            <p:fltVal val="0"/>
                                          </p:val>
                                        </p:tav>
                                      </p:tavLst>
                                    </p:anim>
                                    <p:animEffect transition="in" filter="fade">
                                      <p:cBhvr>
                                        <p:cTn id="83" dur="10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580">
                                          <p:stCondLst>
                                            <p:cond delay="0"/>
                                          </p:stCondLst>
                                        </p:cTn>
                                        <p:tgtEl>
                                          <p:spTgt spid="48"/>
                                        </p:tgtEl>
                                      </p:cBhvr>
                                    </p:animEffect>
                                    <p:anim calcmode="lin" valueType="num">
                                      <p:cBhvr>
                                        <p:cTn id="89"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94" dur="26">
                                          <p:stCondLst>
                                            <p:cond delay="650"/>
                                          </p:stCondLst>
                                        </p:cTn>
                                        <p:tgtEl>
                                          <p:spTgt spid="48"/>
                                        </p:tgtEl>
                                      </p:cBhvr>
                                      <p:to x="100000" y="60000"/>
                                    </p:animScale>
                                    <p:animScale>
                                      <p:cBhvr>
                                        <p:cTn id="95" dur="166" decel="50000">
                                          <p:stCondLst>
                                            <p:cond delay="676"/>
                                          </p:stCondLst>
                                        </p:cTn>
                                        <p:tgtEl>
                                          <p:spTgt spid="48"/>
                                        </p:tgtEl>
                                      </p:cBhvr>
                                      <p:to x="100000" y="100000"/>
                                    </p:animScale>
                                    <p:animScale>
                                      <p:cBhvr>
                                        <p:cTn id="96" dur="26">
                                          <p:stCondLst>
                                            <p:cond delay="1312"/>
                                          </p:stCondLst>
                                        </p:cTn>
                                        <p:tgtEl>
                                          <p:spTgt spid="48"/>
                                        </p:tgtEl>
                                      </p:cBhvr>
                                      <p:to x="100000" y="80000"/>
                                    </p:animScale>
                                    <p:animScale>
                                      <p:cBhvr>
                                        <p:cTn id="97" dur="166" decel="50000">
                                          <p:stCondLst>
                                            <p:cond delay="1338"/>
                                          </p:stCondLst>
                                        </p:cTn>
                                        <p:tgtEl>
                                          <p:spTgt spid="48"/>
                                        </p:tgtEl>
                                      </p:cBhvr>
                                      <p:to x="100000" y="100000"/>
                                    </p:animScale>
                                    <p:animScale>
                                      <p:cBhvr>
                                        <p:cTn id="98" dur="26">
                                          <p:stCondLst>
                                            <p:cond delay="1642"/>
                                          </p:stCondLst>
                                        </p:cTn>
                                        <p:tgtEl>
                                          <p:spTgt spid="48"/>
                                        </p:tgtEl>
                                      </p:cBhvr>
                                      <p:to x="100000" y="90000"/>
                                    </p:animScale>
                                    <p:animScale>
                                      <p:cBhvr>
                                        <p:cTn id="99" dur="166" decel="50000">
                                          <p:stCondLst>
                                            <p:cond delay="1668"/>
                                          </p:stCondLst>
                                        </p:cTn>
                                        <p:tgtEl>
                                          <p:spTgt spid="48"/>
                                        </p:tgtEl>
                                      </p:cBhvr>
                                      <p:to x="100000" y="100000"/>
                                    </p:animScale>
                                    <p:animScale>
                                      <p:cBhvr>
                                        <p:cTn id="100" dur="26">
                                          <p:stCondLst>
                                            <p:cond delay="1808"/>
                                          </p:stCondLst>
                                        </p:cTn>
                                        <p:tgtEl>
                                          <p:spTgt spid="48"/>
                                        </p:tgtEl>
                                      </p:cBhvr>
                                      <p:to x="100000" y="95000"/>
                                    </p:animScale>
                                    <p:animScale>
                                      <p:cBhvr>
                                        <p:cTn id="101" dur="166" decel="50000">
                                          <p:stCondLst>
                                            <p:cond delay="1834"/>
                                          </p:stCondLst>
                                        </p:cTn>
                                        <p:tgtEl>
                                          <p:spTgt spid="48"/>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45" presetClass="entr" presetSubtype="0" fill="hold" grpId="0" nodeType="click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2000"/>
                                        <p:tgtEl>
                                          <p:spTgt spid="50"/>
                                        </p:tgtEl>
                                      </p:cBhvr>
                                    </p:animEffect>
                                    <p:anim calcmode="lin" valueType="num">
                                      <p:cBhvr>
                                        <p:cTn id="107" dur="2000" fill="hold"/>
                                        <p:tgtEl>
                                          <p:spTgt spid="50"/>
                                        </p:tgtEl>
                                        <p:attrNameLst>
                                          <p:attrName>ppt_w</p:attrName>
                                        </p:attrNameLst>
                                      </p:cBhvr>
                                      <p:tavLst>
                                        <p:tav tm="0" fmla="#ppt_w*sin(2.5*pi*$)">
                                          <p:val>
                                            <p:fltVal val="0"/>
                                          </p:val>
                                        </p:tav>
                                        <p:tav tm="100000">
                                          <p:val>
                                            <p:fltVal val="1"/>
                                          </p:val>
                                        </p:tav>
                                      </p:tavLst>
                                    </p:anim>
                                    <p:anim calcmode="lin" valueType="num">
                                      <p:cBhvr>
                                        <p:cTn id="108" dur="2000" fill="hold"/>
                                        <p:tgtEl>
                                          <p:spTgt spid="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0" grpId="0" animBg="1"/>
      <p:bldP spid="41" grpId="0" animBg="1"/>
      <p:bldP spid="42" grpId="0"/>
      <p:bldP spid="43" grpId="0"/>
      <p:bldP spid="44" grpId="0"/>
      <p:bldP spid="45" grpId="0"/>
      <p:bldP spid="8" grpId="0" animBg="1"/>
      <p:bldP spid="47" grpId="0" animBg="1"/>
      <p:bldP spid="48" grpId="0" animBg="1"/>
      <p:bldP spid="50"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1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 y="4654451"/>
            <a:ext cx="12192001" cy="1428749"/>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nvGrpSpPr>
          <p:cNvPr id="108" name="Group 6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rot="20675447">
            <a:off x="-282382" y="2794156"/>
            <a:ext cx="5329268" cy="2628261"/>
            <a:chOff x="812493" y="1298947"/>
            <a:chExt cx="6862137" cy="3384233"/>
          </a:xfrm>
        </p:grpSpPr>
        <p:sp>
          <p:nvSpPr>
            <p:cNvPr id="109" name="Freeform 13"/>
            <p:cNvSpPr>
              <a:spLocks noEditPoints="1"/>
            </p:cNvSpPr>
            <p:nvPr/>
          </p:nvSpPr>
          <p:spPr bwMode="auto">
            <a:xfrm rot="1715850">
              <a:off x="812493" y="3764350"/>
              <a:ext cx="3665024" cy="918830"/>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grpSp>
          <p:nvGrpSpPr>
            <p:cNvPr id="110" name="Group 64"/>
            <p:cNvGrpSpPr/>
            <p:nvPr/>
          </p:nvGrpSpPr>
          <p:grpSpPr>
            <a:xfrm>
              <a:off x="4378607" y="1298947"/>
              <a:ext cx="3296023" cy="3382760"/>
              <a:chOff x="4516324" y="1568450"/>
              <a:chExt cx="3559176" cy="3652838"/>
            </a:xfrm>
          </p:grpSpPr>
          <p:sp>
            <p:nvSpPr>
              <p:cNvPr id="111" name="Freeform 18"/>
              <p:cNvSpPr>
                <a:spLocks/>
              </p:cNvSpPr>
              <p:nvPr/>
            </p:nvSpPr>
            <p:spPr bwMode="auto">
              <a:xfrm>
                <a:off x="7670687" y="1568450"/>
                <a:ext cx="404813" cy="365125"/>
              </a:xfrm>
              <a:custGeom>
                <a:avLst/>
                <a:gdLst>
                  <a:gd name="T0" fmla="*/ 0 w 71"/>
                  <a:gd name="T1" fmla="*/ 18 h 64"/>
                  <a:gd name="T2" fmla="*/ 26 w 71"/>
                  <a:gd name="T3" fmla="*/ 2 h 64"/>
                  <a:gd name="T4" fmla="*/ 55 w 71"/>
                  <a:gd name="T5" fmla="*/ 11 h 64"/>
                  <a:gd name="T6" fmla="*/ 65 w 71"/>
                  <a:gd name="T7" fmla="*/ 40 h 64"/>
                  <a:gd name="T8" fmla="*/ 52 w 71"/>
                  <a:gd name="T9" fmla="*/ 64 h 64"/>
                  <a:gd name="T10" fmla="*/ 0 w 71"/>
                  <a:gd name="T11" fmla="*/ 18 h 64"/>
                </a:gdLst>
                <a:ahLst/>
                <a:cxnLst>
                  <a:cxn ang="0">
                    <a:pos x="T0" y="T1"/>
                  </a:cxn>
                  <a:cxn ang="0">
                    <a:pos x="T2" y="T3"/>
                  </a:cxn>
                  <a:cxn ang="0">
                    <a:pos x="T4" y="T5"/>
                  </a:cxn>
                  <a:cxn ang="0">
                    <a:pos x="T6" y="T7"/>
                  </a:cxn>
                  <a:cxn ang="0">
                    <a:pos x="T8" y="T9"/>
                  </a:cxn>
                  <a:cxn ang="0">
                    <a:pos x="T10" y="T11"/>
                  </a:cxn>
                </a:cxnLst>
                <a:rect l="0" t="0" r="r" b="b"/>
                <a:pathLst>
                  <a:path w="71" h="64">
                    <a:moveTo>
                      <a:pt x="0" y="18"/>
                    </a:moveTo>
                    <a:cubicBezTo>
                      <a:pt x="0" y="18"/>
                      <a:pt x="17" y="3"/>
                      <a:pt x="26" y="2"/>
                    </a:cubicBezTo>
                    <a:cubicBezTo>
                      <a:pt x="36" y="0"/>
                      <a:pt x="47" y="3"/>
                      <a:pt x="55" y="11"/>
                    </a:cubicBezTo>
                    <a:cubicBezTo>
                      <a:pt x="62" y="18"/>
                      <a:pt x="71" y="29"/>
                      <a:pt x="65" y="40"/>
                    </a:cubicBezTo>
                    <a:cubicBezTo>
                      <a:pt x="60" y="52"/>
                      <a:pt x="52" y="64"/>
                      <a:pt x="52" y="64"/>
                    </a:cubicBezTo>
                    <a:lnTo>
                      <a:pt x="0" y="18"/>
                    </a:lnTo>
                    <a:close/>
                  </a:path>
                </a:pathLst>
              </a:custGeom>
              <a:solidFill>
                <a:srgbClr val="EDBD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2" name="Freeform 19"/>
              <p:cNvSpPr>
                <a:spLocks/>
              </p:cNvSpPr>
              <p:nvPr/>
            </p:nvSpPr>
            <p:spPr bwMode="auto">
              <a:xfrm>
                <a:off x="7899287" y="1636713"/>
                <a:ext cx="153988" cy="268288"/>
              </a:xfrm>
              <a:custGeom>
                <a:avLst/>
                <a:gdLst>
                  <a:gd name="T0" fmla="*/ 0 w 27"/>
                  <a:gd name="T1" fmla="*/ 19 h 47"/>
                  <a:gd name="T2" fmla="*/ 14 w 27"/>
                  <a:gd name="T3" fmla="*/ 0 h 47"/>
                  <a:gd name="T4" fmla="*/ 25 w 27"/>
                  <a:gd name="T5" fmla="*/ 22 h 47"/>
                  <a:gd name="T6" fmla="*/ 13 w 27"/>
                  <a:gd name="T7" fmla="*/ 46 h 47"/>
                  <a:gd name="T8" fmla="*/ 0 w 27"/>
                  <a:gd name="T9" fmla="*/ 19 h 47"/>
                </a:gdLst>
                <a:ahLst/>
                <a:cxnLst>
                  <a:cxn ang="0">
                    <a:pos x="T0" y="T1"/>
                  </a:cxn>
                  <a:cxn ang="0">
                    <a:pos x="T2" y="T3"/>
                  </a:cxn>
                  <a:cxn ang="0">
                    <a:pos x="T4" y="T5"/>
                  </a:cxn>
                  <a:cxn ang="0">
                    <a:pos x="T6" y="T7"/>
                  </a:cxn>
                  <a:cxn ang="0">
                    <a:pos x="T8" y="T9"/>
                  </a:cxn>
                </a:cxnLst>
                <a:rect l="0" t="0" r="r" b="b"/>
                <a:pathLst>
                  <a:path w="27" h="47">
                    <a:moveTo>
                      <a:pt x="0" y="19"/>
                    </a:moveTo>
                    <a:cubicBezTo>
                      <a:pt x="0" y="19"/>
                      <a:pt x="15" y="7"/>
                      <a:pt x="14" y="0"/>
                    </a:cubicBezTo>
                    <a:cubicBezTo>
                      <a:pt x="14" y="0"/>
                      <a:pt x="27" y="12"/>
                      <a:pt x="25" y="22"/>
                    </a:cubicBezTo>
                    <a:cubicBezTo>
                      <a:pt x="23" y="32"/>
                      <a:pt x="14" y="45"/>
                      <a:pt x="13" y="46"/>
                    </a:cubicBezTo>
                    <a:cubicBezTo>
                      <a:pt x="11" y="47"/>
                      <a:pt x="0" y="19"/>
                      <a:pt x="0" y="19"/>
                    </a:cubicBezTo>
                    <a:close/>
                  </a:path>
                </a:pathLst>
              </a:custGeom>
              <a:solidFill>
                <a:srgbClr val="DD7A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3" name="Freeform 20"/>
              <p:cNvSpPr>
                <a:spLocks/>
              </p:cNvSpPr>
              <p:nvPr/>
            </p:nvSpPr>
            <p:spPr bwMode="auto">
              <a:xfrm>
                <a:off x="7597662" y="1665288"/>
                <a:ext cx="398463" cy="314325"/>
              </a:xfrm>
              <a:custGeom>
                <a:avLst/>
                <a:gdLst>
                  <a:gd name="T0" fmla="*/ 64 w 70"/>
                  <a:gd name="T1" fmla="*/ 35 h 55"/>
                  <a:gd name="T2" fmla="*/ 18 w 70"/>
                  <a:gd name="T3" fmla="*/ 1 h 55"/>
                  <a:gd name="T4" fmla="*/ 0 w 70"/>
                  <a:gd name="T5" fmla="*/ 10 h 55"/>
                  <a:gd name="T6" fmla="*/ 60 w 70"/>
                  <a:gd name="T7" fmla="*/ 55 h 55"/>
                  <a:gd name="T8" fmla="*/ 64 w 70"/>
                  <a:gd name="T9" fmla="*/ 35 h 55"/>
                </a:gdLst>
                <a:ahLst/>
                <a:cxnLst>
                  <a:cxn ang="0">
                    <a:pos x="T0" y="T1"/>
                  </a:cxn>
                  <a:cxn ang="0">
                    <a:pos x="T2" y="T3"/>
                  </a:cxn>
                  <a:cxn ang="0">
                    <a:pos x="T4" y="T5"/>
                  </a:cxn>
                  <a:cxn ang="0">
                    <a:pos x="T6" y="T7"/>
                  </a:cxn>
                  <a:cxn ang="0">
                    <a:pos x="T8" y="T9"/>
                  </a:cxn>
                </a:cxnLst>
                <a:rect l="0" t="0" r="r" b="b"/>
                <a:pathLst>
                  <a:path w="70" h="55">
                    <a:moveTo>
                      <a:pt x="64" y="35"/>
                    </a:moveTo>
                    <a:cubicBezTo>
                      <a:pt x="52" y="1"/>
                      <a:pt x="28" y="2"/>
                      <a:pt x="18" y="1"/>
                    </a:cubicBezTo>
                    <a:cubicBezTo>
                      <a:pt x="8" y="0"/>
                      <a:pt x="0" y="10"/>
                      <a:pt x="0" y="10"/>
                    </a:cubicBezTo>
                    <a:cubicBezTo>
                      <a:pt x="60" y="55"/>
                      <a:pt x="60" y="55"/>
                      <a:pt x="60" y="55"/>
                    </a:cubicBezTo>
                    <a:cubicBezTo>
                      <a:pt x="70" y="47"/>
                      <a:pt x="64" y="35"/>
                      <a:pt x="64" y="35"/>
                    </a:cubicBezTo>
                    <a:close/>
                  </a:path>
                </a:pathLst>
              </a:custGeom>
              <a:solidFill>
                <a:srgbClr val="AF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4" name="Freeform 21"/>
              <p:cNvSpPr>
                <a:spLocks/>
              </p:cNvSpPr>
              <p:nvPr/>
            </p:nvSpPr>
            <p:spPr bwMode="auto">
              <a:xfrm>
                <a:off x="7859599" y="1797050"/>
                <a:ext cx="125413" cy="182563"/>
              </a:xfrm>
              <a:custGeom>
                <a:avLst/>
                <a:gdLst>
                  <a:gd name="T0" fmla="*/ 11 w 22"/>
                  <a:gd name="T1" fmla="*/ 0 h 32"/>
                  <a:gd name="T2" fmla="*/ 6 w 22"/>
                  <a:gd name="T3" fmla="*/ 7 h 32"/>
                  <a:gd name="T4" fmla="*/ 0 w 22"/>
                  <a:gd name="T5" fmla="*/ 22 h 32"/>
                  <a:gd name="T6" fmla="*/ 14 w 22"/>
                  <a:gd name="T7" fmla="*/ 32 h 32"/>
                  <a:gd name="T8" fmla="*/ 18 w 22"/>
                  <a:gd name="T9" fmla="*/ 27 h 32"/>
                  <a:gd name="T10" fmla="*/ 11 w 22"/>
                  <a:gd name="T11" fmla="*/ 0 h 32"/>
                </a:gdLst>
                <a:ahLst/>
                <a:cxnLst>
                  <a:cxn ang="0">
                    <a:pos x="T0" y="T1"/>
                  </a:cxn>
                  <a:cxn ang="0">
                    <a:pos x="T2" y="T3"/>
                  </a:cxn>
                  <a:cxn ang="0">
                    <a:pos x="T4" y="T5"/>
                  </a:cxn>
                  <a:cxn ang="0">
                    <a:pos x="T6" y="T7"/>
                  </a:cxn>
                  <a:cxn ang="0">
                    <a:pos x="T8" y="T9"/>
                  </a:cxn>
                  <a:cxn ang="0">
                    <a:pos x="T10" y="T11"/>
                  </a:cxn>
                </a:cxnLst>
                <a:rect l="0" t="0" r="r" b="b"/>
                <a:pathLst>
                  <a:path w="22" h="32">
                    <a:moveTo>
                      <a:pt x="11" y="0"/>
                    </a:moveTo>
                    <a:cubicBezTo>
                      <a:pt x="12" y="7"/>
                      <a:pt x="6" y="7"/>
                      <a:pt x="6" y="7"/>
                    </a:cubicBezTo>
                    <a:cubicBezTo>
                      <a:pt x="0" y="22"/>
                      <a:pt x="0" y="22"/>
                      <a:pt x="0" y="22"/>
                    </a:cubicBezTo>
                    <a:cubicBezTo>
                      <a:pt x="14" y="32"/>
                      <a:pt x="14" y="32"/>
                      <a:pt x="14" y="32"/>
                    </a:cubicBezTo>
                    <a:cubicBezTo>
                      <a:pt x="16" y="30"/>
                      <a:pt x="17" y="28"/>
                      <a:pt x="18" y="27"/>
                    </a:cubicBezTo>
                    <a:cubicBezTo>
                      <a:pt x="22" y="17"/>
                      <a:pt x="11" y="0"/>
                      <a:pt x="11" y="0"/>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5" name="Freeform 22"/>
              <p:cNvSpPr>
                <a:spLocks/>
              </p:cNvSpPr>
              <p:nvPr/>
            </p:nvSpPr>
            <p:spPr bwMode="auto">
              <a:xfrm>
                <a:off x="5090999" y="1643063"/>
                <a:ext cx="2847975" cy="2911475"/>
              </a:xfrm>
              <a:custGeom>
                <a:avLst/>
                <a:gdLst>
                  <a:gd name="T0" fmla="*/ 0 w 500"/>
                  <a:gd name="T1" fmla="*/ 338 h 511"/>
                  <a:gd name="T2" fmla="*/ 440 w 500"/>
                  <a:gd name="T3" fmla="*/ 14 h 511"/>
                  <a:gd name="T4" fmla="*/ 500 w 500"/>
                  <a:gd name="T5" fmla="*/ 59 h 511"/>
                  <a:gd name="T6" fmla="*/ 227 w 500"/>
                  <a:gd name="T7" fmla="*/ 511 h 511"/>
                  <a:gd name="T8" fmla="*/ 0 w 500"/>
                  <a:gd name="T9" fmla="*/ 338 h 511"/>
                </a:gdLst>
                <a:ahLst/>
                <a:cxnLst>
                  <a:cxn ang="0">
                    <a:pos x="T0" y="T1"/>
                  </a:cxn>
                  <a:cxn ang="0">
                    <a:pos x="T2" y="T3"/>
                  </a:cxn>
                  <a:cxn ang="0">
                    <a:pos x="T4" y="T5"/>
                  </a:cxn>
                  <a:cxn ang="0">
                    <a:pos x="T6" y="T7"/>
                  </a:cxn>
                  <a:cxn ang="0">
                    <a:pos x="T8" y="T9"/>
                  </a:cxn>
                </a:cxnLst>
                <a:rect l="0" t="0" r="r" b="b"/>
                <a:pathLst>
                  <a:path w="500" h="511">
                    <a:moveTo>
                      <a:pt x="0" y="338"/>
                    </a:moveTo>
                    <a:cubicBezTo>
                      <a:pt x="440" y="14"/>
                      <a:pt x="440" y="14"/>
                      <a:pt x="440" y="14"/>
                    </a:cubicBezTo>
                    <a:cubicBezTo>
                      <a:pt x="440" y="14"/>
                      <a:pt x="491" y="0"/>
                      <a:pt x="500" y="59"/>
                    </a:cubicBezTo>
                    <a:cubicBezTo>
                      <a:pt x="227" y="511"/>
                      <a:pt x="227" y="511"/>
                      <a:pt x="227" y="511"/>
                    </a:cubicBezTo>
                    <a:lnTo>
                      <a:pt x="0" y="338"/>
                    </a:lnTo>
                    <a:close/>
                  </a:path>
                </a:pathLst>
              </a:custGeom>
              <a:solidFill>
                <a:srgbClr val="AF4343"/>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6" name="Freeform 23"/>
              <p:cNvSpPr>
                <a:spLocks/>
              </p:cNvSpPr>
              <p:nvPr/>
            </p:nvSpPr>
            <p:spPr bwMode="auto">
              <a:xfrm>
                <a:off x="6195899" y="1836738"/>
                <a:ext cx="1743075" cy="2717800"/>
              </a:xfrm>
              <a:custGeom>
                <a:avLst/>
                <a:gdLst>
                  <a:gd name="T0" fmla="*/ 0 w 306"/>
                  <a:gd name="T1" fmla="*/ 414 h 477"/>
                  <a:gd name="T2" fmla="*/ 12 w 306"/>
                  <a:gd name="T3" fmla="*/ 461 h 477"/>
                  <a:gd name="T4" fmla="*/ 33 w 306"/>
                  <a:gd name="T5" fmla="*/ 477 h 477"/>
                  <a:gd name="T6" fmla="*/ 306 w 306"/>
                  <a:gd name="T7" fmla="*/ 25 h 477"/>
                  <a:gd name="T8" fmla="*/ 298 w 306"/>
                  <a:gd name="T9" fmla="*/ 0 h 477"/>
                  <a:gd name="T10" fmla="*/ 0 w 306"/>
                  <a:gd name="T11" fmla="*/ 414 h 477"/>
                </a:gdLst>
                <a:ahLst/>
                <a:cxnLst>
                  <a:cxn ang="0">
                    <a:pos x="T0" y="T1"/>
                  </a:cxn>
                  <a:cxn ang="0">
                    <a:pos x="T2" y="T3"/>
                  </a:cxn>
                  <a:cxn ang="0">
                    <a:pos x="T4" y="T5"/>
                  </a:cxn>
                  <a:cxn ang="0">
                    <a:pos x="T6" y="T7"/>
                  </a:cxn>
                  <a:cxn ang="0">
                    <a:pos x="T8" y="T9"/>
                  </a:cxn>
                  <a:cxn ang="0">
                    <a:pos x="T10" y="T11"/>
                  </a:cxn>
                </a:cxnLst>
                <a:rect l="0" t="0" r="r" b="b"/>
                <a:pathLst>
                  <a:path w="306" h="477">
                    <a:moveTo>
                      <a:pt x="0" y="414"/>
                    </a:moveTo>
                    <a:cubicBezTo>
                      <a:pt x="12" y="461"/>
                      <a:pt x="12" y="461"/>
                      <a:pt x="12" y="461"/>
                    </a:cubicBezTo>
                    <a:cubicBezTo>
                      <a:pt x="33" y="477"/>
                      <a:pt x="33" y="477"/>
                      <a:pt x="33" y="477"/>
                    </a:cubicBezTo>
                    <a:cubicBezTo>
                      <a:pt x="306" y="25"/>
                      <a:pt x="306" y="25"/>
                      <a:pt x="306" y="25"/>
                    </a:cubicBezTo>
                    <a:cubicBezTo>
                      <a:pt x="304" y="14"/>
                      <a:pt x="302" y="7"/>
                      <a:pt x="298" y="0"/>
                    </a:cubicBezTo>
                    <a:lnTo>
                      <a:pt x="0" y="414"/>
                    </a:lnTo>
                    <a:close/>
                  </a:path>
                </a:pathLst>
              </a:custGeom>
              <a:solidFill>
                <a:srgbClr val="DD7A5B"/>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7" name="Freeform 24"/>
              <p:cNvSpPr>
                <a:spLocks/>
              </p:cNvSpPr>
              <p:nvPr/>
            </p:nvSpPr>
            <p:spPr bwMode="auto">
              <a:xfrm>
                <a:off x="5090999" y="1693863"/>
                <a:ext cx="2693988" cy="2092325"/>
              </a:xfrm>
              <a:custGeom>
                <a:avLst/>
                <a:gdLst>
                  <a:gd name="T0" fmla="*/ 473 w 473"/>
                  <a:gd name="T1" fmla="*/ 8 h 367"/>
                  <a:gd name="T2" fmla="*/ 440 w 473"/>
                  <a:gd name="T3" fmla="*/ 5 h 367"/>
                  <a:gd name="T4" fmla="*/ 0 w 473"/>
                  <a:gd name="T5" fmla="*/ 329 h 367"/>
                  <a:gd name="T6" fmla="*/ 51 w 473"/>
                  <a:gd name="T7" fmla="*/ 367 h 367"/>
                  <a:gd name="T8" fmla="*/ 114 w 473"/>
                  <a:gd name="T9" fmla="*/ 355 h 367"/>
                  <a:gd name="T10" fmla="*/ 473 w 473"/>
                  <a:gd name="T11" fmla="*/ 8 h 367"/>
                </a:gdLst>
                <a:ahLst/>
                <a:cxnLst>
                  <a:cxn ang="0">
                    <a:pos x="T0" y="T1"/>
                  </a:cxn>
                  <a:cxn ang="0">
                    <a:pos x="T2" y="T3"/>
                  </a:cxn>
                  <a:cxn ang="0">
                    <a:pos x="T4" y="T5"/>
                  </a:cxn>
                  <a:cxn ang="0">
                    <a:pos x="T6" y="T7"/>
                  </a:cxn>
                  <a:cxn ang="0">
                    <a:pos x="T8" y="T9"/>
                  </a:cxn>
                  <a:cxn ang="0">
                    <a:pos x="T10" y="T11"/>
                  </a:cxn>
                </a:cxnLst>
                <a:rect l="0" t="0" r="r" b="b"/>
                <a:pathLst>
                  <a:path w="473" h="367">
                    <a:moveTo>
                      <a:pt x="473" y="8"/>
                    </a:moveTo>
                    <a:cubicBezTo>
                      <a:pt x="457" y="0"/>
                      <a:pt x="440" y="5"/>
                      <a:pt x="440" y="5"/>
                    </a:cubicBezTo>
                    <a:cubicBezTo>
                      <a:pt x="0" y="329"/>
                      <a:pt x="0" y="329"/>
                      <a:pt x="0" y="329"/>
                    </a:cubicBezTo>
                    <a:cubicBezTo>
                      <a:pt x="51" y="367"/>
                      <a:pt x="51" y="367"/>
                      <a:pt x="51" y="367"/>
                    </a:cubicBezTo>
                    <a:cubicBezTo>
                      <a:pt x="114" y="355"/>
                      <a:pt x="114" y="355"/>
                      <a:pt x="114" y="355"/>
                    </a:cubicBezTo>
                    <a:cubicBezTo>
                      <a:pt x="473" y="8"/>
                      <a:pt x="473" y="8"/>
                      <a:pt x="473" y="8"/>
                    </a:cubicBezTo>
                    <a:close/>
                  </a:path>
                </a:pathLst>
              </a:custGeom>
              <a:solidFill>
                <a:srgbClr val="EDBD68"/>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8" name="Freeform 25"/>
              <p:cNvSpPr>
                <a:spLocks/>
              </p:cNvSpPr>
              <p:nvPr/>
            </p:nvSpPr>
            <p:spPr bwMode="auto">
              <a:xfrm>
                <a:off x="4822712" y="3335338"/>
                <a:ext cx="1560513" cy="1549400"/>
              </a:xfrm>
              <a:custGeom>
                <a:avLst/>
                <a:gdLst>
                  <a:gd name="T0" fmla="*/ 0 w 274"/>
                  <a:gd name="T1" fmla="*/ 156 h 272"/>
                  <a:gd name="T2" fmla="*/ 47 w 274"/>
                  <a:gd name="T3" fmla="*/ 41 h 272"/>
                  <a:gd name="T4" fmla="*/ 161 w 274"/>
                  <a:gd name="T5" fmla="*/ 67 h 272"/>
                  <a:gd name="T6" fmla="*/ 241 w 274"/>
                  <a:gd name="T7" fmla="*/ 151 h 272"/>
                  <a:gd name="T8" fmla="*/ 274 w 274"/>
                  <a:gd name="T9" fmla="*/ 214 h 272"/>
                  <a:gd name="T10" fmla="*/ 146 w 274"/>
                  <a:gd name="T11" fmla="*/ 272 h 272"/>
                  <a:gd name="T12" fmla="*/ 0 w 274"/>
                  <a:gd name="T13" fmla="*/ 156 h 272"/>
                </a:gdLst>
                <a:ahLst/>
                <a:cxnLst>
                  <a:cxn ang="0">
                    <a:pos x="T0" y="T1"/>
                  </a:cxn>
                  <a:cxn ang="0">
                    <a:pos x="T2" y="T3"/>
                  </a:cxn>
                  <a:cxn ang="0">
                    <a:pos x="T4" y="T5"/>
                  </a:cxn>
                  <a:cxn ang="0">
                    <a:pos x="T6" y="T7"/>
                  </a:cxn>
                  <a:cxn ang="0">
                    <a:pos x="T8" y="T9"/>
                  </a:cxn>
                  <a:cxn ang="0">
                    <a:pos x="T10" y="T11"/>
                  </a:cxn>
                  <a:cxn ang="0">
                    <a:pos x="T12" y="T13"/>
                  </a:cxn>
                </a:cxnLst>
                <a:rect l="0" t="0" r="r" b="b"/>
                <a:pathLst>
                  <a:path w="274" h="272">
                    <a:moveTo>
                      <a:pt x="0" y="156"/>
                    </a:moveTo>
                    <a:cubicBezTo>
                      <a:pt x="0" y="156"/>
                      <a:pt x="41" y="65"/>
                      <a:pt x="47" y="41"/>
                    </a:cubicBezTo>
                    <a:cubicBezTo>
                      <a:pt x="47" y="41"/>
                      <a:pt x="116" y="0"/>
                      <a:pt x="161" y="67"/>
                    </a:cubicBezTo>
                    <a:cubicBezTo>
                      <a:pt x="161" y="67"/>
                      <a:pt x="255" y="55"/>
                      <a:pt x="241" y="151"/>
                    </a:cubicBezTo>
                    <a:cubicBezTo>
                      <a:pt x="241" y="151"/>
                      <a:pt x="274" y="164"/>
                      <a:pt x="274" y="214"/>
                    </a:cubicBezTo>
                    <a:cubicBezTo>
                      <a:pt x="274" y="214"/>
                      <a:pt x="203" y="249"/>
                      <a:pt x="146" y="272"/>
                    </a:cubicBezTo>
                    <a:lnTo>
                      <a:pt x="0" y="156"/>
                    </a:lnTo>
                    <a:close/>
                  </a:path>
                </a:pathLst>
              </a:custGeom>
              <a:solidFill>
                <a:srgbClr val="F7DD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19" name="Freeform 26"/>
              <p:cNvSpPr>
                <a:spLocks/>
              </p:cNvSpPr>
              <p:nvPr/>
            </p:nvSpPr>
            <p:spPr bwMode="auto">
              <a:xfrm>
                <a:off x="4862399" y="3414713"/>
                <a:ext cx="838200" cy="860425"/>
              </a:xfrm>
              <a:custGeom>
                <a:avLst/>
                <a:gdLst>
                  <a:gd name="T0" fmla="*/ 47 w 147"/>
                  <a:gd name="T1" fmla="*/ 31 h 151"/>
                  <a:gd name="T2" fmla="*/ 147 w 147"/>
                  <a:gd name="T3" fmla="*/ 57 h 151"/>
                  <a:gd name="T4" fmla="*/ 63 w 147"/>
                  <a:gd name="T5" fmla="*/ 151 h 151"/>
                  <a:gd name="T6" fmla="*/ 0 w 147"/>
                  <a:gd name="T7" fmla="*/ 141 h 151"/>
                  <a:gd name="T8" fmla="*/ 47 w 147"/>
                  <a:gd name="T9" fmla="*/ 31 h 151"/>
                </a:gdLst>
                <a:ahLst/>
                <a:cxnLst>
                  <a:cxn ang="0">
                    <a:pos x="T0" y="T1"/>
                  </a:cxn>
                  <a:cxn ang="0">
                    <a:pos x="T2" y="T3"/>
                  </a:cxn>
                  <a:cxn ang="0">
                    <a:pos x="T4" y="T5"/>
                  </a:cxn>
                  <a:cxn ang="0">
                    <a:pos x="T6" y="T7"/>
                  </a:cxn>
                  <a:cxn ang="0">
                    <a:pos x="T8" y="T9"/>
                  </a:cxn>
                </a:cxnLst>
                <a:rect l="0" t="0" r="r" b="b"/>
                <a:pathLst>
                  <a:path w="147" h="151">
                    <a:moveTo>
                      <a:pt x="47" y="31"/>
                    </a:moveTo>
                    <a:cubicBezTo>
                      <a:pt x="47" y="31"/>
                      <a:pt x="104" y="0"/>
                      <a:pt x="147" y="57"/>
                    </a:cubicBezTo>
                    <a:cubicBezTo>
                      <a:pt x="63" y="151"/>
                      <a:pt x="63" y="151"/>
                      <a:pt x="63" y="151"/>
                    </a:cubicBezTo>
                    <a:cubicBezTo>
                      <a:pt x="0" y="141"/>
                      <a:pt x="0" y="141"/>
                      <a:pt x="0" y="141"/>
                    </a:cubicBezTo>
                    <a:lnTo>
                      <a:pt x="47" y="31"/>
                    </a:lnTo>
                    <a:close/>
                  </a:path>
                </a:pathLst>
              </a:custGeom>
              <a:solidFill>
                <a:srgbClr val="FFF3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0" name="Freeform 27"/>
              <p:cNvSpPr>
                <a:spLocks/>
              </p:cNvSpPr>
              <p:nvPr/>
            </p:nvSpPr>
            <p:spPr bwMode="auto">
              <a:xfrm>
                <a:off x="5511687" y="4217988"/>
                <a:ext cx="849313" cy="666750"/>
              </a:xfrm>
              <a:custGeom>
                <a:avLst/>
                <a:gdLst>
                  <a:gd name="T0" fmla="*/ 116 w 149"/>
                  <a:gd name="T1" fmla="*/ 0 h 117"/>
                  <a:gd name="T2" fmla="*/ 145 w 149"/>
                  <a:gd name="T3" fmla="*/ 63 h 117"/>
                  <a:gd name="T4" fmla="*/ 25 w 149"/>
                  <a:gd name="T5" fmla="*/ 117 h 117"/>
                  <a:gd name="T6" fmla="*/ 0 w 149"/>
                  <a:gd name="T7" fmla="*/ 54 h 117"/>
                  <a:gd name="T8" fmla="*/ 116 w 149"/>
                  <a:gd name="T9" fmla="*/ 0 h 117"/>
                </a:gdLst>
                <a:ahLst/>
                <a:cxnLst>
                  <a:cxn ang="0">
                    <a:pos x="T0" y="T1"/>
                  </a:cxn>
                  <a:cxn ang="0">
                    <a:pos x="T2" y="T3"/>
                  </a:cxn>
                  <a:cxn ang="0">
                    <a:pos x="T4" y="T5"/>
                  </a:cxn>
                  <a:cxn ang="0">
                    <a:pos x="T6" y="T7"/>
                  </a:cxn>
                  <a:cxn ang="0">
                    <a:pos x="T8" y="T9"/>
                  </a:cxn>
                </a:cxnLst>
                <a:rect l="0" t="0" r="r" b="b"/>
                <a:pathLst>
                  <a:path w="149" h="117">
                    <a:moveTo>
                      <a:pt x="116" y="0"/>
                    </a:moveTo>
                    <a:cubicBezTo>
                      <a:pt x="116" y="0"/>
                      <a:pt x="149" y="19"/>
                      <a:pt x="145" y="63"/>
                    </a:cubicBezTo>
                    <a:cubicBezTo>
                      <a:pt x="25" y="117"/>
                      <a:pt x="25" y="117"/>
                      <a:pt x="25" y="117"/>
                    </a:cubicBezTo>
                    <a:cubicBezTo>
                      <a:pt x="0" y="54"/>
                      <a:pt x="0" y="54"/>
                      <a:pt x="0" y="54"/>
                    </a:cubicBezTo>
                    <a:lnTo>
                      <a:pt x="116" y="0"/>
                    </a:lnTo>
                    <a:close/>
                  </a:path>
                </a:pathLst>
              </a:custGeom>
              <a:solidFill>
                <a:srgbClr val="ECC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1" name="Freeform 28"/>
              <p:cNvSpPr>
                <a:spLocks/>
              </p:cNvSpPr>
              <p:nvPr/>
            </p:nvSpPr>
            <p:spPr bwMode="auto">
              <a:xfrm>
                <a:off x="4516324" y="4081463"/>
                <a:ext cx="1138238" cy="1139825"/>
              </a:xfrm>
              <a:custGeom>
                <a:avLst/>
                <a:gdLst>
                  <a:gd name="T0" fmla="*/ 0 w 200"/>
                  <a:gd name="T1" fmla="*/ 200 h 200"/>
                  <a:gd name="T2" fmla="*/ 200 w 200"/>
                  <a:gd name="T3" fmla="*/ 141 h 200"/>
                  <a:gd name="T4" fmla="*/ 54 w 200"/>
                  <a:gd name="T5" fmla="*/ 25 h 200"/>
                  <a:gd name="T6" fmla="*/ 0 w 200"/>
                  <a:gd name="T7" fmla="*/ 200 h 200"/>
                </a:gdLst>
                <a:ahLst/>
                <a:cxnLst>
                  <a:cxn ang="0">
                    <a:pos x="T0" y="T1"/>
                  </a:cxn>
                  <a:cxn ang="0">
                    <a:pos x="T2" y="T3"/>
                  </a:cxn>
                  <a:cxn ang="0">
                    <a:pos x="T4" y="T5"/>
                  </a:cxn>
                  <a:cxn ang="0">
                    <a:pos x="T6" y="T7"/>
                  </a:cxn>
                </a:cxnLst>
                <a:rect l="0" t="0" r="r" b="b"/>
                <a:pathLst>
                  <a:path w="200" h="200">
                    <a:moveTo>
                      <a:pt x="0" y="200"/>
                    </a:moveTo>
                    <a:cubicBezTo>
                      <a:pt x="200" y="141"/>
                      <a:pt x="200" y="141"/>
                      <a:pt x="200" y="141"/>
                    </a:cubicBezTo>
                    <a:cubicBezTo>
                      <a:pt x="169" y="0"/>
                      <a:pt x="54" y="25"/>
                      <a:pt x="54" y="25"/>
                    </a:cubicBezTo>
                    <a:lnTo>
                      <a:pt x="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2" name="Freeform 29"/>
              <p:cNvSpPr>
                <a:spLocks/>
              </p:cNvSpPr>
              <p:nvPr/>
            </p:nvSpPr>
            <p:spPr bwMode="auto">
              <a:xfrm>
                <a:off x="4571887" y="4206875"/>
                <a:ext cx="655638" cy="912813"/>
              </a:xfrm>
              <a:custGeom>
                <a:avLst/>
                <a:gdLst>
                  <a:gd name="T0" fmla="*/ 115 w 115"/>
                  <a:gd name="T1" fmla="*/ 12 h 160"/>
                  <a:gd name="T2" fmla="*/ 115 w 115"/>
                  <a:gd name="T3" fmla="*/ 12 h 160"/>
                  <a:gd name="T4" fmla="*/ 51 w 115"/>
                  <a:gd name="T5" fmla="*/ 2 h 160"/>
                  <a:gd name="T6" fmla="*/ 0 w 115"/>
                  <a:gd name="T7" fmla="*/ 160 h 160"/>
                  <a:gd name="T8" fmla="*/ 115 w 115"/>
                  <a:gd name="T9" fmla="*/ 12 h 160"/>
                </a:gdLst>
                <a:ahLst/>
                <a:cxnLst>
                  <a:cxn ang="0">
                    <a:pos x="T0" y="T1"/>
                  </a:cxn>
                  <a:cxn ang="0">
                    <a:pos x="T2" y="T3"/>
                  </a:cxn>
                  <a:cxn ang="0">
                    <a:pos x="T4" y="T5"/>
                  </a:cxn>
                  <a:cxn ang="0">
                    <a:pos x="T6" y="T7"/>
                  </a:cxn>
                  <a:cxn ang="0">
                    <a:pos x="T8" y="T9"/>
                  </a:cxn>
                </a:cxnLst>
                <a:rect l="0" t="0" r="r" b="b"/>
                <a:pathLst>
                  <a:path w="115" h="160">
                    <a:moveTo>
                      <a:pt x="115" y="12"/>
                    </a:moveTo>
                    <a:cubicBezTo>
                      <a:pt x="115" y="12"/>
                      <a:pt x="115" y="12"/>
                      <a:pt x="115" y="12"/>
                    </a:cubicBezTo>
                    <a:cubicBezTo>
                      <a:pt x="88" y="0"/>
                      <a:pt x="63" y="1"/>
                      <a:pt x="51" y="2"/>
                    </a:cubicBezTo>
                    <a:cubicBezTo>
                      <a:pt x="0" y="160"/>
                      <a:pt x="0" y="160"/>
                      <a:pt x="0" y="160"/>
                    </a:cubicBezTo>
                    <a:lnTo>
                      <a:pt x="115" y="12"/>
                    </a:lnTo>
                    <a:close/>
                  </a:path>
                </a:pathLst>
              </a:custGeom>
              <a:solidFill>
                <a:srgbClr val="423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3" name="Freeform 30"/>
              <p:cNvSpPr>
                <a:spLocks/>
              </p:cNvSpPr>
              <p:nvPr/>
            </p:nvSpPr>
            <p:spPr bwMode="auto">
              <a:xfrm>
                <a:off x="5711712" y="1739899"/>
                <a:ext cx="2073275" cy="1976438"/>
              </a:xfrm>
              <a:custGeom>
                <a:avLst/>
                <a:gdLst>
                  <a:gd name="T0" fmla="*/ 1306 w 1306"/>
                  <a:gd name="T1" fmla="*/ 0 h 1245"/>
                  <a:gd name="T2" fmla="*/ 18 w 1306"/>
                  <a:gd name="T3" fmla="*/ 1245 h 1245"/>
                  <a:gd name="T4" fmla="*/ 0 w 1306"/>
                  <a:gd name="T5" fmla="*/ 1220 h 1245"/>
                  <a:gd name="T6" fmla="*/ 1306 w 1306"/>
                  <a:gd name="T7" fmla="*/ 0 h 1245"/>
                </a:gdLst>
                <a:ahLst/>
                <a:cxnLst>
                  <a:cxn ang="0">
                    <a:pos x="T0" y="T1"/>
                  </a:cxn>
                  <a:cxn ang="0">
                    <a:pos x="T2" y="T3"/>
                  </a:cxn>
                  <a:cxn ang="0">
                    <a:pos x="T4" y="T5"/>
                  </a:cxn>
                  <a:cxn ang="0">
                    <a:pos x="T6" y="T7"/>
                  </a:cxn>
                </a:cxnLst>
                <a:rect l="0" t="0" r="r" b="b"/>
                <a:pathLst>
                  <a:path w="1306" h="1245">
                    <a:moveTo>
                      <a:pt x="1306" y="0"/>
                    </a:moveTo>
                    <a:lnTo>
                      <a:pt x="18" y="1245"/>
                    </a:lnTo>
                    <a:lnTo>
                      <a:pt x="0" y="1220"/>
                    </a:lnTo>
                    <a:lnTo>
                      <a:pt x="1306" y="0"/>
                    </a:lnTo>
                    <a:close/>
                  </a:path>
                </a:pathLst>
              </a:custGeom>
              <a:solidFill>
                <a:sysClr val="window" lastClr="FFFFFF">
                  <a:alpha val="20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4" name="Freeform 31"/>
              <p:cNvSpPr>
                <a:spLocks/>
              </p:cNvSpPr>
              <p:nvPr/>
            </p:nvSpPr>
            <p:spPr bwMode="auto">
              <a:xfrm>
                <a:off x="6195899" y="1836738"/>
                <a:ext cx="1697038" cy="2359025"/>
              </a:xfrm>
              <a:custGeom>
                <a:avLst/>
                <a:gdLst>
                  <a:gd name="T0" fmla="*/ 1069 w 1069"/>
                  <a:gd name="T1" fmla="*/ 0 h 1486"/>
                  <a:gd name="T2" fmla="*/ 0 w 1069"/>
                  <a:gd name="T3" fmla="*/ 1486 h 1486"/>
                  <a:gd name="T4" fmla="*/ 4 w 1069"/>
                  <a:gd name="T5" fmla="*/ 1450 h 1486"/>
                  <a:gd name="T6" fmla="*/ 1069 w 1069"/>
                  <a:gd name="T7" fmla="*/ 0 h 1486"/>
                </a:gdLst>
                <a:ahLst/>
                <a:cxnLst>
                  <a:cxn ang="0">
                    <a:pos x="T0" y="T1"/>
                  </a:cxn>
                  <a:cxn ang="0">
                    <a:pos x="T2" y="T3"/>
                  </a:cxn>
                  <a:cxn ang="0">
                    <a:pos x="T4" y="T5"/>
                  </a:cxn>
                  <a:cxn ang="0">
                    <a:pos x="T6" y="T7"/>
                  </a:cxn>
                </a:cxnLst>
                <a:rect l="0" t="0" r="r" b="b"/>
                <a:pathLst>
                  <a:path w="1069" h="1486">
                    <a:moveTo>
                      <a:pt x="1069" y="0"/>
                    </a:moveTo>
                    <a:lnTo>
                      <a:pt x="0" y="1486"/>
                    </a:lnTo>
                    <a:lnTo>
                      <a:pt x="4" y="1450"/>
                    </a:lnTo>
                    <a:lnTo>
                      <a:pt x="1069" y="0"/>
                    </a:lnTo>
                    <a:close/>
                  </a:path>
                </a:pathLst>
              </a:custGeom>
              <a:solidFill>
                <a:sysClr val="window" lastClr="FFFFFF">
                  <a:alpha val="20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sp>
            <p:nvSpPr>
              <p:cNvPr id="125" name="Freeform 32"/>
              <p:cNvSpPr>
                <a:spLocks/>
              </p:cNvSpPr>
              <p:nvPr/>
            </p:nvSpPr>
            <p:spPr bwMode="auto">
              <a:xfrm>
                <a:off x="5090999" y="1722438"/>
                <a:ext cx="2506663" cy="1846263"/>
              </a:xfrm>
              <a:custGeom>
                <a:avLst/>
                <a:gdLst>
                  <a:gd name="T0" fmla="*/ 1579 w 1579"/>
                  <a:gd name="T1" fmla="*/ 0 h 1163"/>
                  <a:gd name="T2" fmla="*/ 0 w 1579"/>
                  <a:gd name="T3" fmla="*/ 1163 h 1163"/>
                  <a:gd name="T4" fmla="*/ 57 w 1579"/>
                  <a:gd name="T5" fmla="*/ 1138 h 1163"/>
                  <a:gd name="T6" fmla="*/ 1579 w 1579"/>
                  <a:gd name="T7" fmla="*/ 0 h 1163"/>
                </a:gdLst>
                <a:ahLst/>
                <a:cxnLst>
                  <a:cxn ang="0">
                    <a:pos x="T0" y="T1"/>
                  </a:cxn>
                  <a:cxn ang="0">
                    <a:pos x="T2" y="T3"/>
                  </a:cxn>
                  <a:cxn ang="0">
                    <a:pos x="T4" y="T5"/>
                  </a:cxn>
                  <a:cxn ang="0">
                    <a:pos x="T6" y="T7"/>
                  </a:cxn>
                </a:cxnLst>
                <a:rect l="0" t="0" r="r" b="b"/>
                <a:pathLst>
                  <a:path w="1579" h="1163">
                    <a:moveTo>
                      <a:pt x="1579" y="0"/>
                    </a:moveTo>
                    <a:lnTo>
                      <a:pt x="0" y="1163"/>
                    </a:lnTo>
                    <a:lnTo>
                      <a:pt x="57" y="1138"/>
                    </a:lnTo>
                    <a:lnTo>
                      <a:pt x="1579" y="0"/>
                    </a:lnTo>
                    <a:close/>
                  </a:path>
                </a:pathLst>
              </a:custGeom>
              <a:solidFill>
                <a:sysClr val="window" lastClr="FFFFFF">
                  <a:alpha val="20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dirty="0">
                  <a:ln>
                    <a:noFill/>
                  </a:ln>
                  <a:solidFill>
                    <a:sysClr val="windowText" lastClr="000000"/>
                  </a:solidFill>
                  <a:effectLst/>
                  <a:uLnTx/>
                  <a:uFillTx/>
                  <a:latin typeface="微软雅黑" pitchFamily="34" charset="-122"/>
                </a:endParaRPr>
              </a:p>
            </p:txBody>
          </p:sp>
        </p:grpSp>
      </p:grpSp>
      <p:sp>
        <p:nvSpPr>
          <p:cNvPr id="126"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4851916" y="4990602"/>
            <a:ext cx="211146" cy="182023"/>
          </a:xfrm>
          <a:prstGeom prst="triangl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27" name="矩形 12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106920" y="4821520"/>
            <a:ext cx="5803534"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128"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5246298" y="2164973"/>
            <a:ext cx="248983" cy="214642"/>
          </a:xfrm>
          <a:prstGeom prst="triangle">
            <a:avLst/>
          </a:prstGeom>
          <a:solidFill>
            <a:srgbClr val="EBD4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29" name="矩形 12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587040" y="1993282"/>
            <a:ext cx="2850377"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a:t>
            </a:r>
            <a:r>
              <a:rPr lang="zh-CN" altLang="en-US" sz="1400" dirty="0">
                <a:solidFill>
                  <a:schemeClr val="tx1">
                    <a:lumMod val="75000"/>
                    <a:lumOff val="25000"/>
                  </a:schemeClr>
                </a:solidFill>
                <a:latin typeface="微软雅黑" pitchFamily="34" charset="-122"/>
                <a:ea typeface="微软雅黑" pitchFamily="34" charset="-122"/>
              </a:rPr>
              <a:t>是国内首家提供原创</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132"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8543469" y="2164973"/>
            <a:ext cx="248983" cy="214642"/>
          </a:xfrm>
          <a:prstGeom prst="triangle">
            <a:avLst/>
          </a:prstGeom>
          <a:solidFill>
            <a:srgbClr val="EDBD6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884211" y="1993282"/>
            <a:ext cx="2850377"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a:t>
            </a:r>
            <a:r>
              <a:rPr lang="zh-CN" altLang="en-US" sz="1400" dirty="0">
                <a:solidFill>
                  <a:schemeClr val="tx1">
                    <a:lumMod val="75000"/>
                    <a:lumOff val="25000"/>
                  </a:schemeClr>
                </a:solidFill>
                <a:latin typeface="微软雅黑" pitchFamily="34" charset="-122"/>
                <a:ea typeface="微软雅黑" pitchFamily="34" charset="-122"/>
              </a:rPr>
              <a:t>是国内首家提供原创</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134"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5281234" y="3337036"/>
            <a:ext cx="248983" cy="214642"/>
          </a:xfrm>
          <a:prstGeom prst="triangle">
            <a:avLst/>
          </a:prstGeom>
          <a:solidFill>
            <a:srgbClr val="DD7A5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5" name="矩形 1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621976" y="3165345"/>
            <a:ext cx="2850377"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a:t>
            </a:r>
            <a:r>
              <a:rPr lang="zh-CN" altLang="en-US" sz="1400" dirty="0">
                <a:solidFill>
                  <a:schemeClr val="tx1">
                    <a:lumMod val="75000"/>
                    <a:lumOff val="25000"/>
                  </a:schemeClr>
                </a:solidFill>
                <a:latin typeface="微软雅黑" pitchFamily="34" charset="-122"/>
                <a:ea typeface="微软雅黑" pitchFamily="34" charset="-122"/>
              </a:rPr>
              <a:t>是国内首家提供原创</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136"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8578405" y="3337036"/>
            <a:ext cx="248983" cy="214642"/>
          </a:xfrm>
          <a:prstGeom prst="triangle">
            <a:avLst/>
          </a:prstGeom>
          <a:solidFill>
            <a:srgbClr val="AF43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7" name="矩形 1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919147" y="3165345"/>
            <a:ext cx="2850377"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a:t>
            </a:r>
            <a:r>
              <a:rPr lang="zh-CN" altLang="en-US" sz="1400" dirty="0">
                <a:solidFill>
                  <a:schemeClr val="tx1">
                    <a:lumMod val="75000"/>
                    <a:lumOff val="25000"/>
                  </a:schemeClr>
                </a:solidFill>
                <a:latin typeface="微软雅黑" pitchFamily="34" charset="-122"/>
                <a:ea typeface="微软雅黑" pitchFamily="34" charset="-122"/>
              </a:rPr>
              <a:t>是国内首家提供原创</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grpSp>
        <p:nvGrpSpPr>
          <p:cNvPr id="42" name="组合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43" name="椭圆 42"/>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46" name="文本框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53" name="圆角矩形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56" name="文本框 5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57" name="文本框 5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58" name="文本框 5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28221409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76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6542714" y="4890771"/>
            <a:ext cx="4245603" cy="1254311"/>
            <a:chOff x="0" y="0"/>
            <a:chExt cx="6063491" cy="1791382"/>
          </a:xfrm>
        </p:grpSpPr>
        <p:sp>
          <p:nvSpPr>
            <p:cNvPr id="14" name="Shape 3753"/>
            <p:cNvSpPr/>
            <p:nvPr/>
          </p:nvSpPr>
          <p:spPr>
            <a:xfrm>
              <a:off x="318" y="111123"/>
              <a:ext cx="6059825" cy="1680260"/>
            </a:xfrm>
            <a:custGeom>
              <a:avLst/>
              <a:gdLst/>
              <a:ahLst/>
              <a:cxnLst>
                <a:cxn ang="0">
                  <a:pos x="wd2" y="hd2"/>
                </a:cxn>
                <a:cxn ang="5400000">
                  <a:pos x="wd2" y="hd2"/>
                </a:cxn>
                <a:cxn ang="10800000">
                  <a:pos x="wd2" y="hd2"/>
                </a:cxn>
                <a:cxn ang="16200000">
                  <a:pos x="wd2" y="hd2"/>
                </a:cxn>
              </a:cxnLst>
              <a:rect l="0" t="0" r="r" b="b"/>
              <a:pathLst>
                <a:path w="21342" h="21346" extrusionOk="0">
                  <a:moveTo>
                    <a:pt x="10843" y="20925"/>
                  </a:moveTo>
                  <a:cubicBezTo>
                    <a:pt x="10499" y="21382"/>
                    <a:pt x="9851" y="21473"/>
                    <a:pt x="9405" y="21169"/>
                  </a:cubicBezTo>
                  <a:cubicBezTo>
                    <a:pt x="393" y="14871"/>
                    <a:pt x="393" y="14871"/>
                    <a:pt x="393" y="14871"/>
                  </a:cubicBezTo>
                  <a:cubicBezTo>
                    <a:pt x="-53" y="14537"/>
                    <a:pt x="-129" y="13928"/>
                    <a:pt x="216" y="13502"/>
                  </a:cubicBezTo>
                  <a:cubicBezTo>
                    <a:pt x="10499" y="421"/>
                    <a:pt x="10499" y="421"/>
                    <a:pt x="10499" y="421"/>
                  </a:cubicBezTo>
                  <a:cubicBezTo>
                    <a:pt x="10843" y="-36"/>
                    <a:pt x="11483" y="-127"/>
                    <a:pt x="11929" y="177"/>
                  </a:cubicBezTo>
                  <a:cubicBezTo>
                    <a:pt x="20949" y="6079"/>
                    <a:pt x="20949" y="6079"/>
                    <a:pt x="20949" y="6079"/>
                  </a:cubicBezTo>
                  <a:cubicBezTo>
                    <a:pt x="21395" y="6383"/>
                    <a:pt x="21471" y="6992"/>
                    <a:pt x="21126" y="7448"/>
                  </a:cubicBezTo>
                  <a:lnTo>
                    <a:pt x="10843" y="20925"/>
                  </a:lnTo>
                  <a:close/>
                </a:path>
              </a:pathLst>
            </a:custGeom>
            <a:solidFill>
              <a:srgbClr val="C0C0C0"/>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19" name="Shape 3754"/>
            <p:cNvSpPr/>
            <p:nvPr/>
          </p:nvSpPr>
          <p:spPr>
            <a:xfrm>
              <a:off x="0" y="572916"/>
              <a:ext cx="6063492" cy="1207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83" y="1371"/>
                    <a:pt x="21583" y="1371"/>
                    <a:pt x="21583" y="1371"/>
                  </a:cubicBezTo>
                  <a:cubicBezTo>
                    <a:pt x="20970" y="2786"/>
                    <a:pt x="20970" y="2786"/>
                    <a:pt x="20970" y="2786"/>
                  </a:cubicBezTo>
                  <a:cubicBezTo>
                    <a:pt x="10094" y="21600"/>
                    <a:pt x="10094" y="21600"/>
                    <a:pt x="10094" y="21600"/>
                  </a:cubicBezTo>
                  <a:cubicBezTo>
                    <a:pt x="102" y="12171"/>
                    <a:pt x="102" y="12171"/>
                    <a:pt x="102" y="12171"/>
                  </a:cubicBezTo>
                  <a:cubicBezTo>
                    <a:pt x="0" y="11486"/>
                    <a:pt x="0" y="11486"/>
                    <a:pt x="0" y="11486"/>
                  </a:cubicBezTo>
                  <a:cubicBezTo>
                    <a:pt x="0" y="11486"/>
                    <a:pt x="9" y="9643"/>
                    <a:pt x="17" y="9643"/>
                  </a:cubicBezTo>
                  <a:lnTo>
                    <a:pt x="21600" y="0"/>
                  </a:lnTo>
                  <a:close/>
                </a:path>
              </a:pathLst>
            </a:custGeom>
            <a:solidFill>
              <a:srgbClr val="C0C0C0"/>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22" name="Shape 3755"/>
            <p:cNvSpPr/>
            <p:nvPr/>
          </p:nvSpPr>
          <p:spPr>
            <a:xfrm>
              <a:off x="2339" y="0"/>
              <a:ext cx="6059824" cy="1682073"/>
            </a:xfrm>
            <a:custGeom>
              <a:avLst/>
              <a:gdLst/>
              <a:ahLst/>
              <a:cxnLst>
                <a:cxn ang="0">
                  <a:pos x="wd2" y="hd2"/>
                </a:cxn>
                <a:cxn ang="5400000">
                  <a:pos x="wd2" y="hd2"/>
                </a:cxn>
                <a:cxn ang="10800000">
                  <a:pos x="wd2" y="hd2"/>
                </a:cxn>
                <a:cxn ang="16200000">
                  <a:pos x="wd2" y="hd2"/>
                </a:cxn>
              </a:cxnLst>
              <a:rect l="0" t="0" r="r" b="b"/>
              <a:pathLst>
                <a:path w="21342" h="21331" extrusionOk="0">
                  <a:moveTo>
                    <a:pt x="10843" y="20926"/>
                  </a:moveTo>
                  <a:cubicBezTo>
                    <a:pt x="10499" y="21351"/>
                    <a:pt x="9859" y="21473"/>
                    <a:pt x="9413" y="21139"/>
                  </a:cubicBezTo>
                  <a:cubicBezTo>
                    <a:pt x="393" y="14850"/>
                    <a:pt x="393" y="14850"/>
                    <a:pt x="393" y="14850"/>
                  </a:cubicBezTo>
                  <a:cubicBezTo>
                    <a:pt x="-53" y="14546"/>
                    <a:pt x="-129" y="13908"/>
                    <a:pt x="216" y="13483"/>
                  </a:cubicBezTo>
                  <a:cubicBezTo>
                    <a:pt x="10499" y="420"/>
                    <a:pt x="10499" y="420"/>
                    <a:pt x="10499" y="420"/>
                  </a:cubicBezTo>
                  <a:cubicBezTo>
                    <a:pt x="10852" y="-36"/>
                    <a:pt x="11491" y="-127"/>
                    <a:pt x="11937" y="177"/>
                  </a:cubicBezTo>
                  <a:cubicBezTo>
                    <a:pt x="20949" y="6496"/>
                    <a:pt x="20949" y="6496"/>
                    <a:pt x="20949" y="6496"/>
                  </a:cubicBezTo>
                  <a:cubicBezTo>
                    <a:pt x="21395" y="6800"/>
                    <a:pt x="21471" y="7407"/>
                    <a:pt x="21126" y="7863"/>
                  </a:cubicBezTo>
                  <a:lnTo>
                    <a:pt x="10843" y="20926"/>
                  </a:lnTo>
                  <a:close/>
                </a:path>
              </a:pathLst>
            </a:custGeom>
            <a:solidFill>
              <a:srgbClr val="F5F5F5"/>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23" name="Shape 3756"/>
            <p:cNvSpPr/>
            <p:nvPr/>
          </p:nvSpPr>
          <p:spPr>
            <a:xfrm>
              <a:off x="393994" y="64762"/>
              <a:ext cx="5420978" cy="1504257"/>
            </a:xfrm>
            <a:custGeom>
              <a:avLst/>
              <a:gdLst/>
              <a:ahLst/>
              <a:cxnLst>
                <a:cxn ang="0">
                  <a:pos x="wd2" y="hd2"/>
                </a:cxn>
                <a:cxn ang="5400000">
                  <a:pos x="wd2" y="hd2"/>
                </a:cxn>
                <a:cxn ang="10800000">
                  <a:pos x="wd2" y="hd2"/>
                </a:cxn>
                <a:cxn ang="16200000">
                  <a:pos x="wd2" y="hd2"/>
                </a:cxn>
              </a:cxnLst>
              <a:rect l="0" t="0" r="r" b="b"/>
              <a:pathLst>
                <a:path w="21600" h="21600" extrusionOk="0">
                  <a:moveTo>
                    <a:pt x="0" y="14405"/>
                  </a:moveTo>
                  <a:lnTo>
                    <a:pt x="11327" y="0"/>
                  </a:lnTo>
                  <a:lnTo>
                    <a:pt x="21600" y="7181"/>
                  </a:lnTo>
                  <a:lnTo>
                    <a:pt x="10261" y="21600"/>
                  </a:lnTo>
                  <a:lnTo>
                    <a:pt x="0" y="14405"/>
                  </a:lnTo>
                  <a:close/>
                </a:path>
              </a:pathLst>
            </a:custGeom>
            <a:solidFill>
              <a:srgbClr val="DD7A5B"/>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24" name="Shape 3757"/>
            <p:cNvSpPr/>
            <p:nvPr/>
          </p:nvSpPr>
          <p:spPr>
            <a:xfrm>
              <a:off x="2969110" y="64762"/>
              <a:ext cx="2845862" cy="1504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7181"/>
                  </a:lnTo>
                  <a:lnTo>
                    <a:pt x="2032" y="0"/>
                  </a:lnTo>
                  <a:lnTo>
                    <a:pt x="0" y="21600"/>
                  </a:lnTo>
                  <a:close/>
                </a:path>
              </a:pathLst>
            </a:custGeom>
            <a:solidFill>
              <a:srgbClr val="EBD48E">
                <a:alpha val="26000"/>
              </a:srgbClr>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25" name="Shape 3758"/>
            <p:cNvSpPr/>
            <p:nvPr/>
          </p:nvSpPr>
          <p:spPr>
            <a:xfrm>
              <a:off x="1408231" y="1335594"/>
              <a:ext cx="254681" cy="67598"/>
            </a:xfrm>
            <a:custGeom>
              <a:avLst/>
              <a:gdLst/>
              <a:ahLst/>
              <a:cxnLst>
                <a:cxn ang="0">
                  <a:pos x="wd2" y="hd2"/>
                </a:cxn>
                <a:cxn ang="5400000">
                  <a:pos x="wd2" y="hd2"/>
                </a:cxn>
                <a:cxn ang="10800000">
                  <a:pos x="wd2" y="hd2"/>
                </a:cxn>
                <a:cxn ang="16200000">
                  <a:pos x="wd2" y="hd2"/>
                </a:cxn>
              </a:cxnLst>
              <a:rect l="0" t="0" r="r" b="b"/>
              <a:pathLst>
                <a:path w="19174" h="19017" extrusionOk="0">
                  <a:moveTo>
                    <a:pt x="3647" y="17104"/>
                  </a:moveTo>
                  <a:cubicBezTo>
                    <a:pt x="7967" y="20479"/>
                    <a:pt x="13907" y="19129"/>
                    <a:pt x="17147" y="15079"/>
                  </a:cubicBezTo>
                  <a:cubicBezTo>
                    <a:pt x="20387" y="11029"/>
                    <a:pt x="19667" y="4954"/>
                    <a:pt x="15527" y="1579"/>
                  </a:cubicBezTo>
                  <a:cubicBezTo>
                    <a:pt x="11387" y="-1121"/>
                    <a:pt x="5267" y="-446"/>
                    <a:pt x="2027" y="4279"/>
                  </a:cubicBezTo>
                  <a:cubicBezTo>
                    <a:pt x="-1213" y="8329"/>
                    <a:pt x="-493" y="14404"/>
                    <a:pt x="3647" y="17104"/>
                  </a:cubicBezTo>
                  <a:close/>
                </a:path>
              </a:pathLst>
            </a:custGeom>
            <a:solidFill>
              <a:srgbClr val="808183"/>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26" name="Shape 3759"/>
            <p:cNvSpPr/>
            <p:nvPr/>
          </p:nvSpPr>
          <p:spPr>
            <a:xfrm>
              <a:off x="4370285" y="246606"/>
              <a:ext cx="442559" cy="89521"/>
            </a:xfrm>
            <a:custGeom>
              <a:avLst/>
              <a:gdLst/>
              <a:ahLst/>
              <a:cxnLst>
                <a:cxn ang="0">
                  <a:pos x="wd2" y="hd2"/>
                </a:cxn>
                <a:cxn ang="5400000">
                  <a:pos x="wd2" y="hd2"/>
                </a:cxn>
                <a:cxn ang="10800000">
                  <a:pos x="wd2" y="hd2"/>
                </a:cxn>
                <a:cxn ang="16200000">
                  <a:pos x="wd2" y="hd2"/>
                </a:cxn>
              </a:cxnLst>
              <a:rect l="0" t="0" r="r" b="b"/>
              <a:pathLst>
                <a:path w="21311" h="21267" extrusionOk="0">
                  <a:moveTo>
                    <a:pt x="430" y="2274"/>
                  </a:moveTo>
                  <a:cubicBezTo>
                    <a:pt x="-29" y="2274"/>
                    <a:pt x="-144" y="1137"/>
                    <a:pt x="201" y="568"/>
                  </a:cubicBezTo>
                  <a:lnTo>
                    <a:pt x="201" y="568"/>
                  </a:lnTo>
                  <a:cubicBezTo>
                    <a:pt x="545" y="0"/>
                    <a:pt x="1235" y="0"/>
                    <a:pt x="1694" y="0"/>
                  </a:cubicBezTo>
                  <a:cubicBezTo>
                    <a:pt x="20882" y="18758"/>
                    <a:pt x="20882" y="18758"/>
                    <a:pt x="20882" y="18758"/>
                  </a:cubicBezTo>
                  <a:cubicBezTo>
                    <a:pt x="21341" y="19326"/>
                    <a:pt x="21456" y="19895"/>
                    <a:pt x="21111" y="20463"/>
                  </a:cubicBezTo>
                  <a:lnTo>
                    <a:pt x="21111" y="20463"/>
                  </a:lnTo>
                  <a:cubicBezTo>
                    <a:pt x="20767" y="21032"/>
                    <a:pt x="20077" y="21600"/>
                    <a:pt x="19618" y="21032"/>
                  </a:cubicBezTo>
                  <a:lnTo>
                    <a:pt x="430" y="2274"/>
                  </a:lnTo>
                  <a:close/>
                </a:path>
              </a:pathLst>
            </a:custGeom>
            <a:solidFill>
              <a:srgbClr val="808183"/>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28" name="Shape 376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285722" y="3605710"/>
            <a:ext cx="823595" cy="644307"/>
          </a:xfrm>
          <a:custGeom>
            <a:avLst/>
            <a:gdLst/>
            <a:ahLst/>
            <a:cxnLst>
              <a:cxn ang="0">
                <a:pos x="wd2" y="hd2"/>
              </a:cxn>
              <a:cxn ang="5400000">
                <a:pos x="wd2" y="hd2"/>
              </a:cxn>
              <a:cxn ang="10800000">
                <a:pos x="wd2" y="hd2"/>
              </a:cxn>
              <a:cxn ang="16200000">
                <a:pos x="wd2" y="hd2"/>
              </a:cxn>
            </a:cxnLst>
            <a:rect l="0" t="0" r="r" b="b"/>
            <a:pathLst>
              <a:path w="21320" h="21479" extrusionOk="0">
                <a:moveTo>
                  <a:pt x="13069" y="21479"/>
                </a:moveTo>
                <a:lnTo>
                  <a:pt x="10401" y="18393"/>
                </a:lnTo>
                <a:cubicBezTo>
                  <a:pt x="4515" y="18269"/>
                  <a:pt x="-140" y="14052"/>
                  <a:pt x="3" y="8974"/>
                </a:cubicBezTo>
                <a:cubicBezTo>
                  <a:pt x="146" y="3896"/>
                  <a:pt x="5034" y="-121"/>
                  <a:pt x="10919" y="3"/>
                </a:cubicBezTo>
                <a:cubicBezTo>
                  <a:pt x="16805" y="126"/>
                  <a:pt x="21460" y="4343"/>
                  <a:pt x="21317" y="9421"/>
                </a:cubicBezTo>
                <a:cubicBezTo>
                  <a:pt x="21211" y="13170"/>
                  <a:pt x="18479" y="16487"/>
                  <a:pt x="14412" y="17807"/>
                </a:cubicBezTo>
                <a:close/>
              </a:path>
            </a:pathLst>
          </a:custGeom>
          <a:solidFill>
            <a:srgbClr val="DD7A5B"/>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29" name="Shape 377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534676" y="3726887"/>
            <a:ext cx="325686" cy="3267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77" y="0"/>
                  <a:pt x="0" y="4877"/>
                  <a:pt x="0" y="10800"/>
                </a:cubicBezTo>
                <a:cubicBezTo>
                  <a:pt x="0" y="16723"/>
                  <a:pt x="4877" y="21600"/>
                  <a:pt x="10800" y="21600"/>
                </a:cubicBezTo>
                <a:cubicBezTo>
                  <a:pt x="16723" y="21600"/>
                  <a:pt x="21600" y="16723"/>
                  <a:pt x="21600" y="10800"/>
                </a:cubicBezTo>
                <a:cubicBezTo>
                  <a:pt x="21600" y="4877"/>
                  <a:pt x="16723" y="0"/>
                  <a:pt x="10800" y="0"/>
                </a:cubicBezTo>
                <a:close/>
                <a:moveTo>
                  <a:pt x="20206" y="10452"/>
                </a:moveTo>
                <a:cubicBezTo>
                  <a:pt x="16026" y="10452"/>
                  <a:pt x="16026" y="10452"/>
                  <a:pt x="16026" y="10452"/>
                </a:cubicBezTo>
                <a:cubicBezTo>
                  <a:pt x="16026" y="8884"/>
                  <a:pt x="15677" y="7490"/>
                  <a:pt x="15155" y="6097"/>
                </a:cubicBezTo>
                <a:cubicBezTo>
                  <a:pt x="16200" y="5748"/>
                  <a:pt x="17071" y="5226"/>
                  <a:pt x="17768" y="4529"/>
                </a:cubicBezTo>
                <a:cubicBezTo>
                  <a:pt x="19161" y="6097"/>
                  <a:pt x="20032" y="8187"/>
                  <a:pt x="20206" y="10452"/>
                </a:cubicBezTo>
                <a:close/>
                <a:moveTo>
                  <a:pt x="10452" y="20206"/>
                </a:moveTo>
                <a:cubicBezTo>
                  <a:pt x="9232" y="19161"/>
                  <a:pt x="8361" y="17942"/>
                  <a:pt x="7490" y="16548"/>
                </a:cubicBezTo>
                <a:cubicBezTo>
                  <a:pt x="8535" y="16200"/>
                  <a:pt x="9406" y="16026"/>
                  <a:pt x="10452" y="16026"/>
                </a:cubicBezTo>
                <a:cubicBezTo>
                  <a:pt x="10452" y="20206"/>
                  <a:pt x="10452" y="20206"/>
                  <a:pt x="10452" y="20206"/>
                </a:cubicBezTo>
                <a:cubicBezTo>
                  <a:pt x="10452" y="20206"/>
                  <a:pt x="10452" y="20206"/>
                  <a:pt x="10452" y="20206"/>
                </a:cubicBezTo>
                <a:close/>
                <a:moveTo>
                  <a:pt x="11148" y="1394"/>
                </a:moveTo>
                <a:cubicBezTo>
                  <a:pt x="12542" y="2439"/>
                  <a:pt x="13587" y="4006"/>
                  <a:pt x="14284" y="5748"/>
                </a:cubicBezTo>
                <a:cubicBezTo>
                  <a:pt x="13239" y="6097"/>
                  <a:pt x="12194" y="6271"/>
                  <a:pt x="11148" y="6271"/>
                </a:cubicBezTo>
                <a:cubicBezTo>
                  <a:pt x="11148" y="1394"/>
                  <a:pt x="11148" y="1394"/>
                  <a:pt x="11148" y="1394"/>
                </a:cubicBezTo>
                <a:cubicBezTo>
                  <a:pt x="11148" y="1394"/>
                  <a:pt x="11148" y="1394"/>
                  <a:pt x="11148" y="1394"/>
                </a:cubicBezTo>
                <a:close/>
                <a:moveTo>
                  <a:pt x="12368" y="1568"/>
                </a:moveTo>
                <a:cubicBezTo>
                  <a:pt x="14284" y="1916"/>
                  <a:pt x="16026" y="2787"/>
                  <a:pt x="17419" y="4006"/>
                </a:cubicBezTo>
                <a:cubicBezTo>
                  <a:pt x="16548" y="4529"/>
                  <a:pt x="15852" y="5052"/>
                  <a:pt x="14981" y="5400"/>
                </a:cubicBezTo>
                <a:cubicBezTo>
                  <a:pt x="14284" y="4006"/>
                  <a:pt x="13413" y="2613"/>
                  <a:pt x="12368" y="1568"/>
                </a:cubicBezTo>
                <a:close/>
                <a:moveTo>
                  <a:pt x="10452" y="1394"/>
                </a:moveTo>
                <a:cubicBezTo>
                  <a:pt x="10452" y="6271"/>
                  <a:pt x="10452" y="6271"/>
                  <a:pt x="10452" y="6271"/>
                </a:cubicBezTo>
                <a:cubicBezTo>
                  <a:pt x="9406" y="6271"/>
                  <a:pt x="8361" y="6097"/>
                  <a:pt x="7316" y="5748"/>
                </a:cubicBezTo>
                <a:cubicBezTo>
                  <a:pt x="8013" y="4006"/>
                  <a:pt x="9058" y="2439"/>
                  <a:pt x="10452" y="1394"/>
                </a:cubicBezTo>
                <a:cubicBezTo>
                  <a:pt x="10452" y="1394"/>
                  <a:pt x="10452" y="1394"/>
                  <a:pt x="10452" y="1394"/>
                </a:cubicBezTo>
                <a:close/>
                <a:moveTo>
                  <a:pt x="6619" y="5400"/>
                </a:moveTo>
                <a:cubicBezTo>
                  <a:pt x="5748" y="5052"/>
                  <a:pt x="5052" y="4529"/>
                  <a:pt x="4181" y="4006"/>
                </a:cubicBezTo>
                <a:cubicBezTo>
                  <a:pt x="5574" y="2787"/>
                  <a:pt x="7316" y="1916"/>
                  <a:pt x="9232" y="1568"/>
                </a:cubicBezTo>
                <a:cubicBezTo>
                  <a:pt x="8187" y="2613"/>
                  <a:pt x="7316" y="4006"/>
                  <a:pt x="6619" y="5400"/>
                </a:cubicBezTo>
                <a:close/>
                <a:moveTo>
                  <a:pt x="6968" y="6271"/>
                </a:moveTo>
                <a:cubicBezTo>
                  <a:pt x="8187" y="6619"/>
                  <a:pt x="9232" y="6968"/>
                  <a:pt x="10452" y="6968"/>
                </a:cubicBezTo>
                <a:cubicBezTo>
                  <a:pt x="10452" y="10452"/>
                  <a:pt x="10452" y="10452"/>
                  <a:pt x="10452" y="10452"/>
                </a:cubicBezTo>
                <a:cubicBezTo>
                  <a:pt x="6271" y="10452"/>
                  <a:pt x="6271" y="10452"/>
                  <a:pt x="6271" y="10452"/>
                </a:cubicBezTo>
                <a:cubicBezTo>
                  <a:pt x="6271" y="9058"/>
                  <a:pt x="6619" y="7665"/>
                  <a:pt x="6968" y="6271"/>
                </a:cubicBezTo>
                <a:close/>
                <a:moveTo>
                  <a:pt x="10452" y="11148"/>
                </a:moveTo>
                <a:cubicBezTo>
                  <a:pt x="10452" y="15329"/>
                  <a:pt x="10452" y="15329"/>
                  <a:pt x="10452" y="15329"/>
                </a:cubicBezTo>
                <a:cubicBezTo>
                  <a:pt x="9406" y="15329"/>
                  <a:pt x="8361" y="15503"/>
                  <a:pt x="7316" y="15852"/>
                </a:cubicBezTo>
                <a:cubicBezTo>
                  <a:pt x="6619" y="14458"/>
                  <a:pt x="6271" y="12890"/>
                  <a:pt x="6271" y="11148"/>
                </a:cubicBezTo>
                <a:lnTo>
                  <a:pt x="10452" y="11148"/>
                </a:lnTo>
                <a:close/>
                <a:moveTo>
                  <a:pt x="9232" y="20032"/>
                </a:moveTo>
                <a:cubicBezTo>
                  <a:pt x="7490" y="19858"/>
                  <a:pt x="5923" y="18987"/>
                  <a:pt x="4703" y="17942"/>
                </a:cubicBezTo>
                <a:cubicBezTo>
                  <a:pt x="5400" y="17419"/>
                  <a:pt x="6097" y="17071"/>
                  <a:pt x="6968" y="16723"/>
                </a:cubicBezTo>
                <a:cubicBezTo>
                  <a:pt x="7490" y="17942"/>
                  <a:pt x="8361" y="19161"/>
                  <a:pt x="9232" y="20032"/>
                </a:cubicBezTo>
                <a:close/>
                <a:moveTo>
                  <a:pt x="11148" y="20206"/>
                </a:moveTo>
                <a:cubicBezTo>
                  <a:pt x="11148" y="16026"/>
                  <a:pt x="11148" y="16026"/>
                  <a:pt x="11148" y="16026"/>
                </a:cubicBezTo>
                <a:cubicBezTo>
                  <a:pt x="12194" y="16026"/>
                  <a:pt x="13065" y="16200"/>
                  <a:pt x="14110" y="16548"/>
                </a:cubicBezTo>
                <a:cubicBezTo>
                  <a:pt x="13239" y="17942"/>
                  <a:pt x="12368" y="19161"/>
                  <a:pt x="11148" y="20206"/>
                </a:cubicBezTo>
                <a:cubicBezTo>
                  <a:pt x="11148" y="20206"/>
                  <a:pt x="11148" y="20206"/>
                  <a:pt x="11148" y="20206"/>
                </a:cubicBezTo>
                <a:close/>
                <a:moveTo>
                  <a:pt x="14632" y="16723"/>
                </a:moveTo>
                <a:cubicBezTo>
                  <a:pt x="15503" y="17071"/>
                  <a:pt x="16200" y="17419"/>
                  <a:pt x="16897" y="17942"/>
                </a:cubicBezTo>
                <a:cubicBezTo>
                  <a:pt x="15677" y="18987"/>
                  <a:pt x="14110" y="19858"/>
                  <a:pt x="12368" y="20032"/>
                </a:cubicBezTo>
                <a:cubicBezTo>
                  <a:pt x="13239" y="19161"/>
                  <a:pt x="14110" y="17942"/>
                  <a:pt x="14632" y="16723"/>
                </a:cubicBezTo>
                <a:close/>
                <a:moveTo>
                  <a:pt x="14284" y="15852"/>
                </a:moveTo>
                <a:cubicBezTo>
                  <a:pt x="13239" y="15503"/>
                  <a:pt x="12194" y="15329"/>
                  <a:pt x="11148" y="15329"/>
                </a:cubicBezTo>
                <a:cubicBezTo>
                  <a:pt x="11148" y="11148"/>
                  <a:pt x="11148" y="11148"/>
                  <a:pt x="11148" y="11148"/>
                </a:cubicBezTo>
                <a:cubicBezTo>
                  <a:pt x="15329" y="11148"/>
                  <a:pt x="15329" y="11148"/>
                  <a:pt x="15329" y="11148"/>
                </a:cubicBezTo>
                <a:cubicBezTo>
                  <a:pt x="15329" y="12890"/>
                  <a:pt x="14981" y="14458"/>
                  <a:pt x="14284" y="15852"/>
                </a:cubicBezTo>
                <a:close/>
                <a:moveTo>
                  <a:pt x="11148" y="10452"/>
                </a:moveTo>
                <a:cubicBezTo>
                  <a:pt x="11148" y="6968"/>
                  <a:pt x="11148" y="6968"/>
                  <a:pt x="11148" y="6968"/>
                </a:cubicBezTo>
                <a:cubicBezTo>
                  <a:pt x="12368" y="6968"/>
                  <a:pt x="13413" y="6619"/>
                  <a:pt x="14632" y="6271"/>
                </a:cubicBezTo>
                <a:cubicBezTo>
                  <a:pt x="14981" y="7665"/>
                  <a:pt x="15329" y="9058"/>
                  <a:pt x="15329" y="10452"/>
                </a:cubicBezTo>
                <a:lnTo>
                  <a:pt x="11148" y="10452"/>
                </a:lnTo>
                <a:close/>
                <a:moveTo>
                  <a:pt x="3832" y="4529"/>
                </a:moveTo>
                <a:cubicBezTo>
                  <a:pt x="4529" y="5226"/>
                  <a:pt x="5400" y="5748"/>
                  <a:pt x="6445" y="6097"/>
                </a:cubicBezTo>
                <a:cubicBezTo>
                  <a:pt x="5923" y="7490"/>
                  <a:pt x="5574" y="8884"/>
                  <a:pt x="5574" y="10452"/>
                </a:cubicBezTo>
                <a:cubicBezTo>
                  <a:pt x="1394" y="10452"/>
                  <a:pt x="1394" y="10452"/>
                  <a:pt x="1394" y="10452"/>
                </a:cubicBezTo>
                <a:cubicBezTo>
                  <a:pt x="1568" y="8187"/>
                  <a:pt x="2439" y="6097"/>
                  <a:pt x="3832" y="4529"/>
                </a:cubicBezTo>
                <a:close/>
                <a:moveTo>
                  <a:pt x="1394" y="11148"/>
                </a:moveTo>
                <a:cubicBezTo>
                  <a:pt x="5574" y="11148"/>
                  <a:pt x="5574" y="11148"/>
                  <a:pt x="5574" y="11148"/>
                </a:cubicBezTo>
                <a:cubicBezTo>
                  <a:pt x="5574" y="12890"/>
                  <a:pt x="5923" y="14632"/>
                  <a:pt x="6619" y="16200"/>
                </a:cubicBezTo>
                <a:cubicBezTo>
                  <a:pt x="5748" y="16548"/>
                  <a:pt x="4877" y="16897"/>
                  <a:pt x="4181" y="17419"/>
                </a:cubicBezTo>
                <a:cubicBezTo>
                  <a:pt x="2613" y="15852"/>
                  <a:pt x="1568" y="13587"/>
                  <a:pt x="1394" y="11148"/>
                </a:cubicBezTo>
                <a:close/>
                <a:moveTo>
                  <a:pt x="17419" y="17419"/>
                </a:moveTo>
                <a:cubicBezTo>
                  <a:pt x="16723" y="16897"/>
                  <a:pt x="15852" y="16548"/>
                  <a:pt x="14981" y="16200"/>
                </a:cubicBezTo>
                <a:cubicBezTo>
                  <a:pt x="15677" y="14632"/>
                  <a:pt x="16026" y="12890"/>
                  <a:pt x="16026" y="11148"/>
                </a:cubicBezTo>
                <a:cubicBezTo>
                  <a:pt x="20206" y="11148"/>
                  <a:pt x="20206" y="11148"/>
                  <a:pt x="20206" y="11148"/>
                </a:cubicBezTo>
                <a:cubicBezTo>
                  <a:pt x="20032" y="13587"/>
                  <a:pt x="18987" y="15852"/>
                  <a:pt x="17419" y="17419"/>
                </a:cubicBezTo>
                <a:close/>
              </a:path>
            </a:pathLst>
          </a:custGeom>
          <a:solidFill>
            <a:srgbClr val="FFFFFF"/>
          </a:solidFill>
          <a:ln>
            <a:round/>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31" name="Shape 377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573636" y="4742667"/>
            <a:ext cx="696799" cy="536957"/>
          </a:xfrm>
          <a:custGeom>
            <a:avLst/>
            <a:gdLst/>
            <a:ahLst/>
            <a:cxnLst>
              <a:cxn ang="0">
                <a:pos x="wd2" y="hd2"/>
              </a:cxn>
              <a:cxn ang="5400000">
                <a:pos x="wd2" y="hd2"/>
              </a:cxn>
              <a:cxn ang="10800000">
                <a:pos x="wd2" y="hd2"/>
              </a:cxn>
              <a:cxn ang="16200000">
                <a:pos x="wd2" y="hd2"/>
              </a:cxn>
            </a:cxnLst>
            <a:rect l="0" t="0" r="r" b="b"/>
            <a:pathLst>
              <a:path w="19570" h="20458" extrusionOk="0">
                <a:moveTo>
                  <a:pt x="17437" y="20458"/>
                </a:moveTo>
                <a:lnTo>
                  <a:pt x="13136" y="17249"/>
                </a:lnTo>
                <a:cubicBezTo>
                  <a:pt x="8059" y="18931"/>
                  <a:pt x="2444" y="16553"/>
                  <a:pt x="594" y="11939"/>
                </a:cubicBezTo>
                <a:cubicBezTo>
                  <a:pt x="-1256" y="7324"/>
                  <a:pt x="1360" y="2221"/>
                  <a:pt x="6437" y="539"/>
                </a:cubicBezTo>
                <a:cubicBezTo>
                  <a:pt x="11514" y="-1142"/>
                  <a:pt x="17129" y="1236"/>
                  <a:pt x="18979" y="5850"/>
                </a:cubicBezTo>
                <a:cubicBezTo>
                  <a:pt x="20344" y="9256"/>
                  <a:pt x="19298" y="13074"/>
                  <a:pt x="16335" y="15501"/>
                </a:cubicBezTo>
                <a:close/>
              </a:path>
            </a:pathLst>
          </a:custGeom>
          <a:solidFill>
            <a:srgbClr val="DD7A5B"/>
          </a:solidFill>
          <a:ln w="12700">
            <a:miter lim="400000"/>
          </a:ln>
          <a:effectLst>
            <a:outerShdw blurRad="152400" dist="317500" dir="5400000" rotWithShape="0">
              <a:srgbClr val="000000">
                <a:alpha val="15000"/>
              </a:srgbClr>
            </a:outerShdw>
          </a:effectLst>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32" name="Group 377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7754759" y="4855560"/>
            <a:ext cx="337913" cy="274555"/>
            <a:chOff x="0" y="0"/>
            <a:chExt cx="482600" cy="392113"/>
          </a:xfrm>
        </p:grpSpPr>
        <p:sp>
          <p:nvSpPr>
            <p:cNvPr id="33" name="Shape 3774"/>
            <p:cNvSpPr/>
            <p:nvPr/>
          </p:nvSpPr>
          <p:spPr>
            <a:xfrm>
              <a:off x="331787" y="120650"/>
              <a:ext cx="90488" cy="120650"/>
            </a:xfrm>
            <a:custGeom>
              <a:avLst/>
              <a:gdLst/>
              <a:ahLst/>
              <a:cxnLst>
                <a:cxn ang="0">
                  <a:pos x="wd2" y="hd2"/>
                </a:cxn>
                <a:cxn ang="5400000">
                  <a:pos x="wd2" y="hd2"/>
                </a:cxn>
                <a:cxn ang="10800000">
                  <a:pos x="wd2" y="hd2"/>
                </a:cxn>
                <a:cxn ang="16200000">
                  <a:pos x="wd2" y="hd2"/>
                </a:cxn>
              </a:cxnLst>
              <a:rect l="0" t="0" r="r" b="b"/>
              <a:pathLst>
                <a:path w="21600" h="21600" extrusionOk="0">
                  <a:moveTo>
                    <a:pt x="9900" y="1350"/>
                  </a:moveTo>
                  <a:cubicBezTo>
                    <a:pt x="9900" y="675"/>
                    <a:pt x="8100" y="0"/>
                    <a:pt x="7200" y="0"/>
                  </a:cubicBezTo>
                  <a:cubicBezTo>
                    <a:pt x="3600" y="0"/>
                    <a:pt x="3600" y="0"/>
                    <a:pt x="3600" y="0"/>
                  </a:cubicBezTo>
                  <a:cubicBezTo>
                    <a:pt x="1800" y="0"/>
                    <a:pt x="0" y="1350"/>
                    <a:pt x="0" y="2700"/>
                  </a:cubicBezTo>
                  <a:cubicBezTo>
                    <a:pt x="0" y="18900"/>
                    <a:pt x="0" y="18900"/>
                    <a:pt x="0" y="18900"/>
                  </a:cubicBezTo>
                  <a:cubicBezTo>
                    <a:pt x="0" y="20250"/>
                    <a:pt x="1800" y="21600"/>
                    <a:pt x="3600" y="21600"/>
                  </a:cubicBezTo>
                  <a:cubicBezTo>
                    <a:pt x="18000" y="21600"/>
                    <a:pt x="18000" y="21600"/>
                    <a:pt x="18000" y="21600"/>
                  </a:cubicBezTo>
                  <a:cubicBezTo>
                    <a:pt x="19800" y="21600"/>
                    <a:pt x="21600" y="20250"/>
                    <a:pt x="21600" y="18900"/>
                  </a:cubicBezTo>
                  <a:cubicBezTo>
                    <a:pt x="21600" y="14850"/>
                    <a:pt x="21600" y="14850"/>
                    <a:pt x="21600" y="14850"/>
                  </a:cubicBezTo>
                  <a:cubicBezTo>
                    <a:pt x="21600" y="14175"/>
                    <a:pt x="21600" y="13500"/>
                    <a:pt x="20700" y="13500"/>
                  </a:cubicBezTo>
                  <a:lnTo>
                    <a:pt x="9900" y="1350"/>
                  </a:lnTo>
                  <a:close/>
                  <a:moveTo>
                    <a:pt x="18000" y="18900"/>
                  </a:moveTo>
                  <a:cubicBezTo>
                    <a:pt x="3600" y="18900"/>
                    <a:pt x="3600" y="18900"/>
                    <a:pt x="3600" y="18900"/>
                  </a:cubicBezTo>
                  <a:cubicBezTo>
                    <a:pt x="3600" y="2700"/>
                    <a:pt x="3600" y="2700"/>
                    <a:pt x="3600" y="2700"/>
                  </a:cubicBezTo>
                  <a:cubicBezTo>
                    <a:pt x="7200" y="2700"/>
                    <a:pt x="7200" y="2700"/>
                    <a:pt x="7200" y="2700"/>
                  </a:cubicBezTo>
                  <a:cubicBezTo>
                    <a:pt x="18000" y="14850"/>
                    <a:pt x="18000" y="14850"/>
                    <a:pt x="18000" y="14850"/>
                  </a:cubicBezTo>
                  <a:lnTo>
                    <a:pt x="18000" y="18900"/>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34" name="Shape 3775"/>
            <p:cNvSpPr/>
            <p:nvPr/>
          </p:nvSpPr>
          <p:spPr>
            <a:xfrm>
              <a:off x="0" y="0"/>
              <a:ext cx="482600" cy="392114"/>
            </a:xfrm>
            <a:custGeom>
              <a:avLst/>
              <a:gdLst/>
              <a:ahLst/>
              <a:cxnLst>
                <a:cxn ang="0">
                  <a:pos x="wd2" y="hd2"/>
                </a:cxn>
                <a:cxn ang="5400000">
                  <a:pos x="wd2" y="hd2"/>
                </a:cxn>
                <a:cxn ang="10800000">
                  <a:pos x="wd2" y="hd2"/>
                </a:cxn>
                <a:cxn ang="16200000">
                  <a:pos x="wd2" y="hd2"/>
                </a:cxn>
              </a:cxnLst>
              <a:rect l="0" t="0" r="r" b="b"/>
              <a:pathLst>
                <a:path w="21600" h="21600" extrusionOk="0">
                  <a:moveTo>
                    <a:pt x="21263" y="10177"/>
                  </a:moveTo>
                  <a:cubicBezTo>
                    <a:pt x="18563" y="5192"/>
                    <a:pt x="18563" y="5192"/>
                    <a:pt x="18563" y="5192"/>
                  </a:cubicBezTo>
                  <a:cubicBezTo>
                    <a:pt x="18225" y="4569"/>
                    <a:pt x="17550" y="4154"/>
                    <a:pt x="16875" y="4154"/>
                  </a:cubicBezTo>
                  <a:cubicBezTo>
                    <a:pt x="14175" y="4154"/>
                    <a:pt x="14175" y="4154"/>
                    <a:pt x="14175" y="4154"/>
                  </a:cubicBezTo>
                  <a:cubicBezTo>
                    <a:pt x="14175" y="2492"/>
                    <a:pt x="14175" y="2492"/>
                    <a:pt x="14175" y="2492"/>
                  </a:cubicBezTo>
                  <a:cubicBezTo>
                    <a:pt x="14175" y="1038"/>
                    <a:pt x="13331" y="0"/>
                    <a:pt x="12150" y="0"/>
                  </a:cubicBezTo>
                  <a:cubicBezTo>
                    <a:pt x="2025" y="0"/>
                    <a:pt x="2025" y="0"/>
                    <a:pt x="2025" y="0"/>
                  </a:cubicBezTo>
                  <a:cubicBezTo>
                    <a:pt x="844" y="0"/>
                    <a:pt x="0" y="1038"/>
                    <a:pt x="0" y="2492"/>
                  </a:cubicBezTo>
                  <a:cubicBezTo>
                    <a:pt x="0" y="11631"/>
                    <a:pt x="0" y="11631"/>
                    <a:pt x="0" y="11631"/>
                  </a:cubicBezTo>
                  <a:cubicBezTo>
                    <a:pt x="0" y="13085"/>
                    <a:pt x="844" y="14123"/>
                    <a:pt x="2025" y="14123"/>
                  </a:cubicBezTo>
                  <a:cubicBezTo>
                    <a:pt x="2025" y="14123"/>
                    <a:pt x="2025" y="14123"/>
                    <a:pt x="2025" y="14123"/>
                  </a:cubicBezTo>
                  <a:cubicBezTo>
                    <a:pt x="2025" y="16615"/>
                    <a:pt x="2025" y="16615"/>
                    <a:pt x="2025" y="16615"/>
                  </a:cubicBezTo>
                  <a:cubicBezTo>
                    <a:pt x="2025" y="18069"/>
                    <a:pt x="2869" y="19108"/>
                    <a:pt x="4050" y="19108"/>
                  </a:cubicBezTo>
                  <a:cubicBezTo>
                    <a:pt x="4894" y="19108"/>
                    <a:pt x="4894" y="19108"/>
                    <a:pt x="4894" y="19108"/>
                  </a:cubicBezTo>
                  <a:cubicBezTo>
                    <a:pt x="5062" y="20562"/>
                    <a:pt x="6244" y="21600"/>
                    <a:pt x="7425" y="21600"/>
                  </a:cubicBezTo>
                  <a:cubicBezTo>
                    <a:pt x="8606" y="21600"/>
                    <a:pt x="9787" y="20562"/>
                    <a:pt x="9956" y="19108"/>
                  </a:cubicBezTo>
                  <a:cubicBezTo>
                    <a:pt x="13669" y="19108"/>
                    <a:pt x="13669" y="19108"/>
                    <a:pt x="13669" y="19108"/>
                  </a:cubicBezTo>
                  <a:cubicBezTo>
                    <a:pt x="13838" y="20562"/>
                    <a:pt x="15019" y="21600"/>
                    <a:pt x="16200" y="21600"/>
                  </a:cubicBezTo>
                  <a:cubicBezTo>
                    <a:pt x="17381" y="21600"/>
                    <a:pt x="18563" y="20562"/>
                    <a:pt x="18731" y="19108"/>
                  </a:cubicBezTo>
                  <a:cubicBezTo>
                    <a:pt x="19575" y="19108"/>
                    <a:pt x="19575" y="19108"/>
                    <a:pt x="19575" y="19108"/>
                  </a:cubicBezTo>
                  <a:cubicBezTo>
                    <a:pt x="20756" y="19108"/>
                    <a:pt x="21600" y="18069"/>
                    <a:pt x="21600" y="16615"/>
                  </a:cubicBezTo>
                  <a:cubicBezTo>
                    <a:pt x="21600" y="11631"/>
                    <a:pt x="21600" y="11631"/>
                    <a:pt x="21600" y="11631"/>
                  </a:cubicBezTo>
                  <a:cubicBezTo>
                    <a:pt x="21600" y="11215"/>
                    <a:pt x="21431" y="10592"/>
                    <a:pt x="21263" y="10177"/>
                  </a:cubicBezTo>
                  <a:close/>
                  <a:moveTo>
                    <a:pt x="2025" y="12462"/>
                  </a:moveTo>
                  <a:cubicBezTo>
                    <a:pt x="1687" y="12462"/>
                    <a:pt x="1350" y="12046"/>
                    <a:pt x="1350" y="11631"/>
                  </a:cubicBezTo>
                  <a:cubicBezTo>
                    <a:pt x="1350" y="2492"/>
                    <a:pt x="1350" y="2492"/>
                    <a:pt x="1350" y="2492"/>
                  </a:cubicBezTo>
                  <a:cubicBezTo>
                    <a:pt x="1350" y="2077"/>
                    <a:pt x="1687" y="1662"/>
                    <a:pt x="2025" y="1662"/>
                  </a:cubicBezTo>
                  <a:cubicBezTo>
                    <a:pt x="12150" y="1662"/>
                    <a:pt x="12150" y="1662"/>
                    <a:pt x="12150" y="1662"/>
                  </a:cubicBezTo>
                  <a:cubicBezTo>
                    <a:pt x="12488" y="1662"/>
                    <a:pt x="12825" y="2077"/>
                    <a:pt x="12825" y="2492"/>
                  </a:cubicBezTo>
                  <a:cubicBezTo>
                    <a:pt x="12825" y="4154"/>
                    <a:pt x="12825" y="4154"/>
                    <a:pt x="12825" y="4154"/>
                  </a:cubicBezTo>
                  <a:cubicBezTo>
                    <a:pt x="12825" y="5815"/>
                    <a:pt x="12825" y="5815"/>
                    <a:pt x="12825" y="5815"/>
                  </a:cubicBezTo>
                  <a:cubicBezTo>
                    <a:pt x="12825" y="11631"/>
                    <a:pt x="12825" y="11631"/>
                    <a:pt x="12825" y="11631"/>
                  </a:cubicBezTo>
                  <a:cubicBezTo>
                    <a:pt x="12825" y="12046"/>
                    <a:pt x="12488" y="12462"/>
                    <a:pt x="12150" y="12462"/>
                  </a:cubicBezTo>
                  <a:lnTo>
                    <a:pt x="2025" y="12462"/>
                  </a:lnTo>
                  <a:close/>
                  <a:moveTo>
                    <a:pt x="7425" y="19938"/>
                  </a:moveTo>
                  <a:cubicBezTo>
                    <a:pt x="6750" y="19938"/>
                    <a:pt x="6075" y="19108"/>
                    <a:pt x="6075" y="18277"/>
                  </a:cubicBezTo>
                  <a:cubicBezTo>
                    <a:pt x="6075" y="17446"/>
                    <a:pt x="6750" y="16615"/>
                    <a:pt x="7425" y="16615"/>
                  </a:cubicBezTo>
                  <a:cubicBezTo>
                    <a:pt x="8100" y="16615"/>
                    <a:pt x="8775" y="17446"/>
                    <a:pt x="8775" y="18277"/>
                  </a:cubicBezTo>
                  <a:cubicBezTo>
                    <a:pt x="8775" y="19108"/>
                    <a:pt x="8100" y="19938"/>
                    <a:pt x="7425" y="19938"/>
                  </a:cubicBezTo>
                  <a:close/>
                  <a:moveTo>
                    <a:pt x="16200" y="19938"/>
                  </a:moveTo>
                  <a:cubicBezTo>
                    <a:pt x="15525" y="19938"/>
                    <a:pt x="14850" y="19108"/>
                    <a:pt x="14850" y="18277"/>
                  </a:cubicBezTo>
                  <a:cubicBezTo>
                    <a:pt x="14850" y="17446"/>
                    <a:pt x="15525" y="16615"/>
                    <a:pt x="16200" y="16615"/>
                  </a:cubicBezTo>
                  <a:cubicBezTo>
                    <a:pt x="16875" y="16615"/>
                    <a:pt x="17550" y="17446"/>
                    <a:pt x="17550" y="18277"/>
                  </a:cubicBezTo>
                  <a:cubicBezTo>
                    <a:pt x="17550" y="19108"/>
                    <a:pt x="16875" y="19938"/>
                    <a:pt x="16200" y="19938"/>
                  </a:cubicBezTo>
                  <a:close/>
                  <a:moveTo>
                    <a:pt x="20250" y="16615"/>
                  </a:moveTo>
                  <a:cubicBezTo>
                    <a:pt x="20250" y="17031"/>
                    <a:pt x="19913" y="17446"/>
                    <a:pt x="19575" y="17446"/>
                  </a:cubicBezTo>
                  <a:cubicBezTo>
                    <a:pt x="18731" y="17446"/>
                    <a:pt x="18731" y="17446"/>
                    <a:pt x="18731" y="17446"/>
                  </a:cubicBezTo>
                  <a:cubicBezTo>
                    <a:pt x="18563" y="15992"/>
                    <a:pt x="17381" y="14954"/>
                    <a:pt x="16200" y="14954"/>
                  </a:cubicBezTo>
                  <a:cubicBezTo>
                    <a:pt x="15019" y="14954"/>
                    <a:pt x="13838" y="15992"/>
                    <a:pt x="13669" y="17446"/>
                  </a:cubicBezTo>
                  <a:cubicBezTo>
                    <a:pt x="9956" y="17446"/>
                    <a:pt x="9956" y="17446"/>
                    <a:pt x="9956" y="17446"/>
                  </a:cubicBezTo>
                  <a:cubicBezTo>
                    <a:pt x="9787" y="15992"/>
                    <a:pt x="8606" y="14954"/>
                    <a:pt x="7425" y="14954"/>
                  </a:cubicBezTo>
                  <a:cubicBezTo>
                    <a:pt x="6244" y="14954"/>
                    <a:pt x="5062" y="15992"/>
                    <a:pt x="4894" y="17446"/>
                  </a:cubicBezTo>
                  <a:cubicBezTo>
                    <a:pt x="4050" y="17446"/>
                    <a:pt x="4050" y="17446"/>
                    <a:pt x="4050" y="17446"/>
                  </a:cubicBezTo>
                  <a:cubicBezTo>
                    <a:pt x="3712" y="17446"/>
                    <a:pt x="3375" y="17031"/>
                    <a:pt x="3375" y="16615"/>
                  </a:cubicBezTo>
                  <a:cubicBezTo>
                    <a:pt x="3375" y="14123"/>
                    <a:pt x="3375" y="14123"/>
                    <a:pt x="3375" y="14123"/>
                  </a:cubicBezTo>
                  <a:cubicBezTo>
                    <a:pt x="12150" y="14123"/>
                    <a:pt x="12150" y="14123"/>
                    <a:pt x="12150" y="14123"/>
                  </a:cubicBezTo>
                  <a:cubicBezTo>
                    <a:pt x="13331" y="14123"/>
                    <a:pt x="14175" y="13085"/>
                    <a:pt x="14175" y="11631"/>
                  </a:cubicBezTo>
                  <a:cubicBezTo>
                    <a:pt x="14175" y="5815"/>
                    <a:pt x="14175" y="5815"/>
                    <a:pt x="14175" y="5815"/>
                  </a:cubicBezTo>
                  <a:cubicBezTo>
                    <a:pt x="16875" y="5815"/>
                    <a:pt x="16875" y="5815"/>
                    <a:pt x="16875" y="5815"/>
                  </a:cubicBezTo>
                  <a:cubicBezTo>
                    <a:pt x="17044" y="5815"/>
                    <a:pt x="17381" y="6023"/>
                    <a:pt x="17381" y="6231"/>
                  </a:cubicBezTo>
                  <a:cubicBezTo>
                    <a:pt x="20081" y="11215"/>
                    <a:pt x="20081" y="11215"/>
                    <a:pt x="20081" y="11215"/>
                  </a:cubicBezTo>
                  <a:cubicBezTo>
                    <a:pt x="20250" y="11215"/>
                    <a:pt x="20250" y="11423"/>
                    <a:pt x="20250" y="11631"/>
                  </a:cubicBezTo>
                  <a:lnTo>
                    <a:pt x="20250" y="16615"/>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36" name="Shape 376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461992" y="2955524"/>
            <a:ext cx="938305" cy="786942"/>
          </a:xfrm>
          <a:custGeom>
            <a:avLst/>
            <a:gdLst/>
            <a:ahLst/>
            <a:cxnLst>
              <a:cxn ang="0">
                <a:pos x="wd2" y="hd2"/>
              </a:cxn>
              <a:cxn ang="5400000">
                <a:pos x="wd2" y="hd2"/>
              </a:cxn>
              <a:cxn ang="10800000">
                <a:pos x="wd2" y="hd2"/>
              </a:cxn>
              <a:cxn ang="16200000">
                <a:pos x="wd2" y="hd2"/>
              </a:cxn>
            </a:cxnLst>
            <a:rect l="0" t="0" r="r" b="b"/>
            <a:pathLst>
              <a:path w="20525" h="21157" extrusionOk="0">
                <a:moveTo>
                  <a:pt x="11604" y="21157"/>
                </a:moveTo>
                <a:lnTo>
                  <a:pt x="9184" y="16854"/>
                </a:lnTo>
                <a:cubicBezTo>
                  <a:pt x="3548" y="16364"/>
                  <a:pt x="-538" y="12204"/>
                  <a:pt x="57" y="7563"/>
                </a:cubicBezTo>
                <a:cubicBezTo>
                  <a:pt x="652" y="2922"/>
                  <a:pt x="5704" y="-443"/>
                  <a:pt x="11340" y="47"/>
                </a:cubicBezTo>
                <a:cubicBezTo>
                  <a:pt x="16976" y="537"/>
                  <a:pt x="21062" y="4697"/>
                  <a:pt x="20467" y="9338"/>
                </a:cubicBezTo>
                <a:cubicBezTo>
                  <a:pt x="20027" y="12764"/>
                  <a:pt x="17107" y="15627"/>
                  <a:pt x="13086" y="16575"/>
                </a:cubicBezTo>
                <a:close/>
              </a:path>
            </a:pathLst>
          </a:custGeom>
          <a:solidFill>
            <a:srgbClr val="DD7A5B"/>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37" name="Group 378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7748013" y="3058056"/>
            <a:ext cx="337599" cy="337599"/>
            <a:chOff x="0" y="0"/>
            <a:chExt cx="482151" cy="482151"/>
          </a:xfrm>
        </p:grpSpPr>
        <p:sp>
          <p:nvSpPr>
            <p:cNvPr id="38" name="Shape 3777"/>
            <p:cNvSpPr/>
            <p:nvPr/>
          </p:nvSpPr>
          <p:spPr>
            <a:xfrm>
              <a:off x="-1" y="-1"/>
              <a:ext cx="482153" cy="482153"/>
            </a:xfrm>
            <a:custGeom>
              <a:avLst/>
              <a:gdLst/>
              <a:ahLst/>
              <a:cxnLst>
                <a:cxn ang="0">
                  <a:pos x="wd2" y="hd2"/>
                </a:cxn>
                <a:cxn ang="5400000">
                  <a:pos x="wd2" y="hd2"/>
                </a:cxn>
                <a:cxn ang="10800000">
                  <a:pos x="wd2" y="hd2"/>
                </a:cxn>
                <a:cxn ang="16200000">
                  <a:pos x="wd2" y="hd2"/>
                </a:cxn>
              </a:cxnLst>
              <a:rect l="0" t="0" r="r" b="b"/>
              <a:pathLst>
                <a:path w="18960" h="18960" extrusionOk="0">
                  <a:moveTo>
                    <a:pt x="13031" y="751"/>
                  </a:moveTo>
                  <a:cubicBezTo>
                    <a:pt x="8148" y="-1320"/>
                    <a:pt x="2675" y="1047"/>
                    <a:pt x="751" y="5929"/>
                  </a:cubicBezTo>
                  <a:cubicBezTo>
                    <a:pt x="-1320" y="10812"/>
                    <a:pt x="1047" y="16285"/>
                    <a:pt x="5929" y="18209"/>
                  </a:cubicBezTo>
                  <a:cubicBezTo>
                    <a:pt x="10812" y="20280"/>
                    <a:pt x="16285" y="17913"/>
                    <a:pt x="18209" y="13031"/>
                  </a:cubicBezTo>
                  <a:cubicBezTo>
                    <a:pt x="20280" y="8148"/>
                    <a:pt x="17913" y="2675"/>
                    <a:pt x="13031" y="751"/>
                  </a:cubicBezTo>
                  <a:close/>
                  <a:moveTo>
                    <a:pt x="6373" y="17173"/>
                  </a:moveTo>
                  <a:cubicBezTo>
                    <a:pt x="2231" y="15546"/>
                    <a:pt x="159" y="10664"/>
                    <a:pt x="1787" y="6373"/>
                  </a:cubicBezTo>
                  <a:cubicBezTo>
                    <a:pt x="3562" y="2231"/>
                    <a:pt x="8296" y="159"/>
                    <a:pt x="12587" y="1787"/>
                  </a:cubicBezTo>
                  <a:cubicBezTo>
                    <a:pt x="16877" y="3562"/>
                    <a:pt x="18801" y="8296"/>
                    <a:pt x="17173" y="12587"/>
                  </a:cubicBezTo>
                  <a:cubicBezTo>
                    <a:pt x="15546" y="16877"/>
                    <a:pt x="10664" y="18801"/>
                    <a:pt x="6373" y="17173"/>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39" name="Shape 3778"/>
            <p:cNvSpPr/>
            <p:nvPr/>
          </p:nvSpPr>
          <p:spPr>
            <a:xfrm>
              <a:off x="212240" y="212347"/>
              <a:ext cx="57672" cy="59046"/>
            </a:xfrm>
            <a:custGeom>
              <a:avLst/>
              <a:gdLst/>
              <a:ahLst/>
              <a:cxnLst>
                <a:cxn ang="0">
                  <a:pos x="wd2" y="hd2"/>
                </a:cxn>
                <a:cxn ang="5400000">
                  <a:pos x="wd2" y="hd2"/>
                </a:cxn>
                <a:cxn ang="10800000">
                  <a:pos x="wd2" y="hd2"/>
                </a:cxn>
                <a:cxn ang="16200000">
                  <a:pos x="wd2" y="hd2"/>
                </a:cxn>
              </a:cxnLst>
              <a:rect l="0" t="0" r="r" b="b"/>
              <a:pathLst>
                <a:path w="18683" h="18683" extrusionOk="0">
                  <a:moveTo>
                    <a:pt x="12942" y="942"/>
                  </a:moveTo>
                  <a:cubicBezTo>
                    <a:pt x="8142" y="-1458"/>
                    <a:pt x="2142" y="942"/>
                    <a:pt x="942" y="5742"/>
                  </a:cubicBezTo>
                  <a:cubicBezTo>
                    <a:pt x="-1458" y="10542"/>
                    <a:pt x="942" y="16542"/>
                    <a:pt x="5742" y="17742"/>
                  </a:cubicBezTo>
                  <a:cubicBezTo>
                    <a:pt x="10542" y="20142"/>
                    <a:pt x="16542" y="17742"/>
                    <a:pt x="17742" y="12942"/>
                  </a:cubicBezTo>
                  <a:cubicBezTo>
                    <a:pt x="20142" y="8142"/>
                    <a:pt x="17742" y="2142"/>
                    <a:pt x="12942" y="942"/>
                  </a:cubicBezTo>
                  <a:close/>
                  <a:moveTo>
                    <a:pt x="8142" y="14142"/>
                  </a:moveTo>
                  <a:cubicBezTo>
                    <a:pt x="4542" y="12942"/>
                    <a:pt x="3342" y="10542"/>
                    <a:pt x="4542" y="8142"/>
                  </a:cubicBezTo>
                  <a:cubicBezTo>
                    <a:pt x="5742" y="4542"/>
                    <a:pt x="8142" y="3342"/>
                    <a:pt x="11742" y="4542"/>
                  </a:cubicBezTo>
                  <a:cubicBezTo>
                    <a:pt x="14142" y="5742"/>
                    <a:pt x="15342" y="8142"/>
                    <a:pt x="14142" y="11742"/>
                  </a:cubicBezTo>
                  <a:cubicBezTo>
                    <a:pt x="12942" y="14142"/>
                    <a:pt x="10542" y="15342"/>
                    <a:pt x="8142" y="14142"/>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0" name="Shape 3779"/>
            <p:cNvSpPr/>
            <p:nvPr/>
          </p:nvSpPr>
          <p:spPr>
            <a:xfrm>
              <a:off x="151637" y="151635"/>
              <a:ext cx="178879" cy="178880"/>
            </a:xfrm>
            <a:custGeom>
              <a:avLst/>
              <a:gdLst/>
              <a:ahLst/>
              <a:cxnLst>
                <a:cxn ang="0">
                  <a:pos x="wd2" y="hd2"/>
                </a:cxn>
                <a:cxn ang="5400000">
                  <a:pos x="wd2" y="hd2"/>
                </a:cxn>
                <a:cxn ang="10800000">
                  <a:pos x="wd2" y="hd2"/>
                </a:cxn>
                <a:cxn ang="16200000">
                  <a:pos x="wd2" y="hd2"/>
                </a:cxn>
              </a:cxnLst>
              <a:rect l="0" t="0" r="r" b="b"/>
              <a:pathLst>
                <a:path w="19015" h="19015" extrusionOk="0">
                  <a:moveTo>
                    <a:pt x="13107" y="707"/>
                  </a:moveTo>
                  <a:cubicBezTo>
                    <a:pt x="8307" y="-1293"/>
                    <a:pt x="2707" y="1107"/>
                    <a:pt x="707" y="5907"/>
                  </a:cubicBezTo>
                  <a:cubicBezTo>
                    <a:pt x="-1293" y="10707"/>
                    <a:pt x="1107" y="16307"/>
                    <a:pt x="5907" y="18307"/>
                  </a:cubicBezTo>
                  <a:cubicBezTo>
                    <a:pt x="10707" y="20307"/>
                    <a:pt x="16307" y="17907"/>
                    <a:pt x="18307" y="13107"/>
                  </a:cubicBezTo>
                  <a:cubicBezTo>
                    <a:pt x="20307" y="8307"/>
                    <a:pt x="17907" y="2707"/>
                    <a:pt x="13107" y="707"/>
                  </a:cubicBezTo>
                  <a:close/>
                  <a:moveTo>
                    <a:pt x="7107" y="15507"/>
                  </a:moveTo>
                  <a:cubicBezTo>
                    <a:pt x="3907" y="14307"/>
                    <a:pt x="2307" y="10307"/>
                    <a:pt x="3507" y="7107"/>
                  </a:cubicBezTo>
                  <a:cubicBezTo>
                    <a:pt x="4707" y="3907"/>
                    <a:pt x="8707" y="2307"/>
                    <a:pt x="11907" y="3507"/>
                  </a:cubicBezTo>
                  <a:cubicBezTo>
                    <a:pt x="15107" y="4707"/>
                    <a:pt x="16707" y="8707"/>
                    <a:pt x="15507" y="11907"/>
                  </a:cubicBezTo>
                  <a:cubicBezTo>
                    <a:pt x="14307" y="15107"/>
                    <a:pt x="10307" y="16707"/>
                    <a:pt x="7107" y="15507"/>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1" name="Shape 3780"/>
            <p:cNvSpPr/>
            <p:nvPr/>
          </p:nvSpPr>
          <p:spPr>
            <a:xfrm>
              <a:off x="279175" y="276000"/>
              <a:ext cx="74613" cy="75619"/>
            </a:xfrm>
            <a:custGeom>
              <a:avLst/>
              <a:gdLst/>
              <a:ahLst/>
              <a:cxnLst>
                <a:cxn ang="0">
                  <a:pos x="wd2" y="hd2"/>
                </a:cxn>
                <a:cxn ang="5400000">
                  <a:pos x="wd2" y="hd2"/>
                </a:cxn>
                <a:cxn ang="10800000">
                  <a:pos x="wd2" y="hd2"/>
                </a:cxn>
                <a:cxn ang="16200000">
                  <a:pos x="wd2" y="hd2"/>
                </a:cxn>
              </a:cxnLst>
              <a:rect l="0" t="0" r="r" b="b"/>
              <a:pathLst>
                <a:path w="21600" h="20997" extrusionOk="0">
                  <a:moveTo>
                    <a:pt x="21600" y="3086"/>
                  </a:moveTo>
                  <a:cubicBezTo>
                    <a:pt x="21600" y="2057"/>
                    <a:pt x="21600" y="1029"/>
                    <a:pt x="20520" y="0"/>
                  </a:cubicBezTo>
                  <a:cubicBezTo>
                    <a:pt x="19440" y="0"/>
                    <a:pt x="17280" y="0"/>
                    <a:pt x="17280" y="1029"/>
                  </a:cubicBezTo>
                  <a:lnTo>
                    <a:pt x="17280" y="1029"/>
                  </a:lnTo>
                  <a:cubicBezTo>
                    <a:pt x="14040" y="9257"/>
                    <a:pt x="8640" y="14400"/>
                    <a:pt x="1080" y="17486"/>
                  </a:cubicBezTo>
                  <a:cubicBezTo>
                    <a:pt x="0" y="17486"/>
                    <a:pt x="0" y="18514"/>
                    <a:pt x="0" y="19543"/>
                  </a:cubicBezTo>
                  <a:cubicBezTo>
                    <a:pt x="0" y="20571"/>
                    <a:pt x="2160" y="21600"/>
                    <a:pt x="3240" y="20571"/>
                  </a:cubicBezTo>
                  <a:lnTo>
                    <a:pt x="3240" y="20571"/>
                  </a:lnTo>
                  <a:cubicBezTo>
                    <a:pt x="10800" y="17486"/>
                    <a:pt x="17280" y="11314"/>
                    <a:pt x="21600" y="3086"/>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2" name="Shape 3781"/>
            <p:cNvSpPr/>
            <p:nvPr/>
          </p:nvSpPr>
          <p:spPr>
            <a:xfrm>
              <a:off x="301400" y="298225"/>
              <a:ext cx="109538" cy="110513"/>
            </a:xfrm>
            <a:custGeom>
              <a:avLst/>
              <a:gdLst/>
              <a:ahLst/>
              <a:cxnLst>
                <a:cxn ang="0">
                  <a:pos x="wd2" y="hd2"/>
                </a:cxn>
                <a:cxn ang="5400000">
                  <a:pos x="wd2" y="hd2"/>
                </a:cxn>
                <a:cxn ang="10800000">
                  <a:pos x="wd2" y="hd2"/>
                </a:cxn>
                <a:cxn ang="16200000">
                  <a:pos x="wd2" y="hd2"/>
                </a:cxn>
              </a:cxnLst>
              <a:rect l="0" t="0" r="r" b="b"/>
              <a:pathLst>
                <a:path w="21600" h="21178" extrusionOk="0">
                  <a:moveTo>
                    <a:pt x="20110" y="0"/>
                  </a:moveTo>
                  <a:cubicBezTo>
                    <a:pt x="19366" y="0"/>
                    <a:pt x="18621" y="0"/>
                    <a:pt x="18621" y="720"/>
                  </a:cubicBezTo>
                  <a:cubicBezTo>
                    <a:pt x="14897" y="9360"/>
                    <a:pt x="8938" y="15120"/>
                    <a:pt x="745" y="18000"/>
                  </a:cubicBezTo>
                  <a:cubicBezTo>
                    <a:pt x="0" y="18720"/>
                    <a:pt x="0" y="19440"/>
                    <a:pt x="0" y="20160"/>
                  </a:cubicBezTo>
                  <a:cubicBezTo>
                    <a:pt x="745" y="20880"/>
                    <a:pt x="1490" y="21600"/>
                    <a:pt x="2234" y="20880"/>
                  </a:cubicBezTo>
                  <a:lnTo>
                    <a:pt x="2234" y="20880"/>
                  </a:lnTo>
                  <a:cubicBezTo>
                    <a:pt x="10428" y="17280"/>
                    <a:pt x="17876" y="10800"/>
                    <a:pt x="21600" y="2160"/>
                  </a:cubicBezTo>
                  <a:cubicBezTo>
                    <a:pt x="21600" y="1440"/>
                    <a:pt x="20855" y="720"/>
                    <a:pt x="2011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3" name="Shape 3782"/>
            <p:cNvSpPr/>
            <p:nvPr/>
          </p:nvSpPr>
          <p:spPr>
            <a:xfrm>
              <a:off x="290288" y="287113"/>
              <a:ext cx="91468" cy="93664"/>
            </a:xfrm>
            <a:custGeom>
              <a:avLst/>
              <a:gdLst/>
              <a:ahLst/>
              <a:cxnLst>
                <a:cxn ang="0">
                  <a:pos x="wd2" y="hd2"/>
                </a:cxn>
                <a:cxn ang="5400000">
                  <a:pos x="wd2" y="hd2"/>
                </a:cxn>
                <a:cxn ang="10800000">
                  <a:pos x="wd2" y="hd2"/>
                </a:cxn>
                <a:cxn ang="16200000">
                  <a:pos x="wd2" y="hd2"/>
                </a:cxn>
              </a:cxnLst>
              <a:rect l="0" t="0" r="r" b="b"/>
              <a:pathLst>
                <a:path w="21094" h="21600" extrusionOk="0">
                  <a:moveTo>
                    <a:pt x="19872" y="0"/>
                  </a:moveTo>
                  <a:cubicBezTo>
                    <a:pt x="19008" y="0"/>
                    <a:pt x="18144" y="0"/>
                    <a:pt x="17280" y="864"/>
                  </a:cubicBezTo>
                  <a:cubicBezTo>
                    <a:pt x="14688" y="9504"/>
                    <a:pt x="8640" y="14688"/>
                    <a:pt x="864" y="18144"/>
                  </a:cubicBezTo>
                  <a:lnTo>
                    <a:pt x="864" y="18144"/>
                  </a:lnTo>
                  <a:cubicBezTo>
                    <a:pt x="0" y="19008"/>
                    <a:pt x="0" y="19872"/>
                    <a:pt x="0" y="20736"/>
                  </a:cubicBezTo>
                  <a:cubicBezTo>
                    <a:pt x="864" y="21600"/>
                    <a:pt x="1728" y="21600"/>
                    <a:pt x="2592" y="21600"/>
                  </a:cubicBezTo>
                  <a:lnTo>
                    <a:pt x="2592" y="21600"/>
                  </a:lnTo>
                  <a:cubicBezTo>
                    <a:pt x="10368" y="18144"/>
                    <a:pt x="17280" y="11232"/>
                    <a:pt x="20736" y="2592"/>
                  </a:cubicBezTo>
                  <a:cubicBezTo>
                    <a:pt x="21600" y="1728"/>
                    <a:pt x="20736" y="864"/>
                    <a:pt x="19872"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4" name="Shape 3783"/>
            <p:cNvSpPr/>
            <p:nvPr/>
          </p:nvSpPr>
          <p:spPr>
            <a:xfrm>
              <a:off x="128363" y="130577"/>
              <a:ext cx="74613" cy="77162"/>
            </a:xfrm>
            <a:custGeom>
              <a:avLst/>
              <a:gdLst/>
              <a:ahLst/>
              <a:cxnLst>
                <a:cxn ang="0">
                  <a:pos x="wd2" y="hd2"/>
                </a:cxn>
                <a:cxn ang="5400000">
                  <a:pos x="wd2" y="hd2"/>
                </a:cxn>
                <a:cxn ang="10800000">
                  <a:pos x="wd2" y="hd2"/>
                </a:cxn>
                <a:cxn ang="16200000">
                  <a:pos x="wd2" y="hd2"/>
                </a:cxn>
              </a:cxnLst>
              <a:rect l="0" t="0" r="r" b="b"/>
              <a:pathLst>
                <a:path w="21600" h="20997" extrusionOk="0">
                  <a:moveTo>
                    <a:pt x="21600" y="1454"/>
                  </a:moveTo>
                  <a:cubicBezTo>
                    <a:pt x="21600" y="426"/>
                    <a:pt x="19440" y="-603"/>
                    <a:pt x="18360" y="426"/>
                  </a:cubicBezTo>
                  <a:lnTo>
                    <a:pt x="18360" y="426"/>
                  </a:lnTo>
                  <a:cubicBezTo>
                    <a:pt x="10800" y="3511"/>
                    <a:pt x="4320" y="9683"/>
                    <a:pt x="0" y="17911"/>
                  </a:cubicBezTo>
                  <a:lnTo>
                    <a:pt x="0" y="17911"/>
                  </a:lnTo>
                  <a:cubicBezTo>
                    <a:pt x="0" y="18940"/>
                    <a:pt x="0" y="19968"/>
                    <a:pt x="1080" y="20997"/>
                  </a:cubicBezTo>
                  <a:cubicBezTo>
                    <a:pt x="2160" y="20997"/>
                    <a:pt x="4320" y="20997"/>
                    <a:pt x="4320" y="19968"/>
                  </a:cubicBezTo>
                  <a:lnTo>
                    <a:pt x="4320" y="19968"/>
                  </a:lnTo>
                  <a:cubicBezTo>
                    <a:pt x="7560" y="11740"/>
                    <a:pt x="12960" y="6597"/>
                    <a:pt x="20520" y="3511"/>
                  </a:cubicBezTo>
                  <a:cubicBezTo>
                    <a:pt x="21600" y="3511"/>
                    <a:pt x="21600" y="2483"/>
                    <a:pt x="21600" y="1454"/>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5" name="Shape 3784"/>
            <p:cNvSpPr/>
            <p:nvPr/>
          </p:nvSpPr>
          <p:spPr>
            <a:xfrm>
              <a:off x="71213" y="75001"/>
              <a:ext cx="109538" cy="110513"/>
            </a:xfrm>
            <a:custGeom>
              <a:avLst/>
              <a:gdLst/>
              <a:ahLst/>
              <a:cxnLst>
                <a:cxn ang="0">
                  <a:pos x="wd2" y="hd2"/>
                </a:cxn>
                <a:cxn ang="5400000">
                  <a:pos x="wd2" y="hd2"/>
                </a:cxn>
                <a:cxn ang="10800000">
                  <a:pos x="wd2" y="hd2"/>
                </a:cxn>
                <a:cxn ang="16200000">
                  <a:pos x="wd2" y="hd2"/>
                </a:cxn>
              </a:cxnLst>
              <a:rect l="0" t="0" r="r" b="b"/>
              <a:pathLst>
                <a:path w="21600" h="21178" extrusionOk="0">
                  <a:moveTo>
                    <a:pt x="21600" y="1018"/>
                  </a:moveTo>
                  <a:cubicBezTo>
                    <a:pt x="20855" y="298"/>
                    <a:pt x="20110" y="-422"/>
                    <a:pt x="19366" y="298"/>
                  </a:cubicBezTo>
                  <a:lnTo>
                    <a:pt x="19366" y="298"/>
                  </a:lnTo>
                  <a:cubicBezTo>
                    <a:pt x="11172" y="3898"/>
                    <a:pt x="3724" y="10378"/>
                    <a:pt x="0" y="19018"/>
                  </a:cubicBezTo>
                  <a:cubicBezTo>
                    <a:pt x="0" y="19738"/>
                    <a:pt x="745" y="20458"/>
                    <a:pt x="1490" y="21178"/>
                  </a:cubicBezTo>
                  <a:cubicBezTo>
                    <a:pt x="2234" y="21178"/>
                    <a:pt x="2979" y="21178"/>
                    <a:pt x="2979" y="20458"/>
                  </a:cubicBezTo>
                  <a:cubicBezTo>
                    <a:pt x="6703" y="11818"/>
                    <a:pt x="12662" y="6058"/>
                    <a:pt x="20855" y="3178"/>
                  </a:cubicBezTo>
                  <a:cubicBezTo>
                    <a:pt x="21600" y="2458"/>
                    <a:pt x="21600" y="1738"/>
                    <a:pt x="21600" y="1018"/>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46" name="Shape 3785"/>
            <p:cNvSpPr/>
            <p:nvPr/>
          </p:nvSpPr>
          <p:spPr>
            <a:xfrm>
              <a:off x="100395" y="102963"/>
              <a:ext cx="91468" cy="93664"/>
            </a:xfrm>
            <a:custGeom>
              <a:avLst/>
              <a:gdLst/>
              <a:ahLst/>
              <a:cxnLst>
                <a:cxn ang="0">
                  <a:pos x="wd2" y="hd2"/>
                </a:cxn>
                <a:cxn ang="5400000">
                  <a:pos x="wd2" y="hd2"/>
                </a:cxn>
                <a:cxn ang="10800000">
                  <a:pos x="wd2" y="hd2"/>
                </a:cxn>
                <a:cxn ang="16200000">
                  <a:pos x="wd2" y="hd2"/>
                </a:cxn>
              </a:cxnLst>
              <a:rect l="0" t="0" r="r" b="b"/>
              <a:pathLst>
                <a:path w="21094" h="21600" extrusionOk="0">
                  <a:moveTo>
                    <a:pt x="20230" y="3456"/>
                  </a:moveTo>
                  <a:cubicBezTo>
                    <a:pt x="21094" y="2592"/>
                    <a:pt x="21094" y="1728"/>
                    <a:pt x="21094" y="864"/>
                  </a:cubicBezTo>
                  <a:cubicBezTo>
                    <a:pt x="20230" y="0"/>
                    <a:pt x="19366" y="0"/>
                    <a:pt x="18502" y="0"/>
                  </a:cubicBezTo>
                  <a:lnTo>
                    <a:pt x="18502" y="0"/>
                  </a:lnTo>
                  <a:cubicBezTo>
                    <a:pt x="10726" y="3456"/>
                    <a:pt x="3814" y="10368"/>
                    <a:pt x="358" y="19008"/>
                  </a:cubicBezTo>
                  <a:cubicBezTo>
                    <a:pt x="-506" y="19872"/>
                    <a:pt x="358" y="20736"/>
                    <a:pt x="1222" y="21600"/>
                  </a:cubicBezTo>
                  <a:cubicBezTo>
                    <a:pt x="2086" y="21600"/>
                    <a:pt x="2950" y="21600"/>
                    <a:pt x="3814" y="20736"/>
                  </a:cubicBezTo>
                  <a:cubicBezTo>
                    <a:pt x="6406" y="12096"/>
                    <a:pt x="12454" y="6912"/>
                    <a:pt x="20230" y="3456"/>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48" name="Shape 376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285616" y="4298306"/>
            <a:ext cx="1237123" cy="932390"/>
          </a:xfrm>
          <a:custGeom>
            <a:avLst/>
            <a:gdLst/>
            <a:ahLst/>
            <a:cxnLst>
              <a:cxn ang="0">
                <a:pos x="wd2" y="hd2"/>
              </a:cxn>
              <a:cxn ang="5400000">
                <a:pos x="wd2" y="hd2"/>
              </a:cxn>
              <a:cxn ang="10800000">
                <a:pos x="wd2" y="hd2"/>
              </a:cxn>
              <a:cxn ang="16200000">
                <a:pos x="wd2" y="hd2"/>
              </a:cxn>
            </a:cxnLst>
            <a:rect l="0" t="0" r="r" b="b"/>
            <a:pathLst>
              <a:path w="18912" h="20317" extrusionOk="0">
                <a:moveTo>
                  <a:pt x="5517" y="20317"/>
                </a:moveTo>
                <a:lnTo>
                  <a:pt x="4810" y="16894"/>
                </a:lnTo>
                <a:cubicBezTo>
                  <a:pt x="262" y="14444"/>
                  <a:pt x="-1344" y="8937"/>
                  <a:pt x="1222" y="4594"/>
                </a:cubicBezTo>
                <a:cubicBezTo>
                  <a:pt x="3788" y="251"/>
                  <a:pt x="9555" y="-1283"/>
                  <a:pt x="14102" y="1168"/>
                </a:cubicBezTo>
                <a:cubicBezTo>
                  <a:pt x="18650" y="3618"/>
                  <a:pt x="20256" y="9125"/>
                  <a:pt x="17690" y="13468"/>
                </a:cubicBezTo>
                <a:cubicBezTo>
                  <a:pt x="15796" y="16673"/>
                  <a:pt x="12054" y="18460"/>
                  <a:pt x="8233" y="17984"/>
                </a:cubicBezTo>
                <a:close/>
              </a:path>
            </a:pathLst>
          </a:custGeom>
          <a:solidFill>
            <a:srgbClr val="AF4343"/>
          </a:solidFill>
          <a:ln w="12700">
            <a:miter lim="400000"/>
          </a:ln>
          <a:effectLst>
            <a:outerShdw blurRad="152400" dist="317500" dir="5400000" rotWithShape="0">
              <a:srgbClr val="000000">
                <a:alpha val="15000"/>
              </a:srgbClr>
            </a:outerShdw>
          </a:effectLst>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49" name="Group 378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762510" y="4561422"/>
            <a:ext cx="336296" cy="326797"/>
            <a:chOff x="0" y="0"/>
            <a:chExt cx="480290" cy="466725"/>
          </a:xfrm>
        </p:grpSpPr>
        <p:sp>
          <p:nvSpPr>
            <p:cNvPr id="50" name="Shape 3787"/>
            <p:cNvSpPr/>
            <p:nvPr/>
          </p:nvSpPr>
          <p:spPr>
            <a:xfrm>
              <a:off x="239711" y="255588"/>
              <a:ext cx="60327" cy="603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51" name="Shape 3788"/>
            <p:cNvSpPr/>
            <p:nvPr/>
          </p:nvSpPr>
          <p:spPr>
            <a:xfrm>
              <a:off x="0" y="0"/>
              <a:ext cx="480291" cy="466725"/>
            </a:xfrm>
            <a:custGeom>
              <a:avLst/>
              <a:gdLst/>
              <a:ahLst/>
              <a:cxnLst>
                <a:cxn ang="0">
                  <a:pos x="wd2" y="hd2"/>
                </a:cxn>
                <a:cxn ang="5400000">
                  <a:pos x="wd2" y="hd2"/>
                </a:cxn>
                <a:cxn ang="10800000">
                  <a:pos x="wd2" y="hd2"/>
                </a:cxn>
                <a:cxn ang="16200000">
                  <a:pos x="wd2" y="hd2"/>
                </a:cxn>
              </a:cxnLst>
              <a:rect l="0" t="0" r="r" b="b"/>
              <a:pathLst>
                <a:path w="20945" h="21600" extrusionOk="0">
                  <a:moveTo>
                    <a:pt x="18982" y="8361"/>
                  </a:moveTo>
                  <a:cubicBezTo>
                    <a:pt x="18982" y="8361"/>
                    <a:pt x="18982" y="8361"/>
                    <a:pt x="18982" y="8361"/>
                  </a:cubicBezTo>
                  <a:cubicBezTo>
                    <a:pt x="18982" y="4181"/>
                    <a:pt x="18982" y="4181"/>
                    <a:pt x="18982" y="4181"/>
                  </a:cubicBezTo>
                  <a:cubicBezTo>
                    <a:pt x="18982" y="3832"/>
                    <a:pt x="18982" y="3832"/>
                    <a:pt x="18982" y="3832"/>
                  </a:cubicBezTo>
                  <a:cubicBezTo>
                    <a:pt x="18982" y="2090"/>
                    <a:pt x="18982" y="2090"/>
                    <a:pt x="18982" y="2090"/>
                  </a:cubicBezTo>
                  <a:cubicBezTo>
                    <a:pt x="18982" y="871"/>
                    <a:pt x="18164" y="0"/>
                    <a:pt x="17018" y="0"/>
                  </a:cubicBezTo>
                  <a:cubicBezTo>
                    <a:pt x="14400" y="0"/>
                    <a:pt x="14400" y="0"/>
                    <a:pt x="14400" y="0"/>
                  </a:cubicBezTo>
                  <a:cubicBezTo>
                    <a:pt x="3600" y="0"/>
                    <a:pt x="3600" y="0"/>
                    <a:pt x="3600" y="0"/>
                  </a:cubicBezTo>
                  <a:cubicBezTo>
                    <a:pt x="1636" y="0"/>
                    <a:pt x="0" y="1742"/>
                    <a:pt x="0" y="3832"/>
                  </a:cubicBezTo>
                  <a:cubicBezTo>
                    <a:pt x="0" y="17768"/>
                    <a:pt x="0" y="17768"/>
                    <a:pt x="0" y="17768"/>
                  </a:cubicBezTo>
                  <a:cubicBezTo>
                    <a:pt x="0" y="19858"/>
                    <a:pt x="1636" y="21600"/>
                    <a:pt x="3600" y="21600"/>
                  </a:cubicBezTo>
                  <a:cubicBezTo>
                    <a:pt x="15382" y="21600"/>
                    <a:pt x="15382" y="21600"/>
                    <a:pt x="15382" y="21600"/>
                  </a:cubicBezTo>
                  <a:cubicBezTo>
                    <a:pt x="17345" y="21600"/>
                    <a:pt x="18982" y="19858"/>
                    <a:pt x="18982" y="17768"/>
                  </a:cubicBezTo>
                  <a:cubicBezTo>
                    <a:pt x="18982" y="16723"/>
                    <a:pt x="18982" y="16723"/>
                    <a:pt x="18982" y="16723"/>
                  </a:cubicBezTo>
                  <a:cubicBezTo>
                    <a:pt x="18982" y="16723"/>
                    <a:pt x="18982" y="16723"/>
                    <a:pt x="18982" y="16723"/>
                  </a:cubicBezTo>
                  <a:cubicBezTo>
                    <a:pt x="21600" y="14632"/>
                    <a:pt x="21600" y="10452"/>
                    <a:pt x="18982" y="8361"/>
                  </a:cubicBezTo>
                  <a:close/>
                  <a:moveTo>
                    <a:pt x="3600" y="1394"/>
                  </a:moveTo>
                  <a:cubicBezTo>
                    <a:pt x="14400" y="1394"/>
                    <a:pt x="14400" y="1394"/>
                    <a:pt x="14400" y="1394"/>
                  </a:cubicBezTo>
                  <a:cubicBezTo>
                    <a:pt x="17018" y="1394"/>
                    <a:pt x="17018" y="1394"/>
                    <a:pt x="17018" y="1394"/>
                  </a:cubicBezTo>
                  <a:cubicBezTo>
                    <a:pt x="17345" y="1394"/>
                    <a:pt x="17673" y="1742"/>
                    <a:pt x="17673" y="2090"/>
                  </a:cubicBezTo>
                  <a:cubicBezTo>
                    <a:pt x="17673" y="3832"/>
                    <a:pt x="17673" y="3832"/>
                    <a:pt x="17673" y="3832"/>
                  </a:cubicBezTo>
                  <a:cubicBezTo>
                    <a:pt x="17673" y="4181"/>
                    <a:pt x="17673" y="4181"/>
                    <a:pt x="17673" y="4181"/>
                  </a:cubicBezTo>
                  <a:cubicBezTo>
                    <a:pt x="17673" y="6445"/>
                    <a:pt x="17673" y="6445"/>
                    <a:pt x="17673" y="6445"/>
                  </a:cubicBezTo>
                  <a:cubicBezTo>
                    <a:pt x="17509" y="6271"/>
                    <a:pt x="17182" y="6271"/>
                    <a:pt x="17018" y="6271"/>
                  </a:cubicBezTo>
                  <a:cubicBezTo>
                    <a:pt x="17018" y="6271"/>
                    <a:pt x="17018" y="6271"/>
                    <a:pt x="17018" y="6271"/>
                  </a:cubicBezTo>
                  <a:cubicBezTo>
                    <a:pt x="17018" y="5574"/>
                    <a:pt x="17018" y="5574"/>
                    <a:pt x="17018" y="5574"/>
                  </a:cubicBezTo>
                  <a:cubicBezTo>
                    <a:pt x="17018" y="4181"/>
                    <a:pt x="17018" y="4181"/>
                    <a:pt x="17018" y="4181"/>
                  </a:cubicBezTo>
                  <a:cubicBezTo>
                    <a:pt x="17018" y="2787"/>
                    <a:pt x="17018" y="2787"/>
                    <a:pt x="17018" y="2787"/>
                  </a:cubicBezTo>
                  <a:cubicBezTo>
                    <a:pt x="17018" y="2439"/>
                    <a:pt x="16691" y="2090"/>
                    <a:pt x="16364" y="2090"/>
                  </a:cubicBezTo>
                  <a:cubicBezTo>
                    <a:pt x="2618" y="2090"/>
                    <a:pt x="2618" y="2090"/>
                    <a:pt x="2618" y="2090"/>
                  </a:cubicBezTo>
                  <a:cubicBezTo>
                    <a:pt x="2291" y="2090"/>
                    <a:pt x="1964" y="2439"/>
                    <a:pt x="1964" y="2787"/>
                  </a:cubicBezTo>
                  <a:cubicBezTo>
                    <a:pt x="1964" y="4181"/>
                    <a:pt x="1964" y="4181"/>
                    <a:pt x="1964" y="4181"/>
                  </a:cubicBezTo>
                  <a:cubicBezTo>
                    <a:pt x="1964" y="5574"/>
                    <a:pt x="1964" y="5574"/>
                    <a:pt x="1964" y="5574"/>
                  </a:cubicBezTo>
                  <a:cubicBezTo>
                    <a:pt x="1636" y="5052"/>
                    <a:pt x="1309" y="4529"/>
                    <a:pt x="1309" y="3832"/>
                  </a:cubicBezTo>
                  <a:cubicBezTo>
                    <a:pt x="1309" y="2439"/>
                    <a:pt x="2291" y="1394"/>
                    <a:pt x="3600" y="1394"/>
                  </a:cubicBezTo>
                  <a:close/>
                  <a:moveTo>
                    <a:pt x="16364" y="3484"/>
                  </a:moveTo>
                  <a:cubicBezTo>
                    <a:pt x="2618" y="3484"/>
                    <a:pt x="2618" y="3484"/>
                    <a:pt x="2618" y="3484"/>
                  </a:cubicBezTo>
                  <a:cubicBezTo>
                    <a:pt x="2618" y="2787"/>
                    <a:pt x="2618" y="2787"/>
                    <a:pt x="2618" y="2787"/>
                  </a:cubicBezTo>
                  <a:cubicBezTo>
                    <a:pt x="16364" y="2787"/>
                    <a:pt x="16364" y="2787"/>
                    <a:pt x="16364" y="2787"/>
                  </a:cubicBezTo>
                  <a:lnTo>
                    <a:pt x="16364" y="3484"/>
                  </a:lnTo>
                  <a:close/>
                  <a:moveTo>
                    <a:pt x="16364" y="4181"/>
                  </a:moveTo>
                  <a:cubicBezTo>
                    <a:pt x="16364" y="4877"/>
                    <a:pt x="16364" y="4877"/>
                    <a:pt x="16364" y="4877"/>
                  </a:cubicBezTo>
                  <a:cubicBezTo>
                    <a:pt x="2618" y="4877"/>
                    <a:pt x="2618" y="4877"/>
                    <a:pt x="2618" y="4877"/>
                  </a:cubicBezTo>
                  <a:cubicBezTo>
                    <a:pt x="2618" y="4181"/>
                    <a:pt x="2618" y="4181"/>
                    <a:pt x="2618" y="4181"/>
                  </a:cubicBezTo>
                  <a:lnTo>
                    <a:pt x="16364" y="4181"/>
                  </a:lnTo>
                  <a:close/>
                  <a:moveTo>
                    <a:pt x="16364" y="5574"/>
                  </a:moveTo>
                  <a:cubicBezTo>
                    <a:pt x="16364" y="6271"/>
                    <a:pt x="16364" y="6271"/>
                    <a:pt x="16364" y="6271"/>
                  </a:cubicBezTo>
                  <a:cubicBezTo>
                    <a:pt x="14400" y="6271"/>
                    <a:pt x="14400" y="6271"/>
                    <a:pt x="14400" y="6271"/>
                  </a:cubicBezTo>
                  <a:cubicBezTo>
                    <a:pt x="3600" y="6271"/>
                    <a:pt x="3600" y="6271"/>
                    <a:pt x="3600" y="6271"/>
                  </a:cubicBezTo>
                  <a:cubicBezTo>
                    <a:pt x="3273" y="6271"/>
                    <a:pt x="2945" y="6097"/>
                    <a:pt x="2618" y="6097"/>
                  </a:cubicBezTo>
                  <a:cubicBezTo>
                    <a:pt x="2618" y="5574"/>
                    <a:pt x="2618" y="5574"/>
                    <a:pt x="2618" y="5574"/>
                  </a:cubicBezTo>
                  <a:lnTo>
                    <a:pt x="16364" y="5574"/>
                  </a:lnTo>
                  <a:close/>
                  <a:moveTo>
                    <a:pt x="17673" y="17768"/>
                  </a:moveTo>
                  <a:cubicBezTo>
                    <a:pt x="17673" y="19161"/>
                    <a:pt x="16691" y="20206"/>
                    <a:pt x="15382" y="20206"/>
                  </a:cubicBezTo>
                  <a:cubicBezTo>
                    <a:pt x="3600" y="20206"/>
                    <a:pt x="3600" y="20206"/>
                    <a:pt x="3600" y="20206"/>
                  </a:cubicBezTo>
                  <a:cubicBezTo>
                    <a:pt x="2291" y="20206"/>
                    <a:pt x="1309" y="19161"/>
                    <a:pt x="1309" y="17768"/>
                  </a:cubicBezTo>
                  <a:cubicBezTo>
                    <a:pt x="1309" y="6794"/>
                    <a:pt x="1309" y="6794"/>
                    <a:pt x="1309" y="6794"/>
                  </a:cubicBezTo>
                  <a:cubicBezTo>
                    <a:pt x="1964" y="7316"/>
                    <a:pt x="2782" y="7665"/>
                    <a:pt x="3600" y="7665"/>
                  </a:cubicBezTo>
                  <a:cubicBezTo>
                    <a:pt x="14400" y="7665"/>
                    <a:pt x="14400" y="7665"/>
                    <a:pt x="14400" y="7665"/>
                  </a:cubicBezTo>
                  <a:cubicBezTo>
                    <a:pt x="17018" y="7665"/>
                    <a:pt x="17018" y="7665"/>
                    <a:pt x="17018" y="7665"/>
                  </a:cubicBezTo>
                  <a:cubicBezTo>
                    <a:pt x="17345" y="7665"/>
                    <a:pt x="17673" y="8013"/>
                    <a:pt x="17673" y="8361"/>
                  </a:cubicBezTo>
                  <a:cubicBezTo>
                    <a:pt x="17673" y="9755"/>
                    <a:pt x="17673" y="9755"/>
                    <a:pt x="17673" y="9755"/>
                  </a:cubicBezTo>
                  <a:cubicBezTo>
                    <a:pt x="11782" y="9755"/>
                    <a:pt x="11782" y="9755"/>
                    <a:pt x="11782" y="9755"/>
                  </a:cubicBezTo>
                  <a:cubicBezTo>
                    <a:pt x="9982" y="9755"/>
                    <a:pt x="8509" y="11323"/>
                    <a:pt x="8509" y="13239"/>
                  </a:cubicBezTo>
                  <a:cubicBezTo>
                    <a:pt x="8509" y="15155"/>
                    <a:pt x="9982" y="16723"/>
                    <a:pt x="11782" y="16723"/>
                  </a:cubicBezTo>
                  <a:cubicBezTo>
                    <a:pt x="17673" y="16723"/>
                    <a:pt x="17673" y="16723"/>
                    <a:pt x="17673" y="16723"/>
                  </a:cubicBezTo>
                  <a:lnTo>
                    <a:pt x="17673" y="17768"/>
                  </a:lnTo>
                  <a:close/>
                  <a:moveTo>
                    <a:pt x="18491" y="15329"/>
                  </a:moveTo>
                  <a:cubicBezTo>
                    <a:pt x="11782" y="15329"/>
                    <a:pt x="11782" y="15329"/>
                    <a:pt x="11782" y="15329"/>
                  </a:cubicBezTo>
                  <a:cubicBezTo>
                    <a:pt x="10636" y="15329"/>
                    <a:pt x="9818" y="14458"/>
                    <a:pt x="9818" y="13239"/>
                  </a:cubicBezTo>
                  <a:cubicBezTo>
                    <a:pt x="9818" y="12019"/>
                    <a:pt x="10636" y="11148"/>
                    <a:pt x="11782" y="11148"/>
                  </a:cubicBezTo>
                  <a:cubicBezTo>
                    <a:pt x="17673" y="11148"/>
                    <a:pt x="17673" y="11148"/>
                    <a:pt x="17673" y="11148"/>
                  </a:cubicBezTo>
                  <a:cubicBezTo>
                    <a:pt x="18000" y="11148"/>
                    <a:pt x="18491" y="10974"/>
                    <a:pt x="18655" y="10626"/>
                  </a:cubicBezTo>
                  <a:cubicBezTo>
                    <a:pt x="18818" y="10452"/>
                    <a:pt x="18818" y="10452"/>
                    <a:pt x="18818" y="10277"/>
                  </a:cubicBezTo>
                  <a:cubicBezTo>
                    <a:pt x="18818" y="10277"/>
                    <a:pt x="18982" y="10277"/>
                    <a:pt x="18982" y="10277"/>
                  </a:cubicBezTo>
                  <a:cubicBezTo>
                    <a:pt x="19309" y="10800"/>
                    <a:pt x="19636" y="11671"/>
                    <a:pt x="19636" y="12542"/>
                  </a:cubicBezTo>
                  <a:cubicBezTo>
                    <a:pt x="19636" y="13587"/>
                    <a:pt x="19309" y="14632"/>
                    <a:pt x="18491" y="15329"/>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53" name="Shape 376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669534" y="2961997"/>
            <a:ext cx="696798" cy="536958"/>
          </a:xfrm>
          <a:custGeom>
            <a:avLst/>
            <a:gdLst/>
            <a:ahLst/>
            <a:cxnLst>
              <a:cxn ang="0">
                <a:pos x="wd2" y="hd2"/>
              </a:cxn>
              <a:cxn ang="5400000">
                <a:pos x="wd2" y="hd2"/>
              </a:cxn>
              <a:cxn ang="10800000">
                <a:pos x="wd2" y="hd2"/>
              </a:cxn>
              <a:cxn ang="16200000">
                <a:pos x="wd2" y="hd2"/>
              </a:cxn>
            </a:cxnLst>
            <a:rect l="0" t="0" r="r" b="b"/>
            <a:pathLst>
              <a:path w="19570" h="20458" extrusionOk="0">
                <a:moveTo>
                  <a:pt x="17437" y="20458"/>
                </a:moveTo>
                <a:lnTo>
                  <a:pt x="13136" y="17249"/>
                </a:lnTo>
                <a:cubicBezTo>
                  <a:pt x="8059" y="18931"/>
                  <a:pt x="2444" y="16553"/>
                  <a:pt x="594" y="11939"/>
                </a:cubicBezTo>
                <a:cubicBezTo>
                  <a:pt x="-1256" y="7324"/>
                  <a:pt x="1360" y="2221"/>
                  <a:pt x="6437" y="539"/>
                </a:cubicBezTo>
                <a:cubicBezTo>
                  <a:pt x="11514" y="-1142"/>
                  <a:pt x="17129" y="1236"/>
                  <a:pt x="18979" y="5850"/>
                </a:cubicBezTo>
                <a:cubicBezTo>
                  <a:pt x="20344" y="9256"/>
                  <a:pt x="19298" y="13074"/>
                  <a:pt x="16335" y="15501"/>
                </a:cubicBezTo>
                <a:close/>
              </a:path>
            </a:pathLst>
          </a:custGeom>
          <a:solidFill>
            <a:srgbClr val="DD7A5B"/>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54" name="Shape 379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849573" y="3014165"/>
            <a:ext cx="336801" cy="337913"/>
          </a:xfrm>
          <a:custGeom>
            <a:avLst/>
            <a:gdLst/>
            <a:ahLst/>
            <a:cxnLst>
              <a:cxn ang="0">
                <a:pos x="wd2" y="hd2"/>
              </a:cxn>
              <a:cxn ang="5400000">
                <a:pos x="wd2" y="hd2"/>
              </a:cxn>
              <a:cxn ang="10800000">
                <a:pos x="wd2" y="hd2"/>
              </a:cxn>
              <a:cxn ang="16200000">
                <a:pos x="wd2" y="hd2"/>
              </a:cxn>
            </a:cxnLst>
            <a:rect l="0" t="0" r="r" b="b"/>
            <a:pathLst>
              <a:path w="21600" h="21600" extrusionOk="0">
                <a:moveTo>
                  <a:pt x="16875" y="0"/>
                </a:moveTo>
                <a:cubicBezTo>
                  <a:pt x="15525" y="0"/>
                  <a:pt x="14344" y="1012"/>
                  <a:pt x="13669" y="2362"/>
                </a:cubicBezTo>
                <a:cubicBezTo>
                  <a:pt x="13669" y="2362"/>
                  <a:pt x="13669" y="2362"/>
                  <a:pt x="13669" y="2362"/>
                </a:cubicBezTo>
                <a:cubicBezTo>
                  <a:pt x="12487" y="4556"/>
                  <a:pt x="10800" y="6075"/>
                  <a:pt x="8944" y="6075"/>
                </a:cubicBezTo>
                <a:cubicBezTo>
                  <a:pt x="8437" y="6075"/>
                  <a:pt x="8437" y="6075"/>
                  <a:pt x="8437" y="6075"/>
                </a:cubicBezTo>
                <a:cubicBezTo>
                  <a:pt x="5569" y="6075"/>
                  <a:pt x="5569" y="6075"/>
                  <a:pt x="5569" y="6075"/>
                </a:cubicBezTo>
                <a:cubicBezTo>
                  <a:pt x="2700" y="6075"/>
                  <a:pt x="2700" y="6075"/>
                  <a:pt x="2700" y="6075"/>
                </a:cubicBezTo>
                <a:cubicBezTo>
                  <a:pt x="1181" y="6075"/>
                  <a:pt x="0" y="7594"/>
                  <a:pt x="0" y="9450"/>
                </a:cubicBezTo>
                <a:cubicBezTo>
                  <a:pt x="0" y="11306"/>
                  <a:pt x="1181" y="12825"/>
                  <a:pt x="2700" y="12825"/>
                </a:cubicBezTo>
                <a:cubicBezTo>
                  <a:pt x="3375" y="12825"/>
                  <a:pt x="4050" y="13500"/>
                  <a:pt x="4050" y="14175"/>
                </a:cubicBezTo>
                <a:cubicBezTo>
                  <a:pt x="4050" y="20250"/>
                  <a:pt x="4050" y="20250"/>
                  <a:pt x="4050" y="20250"/>
                </a:cubicBezTo>
                <a:cubicBezTo>
                  <a:pt x="4050" y="20925"/>
                  <a:pt x="4725" y="21600"/>
                  <a:pt x="5400" y="21600"/>
                </a:cubicBezTo>
                <a:cubicBezTo>
                  <a:pt x="8100" y="21600"/>
                  <a:pt x="8100" y="21600"/>
                  <a:pt x="8100" y="21600"/>
                </a:cubicBezTo>
                <a:cubicBezTo>
                  <a:pt x="8775" y="21600"/>
                  <a:pt x="9450" y="20925"/>
                  <a:pt x="9450" y="20250"/>
                </a:cubicBezTo>
                <a:cubicBezTo>
                  <a:pt x="9450" y="19575"/>
                  <a:pt x="9450" y="19575"/>
                  <a:pt x="9450" y="19575"/>
                </a:cubicBezTo>
                <a:cubicBezTo>
                  <a:pt x="9450" y="18900"/>
                  <a:pt x="8775" y="18563"/>
                  <a:pt x="8775" y="18225"/>
                </a:cubicBezTo>
                <a:cubicBezTo>
                  <a:pt x="8775" y="13500"/>
                  <a:pt x="8775" y="13500"/>
                  <a:pt x="8775" y="13500"/>
                </a:cubicBezTo>
                <a:cubicBezTo>
                  <a:pt x="8775" y="13500"/>
                  <a:pt x="8775" y="13500"/>
                  <a:pt x="8775" y="13500"/>
                </a:cubicBezTo>
                <a:cubicBezTo>
                  <a:pt x="8775" y="13331"/>
                  <a:pt x="8775" y="13331"/>
                  <a:pt x="8944" y="13163"/>
                </a:cubicBezTo>
                <a:cubicBezTo>
                  <a:pt x="8944" y="13163"/>
                  <a:pt x="8944" y="13163"/>
                  <a:pt x="8944" y="13163"/>
                </a:cubicBezTo>
                <a:cubicBezTo>
                  <a:pt x="8944" y="12994"/>
                  <a:pt x="8944" y="12994"/>
                  <a:pt x="9112" y="12994"/>
                </a:cubicBezTo>
                <a:cubicBezTo>
                  <a:pt x="9112" y="12994"/>
                  <a:pt x="9112" y="12994"/>
                  <a:pt x="9112" y="12994"/>
                </a:cubicBezTo>
                <a:cubicBezTo>
                  <a:pt x="9112" y="12994"/>
                  <a:pt x="9112" y="12994"/>
                  <a:pt x="9112" y="12994"/>
                </a:cubicBezTo>
                <a:cubicBezTo>
                  <a:pt x="9112" y="12825"/>
                  <a:pt x="9281" y="12825"/>
                  <a:pt x="9281" y="12825"/>
                </a:cubicBezTo>
                <a:cubicBezTo>
                  <a:pt x="10969" y="12994"/>
                  <a:pt x="12487" y="14344"/>
                  <a:pt x="13669" y="16538"/>
                </a:cubicBezTo>
                <a:cubicBezTo>
                  <a:pt x="13669" y="16538"/>
                  <a:pt x="13669" y="16538"/>
                  <a:pt x="13669" y="16538"/>
                </a:cubicBezTo>
                <a:cubicBezTo>
                  <a:pt x="14344" y="17888"/>
                  <a:pt x="15525" y="18900"/>
                  <a:pt x="16875" y="18900"/>
                </a:cubicBezTo>
                <a:cubicBezTo>
                  <a:pt x="19913" y="18900"/>
                  <a:pt x="21600" y="14175"/>
                  <a:pt x="21600" y="9450"/>
                </a:cubicBezTo>
                <a:cubicBezTo>
                  <a:pt x="21600" y="4725"/>
                  <a:pt x="19913" y="0"/>
                  <a:pt x="16875" y="0"/>
                </a:cubicBezTo>
                <a:close/>
                <a:moveTo>
                  <a:pt x="13500" y="9450"/>
                </a:moveTo>
                <a:cubicBezTo>
                  <a:pt x="13500" y="8775"/>
                  <a:pt x="13500" y="8100"/>
                  <a:pt x="13669" y="7425"/>
                </a:cubicBezTo>
                <a:cubicBezTo>
                  <a:pt x="15525" y="7425"/>
                  <a:pt x="15525" y="7425"/>
                  <a:pt x="15525" y="7425"/>
                </a:cubicBezTo>
                <a:cubicBezTo>
                  <a:pt x="16200" y="7425"/>
                  <a:pt x="16875" y="8269"/>
                  <a:pt x="16875" y="9450"/>
                </a:cubicBezTo>
                <a:cubicBezTo>
                  <a:pt x="16875" y="10631"/>
                  <a:pt x="16200" y="11475"/>
                  <a:pt x="15525" y="11475"/>
                </a:cubicBezTo>
                <a:cubicBezTo>
                  <a:pt x="13669" y="11475"/>
                  <a:pt x="13669" y="11475"/>
                  <a:pt x="13669" y="11475"/>
                </a:cubicBezTo>
                <a:cubicBezTo>
                  <a:pt x="13500" y="10800"/>
                  <a:pt x="13500" y="10125"/>
                  <a:pt x="13500" y="9450"/>
                </a:cubicBezTo>
                <a:close/>
                <a:moveTo>
                  <a:pt x="1350" y="9450"/>
                </a:moveTo>
                <a:cubicBezTo>
                  <a:pt x="1350" y="8269"/>
                  <a:pt x="2025" y="7425"/>
                  <a:pt x="2700" y="7425"/>
                </a:cubicBezTo>
                <a:cubicBezTo>
                  <a:pt x="7425" y="7425"/>
                  <a:pt x="7425" y="7425"/>
                  <a:pt x="7425" y="7425"/>
                </a:cubicBezTo>
                <a:cubicBezTo>
                  <a:pt x="7088" y="7931"/>
                  <a:pt x="6750" y="8606"/>
                  <a:pt x="6750" y="9450"/>
                </a:cubicBezTo>
                <a:cubicBezTo>
                  <a:pt x="6750" y="10294"/>
                  <a:pt x="7088" y="10969"/>
                  <a:pt x="7425" y="11475"/>
                </a:cubicBezTo>
                <a:cubicBezTo>
                  <a:pt x="2700" y="11475"/>
                  <a:pt x="2700" y="11475"/>
                  <a:pt x="2700" y="11475"/>
                </a:cubicBezTo>
                <a:cubicBezTo>
                  <a:pt x="2025" y="11475"/>
                  <a:pt x="1350" y="10631"/>
                  <a:pt x="1350" y="9450"/>
                </a:cubicBezTo>
                <a:close/>
                <a:moveTo>
                  <a:pt x="8100" y="20250"/>
                </a:moveTo>
                <a:cubicBezTo>
                  <a:pt x="5400" y="20250"/>
                  <a:pt x="5400" y="20250"/>
                  <a:pt x="5400" y="20250"/>
                </a:cubicBezTo>
                <a:cubicBezTo>
                  <a:pt x="5400" y="14175"/>
                  <a:pt x="5400" y="14175"/>
                  <a:pt x="5400" y="14175"/>
                </a:cubicBezTo>
                <a:cubicBezTo>
                  <a:pt x="5400" y="13669"/>
                  <a:pt x="5231" y="13163"/>
                  <a:pt x="5062" y="12825"/>
                </a:cubicBezTo>
                <a:cubicBezTo>
                  <a:pt x="5569" y="12825"/>
                  <a:pt x="5569" y="12825"/>
                  <a:pt x="5569" y="12825"/>
                </a:cubicBezTo>
                <a:cubicBezTo>
                  <a:pt x="5569" y="12825"/>
                  <a:pt x="5569" y="12825"/>
                  <a:pt x="5569" y="12825"/>
                </a:cubicBezTo>
                <a:cubicBezTo>
                  <a:pt x="7594" y="12825"/>
                  <a:pt x="7594" y="12825"/>
                  <a:pt x="7594" y="12825"/>
                </a:cubicBezTo>
                <a:cubicBezTo>
                  <a:pt x="7425" y="12994"/>
                  <a:pt x="7425" y="13331"/>
                  <a:pt x="7425" y="13500"/>
                </a:cubicBezTo>
                <a:cubicBezTo>
                  <a:pt x="7425" y="18225"/>
                  <a:pt x="7425" y="18225"/>
                  <a:pt x="7425" y="18225"/>
                </a:cubicBezTo>
                <a:cubicBezTo>
                  <a:pt x="7425" y="18900"/>
                  <a:pt x="7762" y="19238"/>
                  <a:pt x="7931" y="19575"/>
                </a:cubicBezTo>
                <a:cubicBezTo>
                  <a:pt x="8100" y="19575"/>
                  <a:pt x="8100" y="19575"/>
                  <a:pt x="8100" y="19744"/>
                </a:cubicBezTo>
                <a:lnTo>
                  <a:pt x="8100" y="20250"/>
                </a:lnTo>
                <a:close/>
                <a:moveTo>
                  <a:pt x="8944" y="11475"/>
                </a:moveTo>
                <a:cubicBezTo>
                  <a:pt x="8775" y="11475"/>
                  <a:pt x="8775" y="11475"/>
                  <a:pt x="8775" y="11475"/>
                </a:cubicBezTo>
                <a:cubicBezTo>
                  <a:pt x="8775" y="11475"/>
                  <a:pt x="8775" y="11475"/>
                  <a:pt x="8775" y="11475"/>
                </a:cubicBezTo>
                <a:cubicBezTo>
                  <a:pt x="8100" y="11475"/>
                  <a:pt x="7425" y="10631"/>
                  <a:pt x="7425" y="9450"/>
                </a:cubicBezTo>
                <a:cubicBezTo>
                  <a:pt x="7425" y="8269"/>
                  <a:pt x="8100" y="7425"/>
                  <a:pt x="8775" y="7425"/>
                </a:cubicBezTo>
                <a:cubicBezTo>
                  <a:pt x="8944" y="7425"/>
                  <a:pt x="8944" y="7425"/>
                  <a:pt x="8944" y="7425"/>
                </a:cubicBezTo>
                <a:cubicBezTo>
                  <a:pt x="10125" y="7425"/>
                  <a:pt x="11475" y="6919"/>
                  <a:pt x="12487" y="6075"/>
                </a:cubicBezTo>
                <a:cubicBezTo>
                  <a:pt x="12319" y="7087"/>
                  <a:pt x="12150" y="8269"/>
                  <a:pt x="12150" y="9450"/>
                </a:cubicBezTo>
                <a:cubicBezTo>
                  <a:pt x="12150" y="10631"/>
                  <a:pt x="12319" y="11813"/>
                  <a:pt x="12487" y="12825"/>
                </a:cubicBezTo>
                <a:cubicBezTo>
                  <a:pt x="11475" y="11981"/>
                  <a:pt x="10125" y="11475"/>
                  <a:pt x="8944" y="11475"/>
                </a:cubicBezTo>
                <a:close/>
                <a:moveTo>
                  <a:pt x="16875" y="17550"/>
                </a:moveTo>
                <a:cubicBezTo>
                  <a:pt x="15525" y="17550"/>
                  <a:pt x="14344" y="15694"/>
                  <a:pt x="13837" y="12825"/>
                </a:cubicBezTo>
                <a:cubicBezTo>
                  <a:pt x="15525" y="12825"/>
                  <a:pt x="15525" y="12825"/>
                  <a:pt x="15525" y="12825"/>
                </a:cubicBezTo>
                <a:cubicBezTo>
                  <a:pt x="17044" y="12825"/>
                  <a:pt x="18225" y="11306"/>
                  <a:pt x="18225" y="9450"/>
                </a:cubicBezTo>
                <a:cubicBezTo>
                  <a:pt x="18225" y="7594"/>
                  <a:pt x="17044" y="6075"/>
                  <a:pt x="15525" y="6075"/>
                </a:cubicBezTo>
                <a:cubicBezTo>
                  <a:pt x="13837" y="6075"/>
                  <a:pt x="13837" y="6075"/>
                  <a:pt x="13837" y="6075"/>
                </a:cubicBezTo>
                <a:cubicBezTo>
                  <a:pt x="14344" y="3206"/>
                  <a:pt x="15525" y="1350"/>
                  <a:pt x="16875" y="1350"/>
                </a:cubicBezTo>
                <a:cubicBezTo>
                  <a:pt x="18731" y="1350"/>
                  <a:pt x="20250" y="4894"/>
                  <a:pt x="20250" y="9450"/>
                </a:cubicBezTo>
                <a:cubicBezTo>
                  <a:pt x="20250" y="14006"/>
                  <a:pt x="18731" y="17550"/>
                  <a:pt x="16875" y="17550"/>
                </a:cubicBezTo>
                <a:close/>
              </a:path>
            </a:pathLst>
          </a:custGeom>
          <a:solidFill>
            <a:srgbClr val="FFFFFF"/>
          </a:solidFill>
          <a:ln>
            <a:round/>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56" name="Shape 376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517228" y="3428830"/>
            <a:ext cx="902583" cy="727353"/>
          </a:xfrm>
          <a:custGeom>
            <a:avLst/>
            <a:gdLst/>
            <a:ahLst/>
            <a:cxnLst>
              <a:cxn ang="0">
                <a:pos x="wd2" y="hd2"/>
              </a:cxn>
              <a:cxn ang="5400000">
                <a:pos x="wd2" y="hd2"/>
              </a:cxn>
              <a:cxn ang="10800000">
                <a:pos x="wd2" y="hd2"/>
              </a:cxn>
              <a:cxn ang="16200000">
                <a:pos x="wd2" y="hd2"/>
              </a:cxn>
            </a:cxnLst>
            <a:rect l="0" t="0" r="r" b="b"/>
            <a:pathLst>
              <a:path w="20829" h="21273" extrusionOk="0">
                <a:moveTo>
                  <a:pt x="12183" y="21273"/>
                </a:moveTo>
                <a:lnTo>
                  <a:pt x="9668" y="17664"/>
                </a:lnTo>
                <a:cubicBezTo>
                  <a:pt x="3931" y="17313"/>
                  <a:pt x="-385" y="13080"/>
                  <a:pt x="28" y="8209"/>
                </a:cubicBezTo>
                <a:cubicBezTo>
                  <a:pt x="440" y="3338"/>
                  <a:pt x="5425" y="-327"/>
                  <a:pt x="11162" y="23"/>
                </a:cubicBezTo>
                <a:cubicBezTo>
                  <a:pt x="16899" y="374"/>
                  <a:pt x="21215" y="4607"/>
                  <a:pt x="20802" y="9478"/>
                </a:cubicBezTo>
                <a:cubicBezTo>
                  <a:pt x="20498" y="13073"/>
                  <a:pt x="17654" y="16152"/>
                  <a:pt x="13614" y="17259"/>
                </a:cubicBezTo>
                <a:close/>
              </a:path>
            </a:pathLst>
          </a:custGeom>
          <a:solidFill>
            <a:srgbClr val="EBD48E"/>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57" name="Shape 379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744066" y="3565443"/>
            <a:ext cx="337736" cy="337913"/>
          </a:xfrm>
          <a:custGeom>
            <a:avLst/>
            <a:gdLst/>
            <a:ahLst/>
            <a:cxnLst>
              <a:cxn ang="0">
                <a:pos x="wd2" y="hd2"/>
              </a:cxn>
              <a:cxn ang="5400000">
                <a:pos x="wd2" y="hd2"/>
              </a:cxn>
              <a:cxn ang="10800000">
                <a:pos x="wd2" y="hd2"/>
              </a:cxn>
              <a:cxn ang="16200000">
                <a:pos x="wd2" y="hd2"/>
              </a:cxn>
            </a:cxnLst>
            <a:rect l="0" t="0" r="r" b="b"/>
            <a:pathLst>
              <a:path w="21448" h="21600" extrusionOk="0">
                <a:moveTo>
                  <a:pt x="20946" y="337"/>
                </a:moveTo>
                <a:cubicBezTo>
                  <a:pt x="20778" y="169"/>
                  <a:pt x="20443" y="0"/>
                  <a:pt x="20108" y="0"/>
                </a:cubicBezTo>
                <a:cubicBezTo>
                  <a:pt x="20108" y="0"/>
                  <a:pt x="19941" y="0"/>
                  <a:pt x="19941" y="0"/>
                </a:cubicBezTo>
                <a:cubicBezTo>
                  <a:pt x="8555" y="2025"/>
                  <a:pt x="8555" y="2025"/>
                  <a:pt x="8555" y="2025"/>
                </a:cubicBezTo>
                <a:cubicBezTo>
                  <a:pt x="7885" y="2194"/>
                  <a:pt x="7383" y="2700"/>
                  <a:pt x="7383" y="3375"/>
                </a:cubicBezTo>
                <a:cubicBezTo>
                  <a:pt x="7383" y="4725"/>
                  <a:pt x="7383" y="4725"/>
                  <a:pt x="7383" y="4725"/>
                </a:cubicBezTo>
                <a:cubicBezTo>
                  <a:pt x="7383" y="5400"/>
                  <a:pt x="7383" y="5400"/>
                  <a:pt x="7383" y="5400"/>
                </a:cubicBezTo>
                <a:cubicBezTo>
                  <a:pt x="7383" y="15019"/>
                  <a:pt x="7383" y="15019"/>
                  <a:pt x="7383" y="15019"/>
                </a:cubicBezTo>
                <a:cubicBezTo>
                  <a:pt x="6713" y="14513"/>
                  <a:pt x="5876" y="14175"/>
                  <a:pt x="4871" y="14175"/>
                </a:cubicBezTo>
                <a:cubicBezTo>
                  <a:pt x="4201" y="14175"/>
                  <a:pt x="3699" y="14344"/>
                  <a:pt x="3197" y="14513"/>
                </a:cubicBezTo>
                <a:cubicBezTo>
                  <a:pt x="1857" y="14850"/>
                  <a:pt x="853" y="15694"/>
                  <a:pt x="350" y="16875"/>
                </a:cubicBezTo>
                <a:cubicBezTo>
                  <a:pt x="15" y="17550"/>
                  <a:pt x="-152" y="18563"/>
                  <a:pt x="183" y="19406"/>
                </a:cubicBezTo>
                <a:cubicBezTo>
                  <a:pt x="685" y="20756"/>
                  <a:pt x="2192" y="21600"/>
                  <a:pt x="3867" y="21600"/>
                </a:cubicBezTo>
                <a:cubicBezTo>
                  <a:pt x="4536" y="21600"/>
                  <a:pt x="5039" y="21431"/>
                  <a:pt x="5541" y="21263"/>
                </a:cubicBezTo>
                <a:cubicBezTo>
                  <a:pt x="6881" y="20925"/>
                  <a:pt x="7885" y="20081"/>
                  <a:pt x="8388" y="18900"/>
                </a:cubicBezTo>
                <a:cubicBezTo>
                  <a:pt x="8555" y="18563"/>
                  <a:pt x="8722" y="18056"/>
                  <a:pt x="8722" y="17550"/>
                </a:cubicBezTo>
                <a:cubicBezTo>
                  <a:pt x="8722" y="17550"/>
                  <a:pt x="8722" y="17550"/>
                  <a:pt x="8722" y="17550"/>
                </a:cubicBezTo>
                <a:cubicBezTo>
                  <a:pt x="8722" y="6750"/>
                  <a:pt x="8722" y="6750"/>
                  <a:pt x="8722" y="6750"/>
                </a:cubicBezTo>
                <a:cubicBezTo>
                  <a:pt x="8722" y="6750"/>
                  <a:pt x="8890" y="6750"/>
                  <a:pt x="8890" y="6750"/>
                </a:cubicBezTo>
                <a:cubicBezTo>
                  <a:pt x="20108" y="4725"/>
                  <a:pt x="20108" y="4725"/>
                  <a:pt x="20108" y="4725"/>
                </a:cubicBezTo>
                <a:cubicBezTo>
                  <a:pt x="20108" y="12994"/>
                  <a:pt x="20108" y="12994"/>
                  <a:pt x="20108" y="12994"/>
                </a:cubicBezTo>
                <a:cubicBezTo>
                  <a:pt x="19439" y="12488"/>
                  <a:pt x="18601" y="12150"/>
                  <a:pt x="17597" y="12150"/>
                </a:cubicBezTo>
                <a:cubicBezTo>
                  <a:pt x="16927" y="12150"/>
                  <a:pt x="16425" y="12319"/>
                  <a:pt x="15922" y="12488"/>
                </a:cubicBezTo>
                <a:cubicBezTo>
                  <a:pt x="14583" y="12825"/>
                  <a:pt x="13578" y="13669"/>
                  <a:pt x="13076" y="14850"/>
                </a:cubicBezTo>
                <a:cubicBezTo>
                  <a:pt x="12741" y="15525"/>
                  <a:pt x="12574" y="16538"/>
                  <a:pt x="12908" y="17381"/>
                </a:cubicBezTo>
                <a:cubicBezTo>
                  <a:pt x="13411" y="18731"/>
                  <a:pt x="14918" y="19575"/>
                  <a:pt x="16592" y="19575"/>
                </a:cubicBezTo>
                <a:cubicBezTo>
                  <a:pt x="17262" y="19575"/>
                  <a:pt x="17764" y="19406"/>
                  <a:pt x="18267" y="19238"/>
                </a:cubicBezTo>
                <a:cubicBezTo>
                  <a:pt x="19606" y="18900"/>
                  <a:pt x="20611" y="18056"/>
                  <a:pt x="21113" y="16875"/>
                </a:cubicBezTo>
                <a:cubicBezTo>
                  <a:pt x="21281" y="16538"/>
                  <a:pt x="21448" y="16031"/>
                  <a:pt x="21448" y="15525"/>
                </a:cubicBezTo>
                <a:cubicBezTo>
                  <a:pt x="21448" y="15525"/>
                  <a:pt x="21448" y="15525"/>
                  <a:pt x="21448" y="15525"/>
                </a:cubicBezTo>
                <a:cubicBezTo>
                  <a:pt x="21448" y="3375"/>
                  <a:pt x="21448" y="3375"/>
                  <a:pt x="21448" y="3375"/>
                </a:cubicBezTo>
                <a:cubicBezTo>
                  <a:pt x="21448" y="2700"/>
                  <a:pt x="21448" y="2700"/>
                  <a:pt x="21448" y="2700"/>
                </a:cubicBezTo>
                <a:cubicBezTo>
                  <a:pt x="21448" y="1350"/>
                  <a:pt x="21448" y="1350"/>
                  <a:pt x="21448" y="1350"/>
                </a:cubicBezTo>
                <a:cubicBezTo>
                  <a:pt x="21448" y="1012"/>
                  <a:pt x="21281" y="506"/>
                  <a:pt x="20946" y="337"/>
                </a:cubicBezTo>
                <a:close/>
                <a:moveTo>
                  <a:pt x="5206" y="20081"/>
                </a:moveTo>
                <a:cubicBezTo>
                  <a:pt x="3532" y="20588"/>
                  <a:pt x="1857" y="20081"/>
                  <a:pt x="1522" y="18900"/>
                </a:cubicBezTo>
                <a:cubicBezTo>
                  <a:pt x="1020" y="17719"/>
                  <a:pt x="2025" y="16200"/>
                  <a:pt x="3532" y="15694"/>
                </a:cubicBezTo>
                <a:cubicBezTo>
                  <a:pt x="5206" y="15188"/>
                  <a:pt x="6881" y="15694"/>
                  <a:pt x="7215" y="16875"/>
                </a:cubicBezTo>
                <a:cubicBezTo>
                  <a:pt x="7718" y="18056"/>
                  <a:pt x="6713" y="19575"/>
                  <a:pt x="5206" y="20081"/>
                </a:cubicBezTo>
                <a:close/>
                <a:moveTo>
                  <a:pt x="17932" y="18056"/>
                </a:moveTo>
                <a:cubicBezTo>
                  <a:pt x="16257" y="18563"/>
                  <a:pt x="14583" y="18056"/>
                  <a:pt x="14081" y="16875"/>
                </a:cubicBezTo>
                <a:cubicBezTo>
                  <a:pt x="13746" y="15694"/>
                  <a:pt x="14583" y="14175"/>
                  <a:pt x="16257" y="13669"/>
                </a:cubicBezTo>
                <a:cubicBezTo>
                  <a:pt x="17932" y="13163"/>
                  <a:pt x="19606" y="13669"/>
                  <a:pt x="19941" y="14850"/>
                </a:cubicBezTo>
                <a:cubicBezTo>
                  <a:pt x="20443" y="16031"/>
                  <a:pt x="19439" y="17550"/>
                  <a:pt x="17932" y="18056"/>
                </a:cubicBezTo>
                <a:close/>
                <a:moveTo>
                  <a:pt x="20108" y="3375"/>
                </a:moveTo>
                <a:cubicBezTo>
                  <a:pt x="8722" y="5400"/>
                  <a:pt x="8722" y="5400"/>
                  <a:pt x="8722" y="5400"/>
                </a:cubicBezTo>
                <a:cubicBezTo>
                  <a:pt x="8722" y="4725"/>
                  <a:pt x="8722" y="4725"/>
                  <a:pt x="8722" y="4725"/>
                </a:cubicBezTo>
                <a:cubicBezTo>
                  <a:pt x="8722" y="3375"/>
                  <a:pt x="8722" y="3375"/>
                  <a:pt x="8722" y="3375"/>
                </a:cubicBezTo>
                <a:cubicBezTo>
                  <a:pt x="20108" y="1350"/>
                  <a:pt x="20108" y="1350"/>
                  <a:pt x="20108" y="1350"/>
                </a:cubicBezTo>
                <a:cubicBezTo>
                  <a:pt x="20108" y="2700"/>
                  <a:pt x="20108" y="2700"/>
                  <a:pt x="20108" y="2700"/>
                </a:cubicBezTo>
                <a:lnTo>
                  <a:pt x="20108" y="3375"/>
                </a:lnTo>
                <a:close/>
              </a:path>
            </a:pathLst>
          </a:custGeom>
          <a:solidFill>
            <a:srgbClr val="FFFFFF"/>
          </a:solidFill>
          <a:ln>
            <a:round/>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59" name="Shape 377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258683" y="2251432"/>
            <a:ext cx="696869" cy="542836"/>
          </a:xfrm>
          <a:custGeom>
            <a:avLst/>
            <a:gdLst/>
            <a:ahLst/>
            <a:cxnLst>
              <a:cxn ang="0">
                <a:pos x="wd2" y="hd2"/>
              </a:cxn>
              <a:cxn ang="5400000">
                <a:pos x="wd2" y="hd2"/>
              </a:cxn>
              <a:cxn ang="10800000">
                <a:pos x="wd2" y="hd2"/>
              </a:cxn>
              <a:cxn ang="16200000">
                <a:pos x="wd2" y="hd2"/>
              </a:cxn>
            </a:cxnLst>
            <a:rect l="0" t="0" r="r" b="b"/>
            <a:pathLst>
              <a:path w="19414" h="20602" extrusionOk="0">
                <a:moveTo>
                  <a:pt x="8613" y="20602"/>
                </a:moveTo>
                <a:lnTo>
                  <a:pt x="7054" y="17381"/>
                </a:lnTo>
                <a:cubicBezTo>
                  <a:pt x="1899" y="16043"/>
                  <a:pt x="-1093" y="11144"/>
                  <a:pt x="372" y="6439"/>
                </a:cubicBezTo>
                <a:cubicBezTo>
                  <a:pt x="1837" y="1733"/>
                  <a:pt x="7204" y="-998"/>
                  <a:pt x="12360" y="339"/>
                </a:cubicBezTo>
                <a:cubicBezTo>
                  <a:pt x="17515" y="1676"/>
                  <a:pt x="20507" y="6575"/>
                  <a:pt x="19042" y="11281"/>
                </a:cubicBezTo>
                <a:cubicBezTo>
                  <a:pt x="17961" y="14754"/>
                  <a:pt x="14678" y="17281"/>
                  <a:pt x="10744" y="17667"/>
                </a:cubicBezTo>
                <a:close/>
              </a:path>
            </a:pathLst>
          </a:custGeom>
          <a:solidFill>
            <a:srgbClr val="AF4343"/>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60" name="Group 379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446710" y="2306632"/>
            <a:ext cx="295674" cy="337913"/>
            <a:chOff x="0" y="0"/>
            <a:chExt cx="422275" cy="482600"/>
          </a:xfrm>
        </p:grpSpPr>
        <p:sp>
          <p:nvSpPr>
            <p:cNvPr id="61" name="Shape 3792"/>
            <p:cNvSpPr/>
            <p:nvPr/>
          </p:nvSpPr>
          <p:spPr>
            <a:xfrm>
              <a:off x="0" y="0"/>
              <a:ext cx="422275" cy="482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93" y="0"/>
                    <a:pt x="0" y="1350"/>
                    <a:pt x="0" y="4387"/>
                  </a:cubicBezTo>
                  <a:cubicBezTo>
                    <a:pt x="0" y="17213"/>
                    <a:pt x="0" y="17213"/>
                    <a:pt x="0" y="17213"/>
                  </a:cubicBezTo>
                  <a:cubicBezTo>
                    <a:pt x="0" y="20250"/>
                    <a:pt x="5593" y="21600"/>
                    <a:pt x="10800" y="21600"/>
                  </a:cubicBezTo>
                  <a:cubicBezTo>
                    <a:pt x="16007" y="21600"/>
                    <a:pt x="21600" y="20250"/>
                    <a:pt x="21600" y="17213"/>
                  </a:cubicBezTo>
                  <a:cubicBezTo>
                    <a:pt x="21600" y="4387"/>
                    <a:pt x="21600" y="4387"/>
                    <a:pt x="21600" y="4387"/>
                  </a:cubicBezTo>
                  <a:cubicBezTo>
                    <a:pt x="21600" y="1350"/>
                    <a:pt x="16007" y="0"/>
                    <a:pt x="10800" y="0"/>
                  </a:cubicBezTo>
                  <a:close/>
                  <a:moveTo>
                    <a:pt x="20057" y="17213"/>
                  </a:moveTo>
                  <a:cubicBezTo>
                    <a:pt x="20057" y="18900"/>
                    <a:pt x="16007" y="20250"/>
                    <a:pt x="10800" y="20250"/>
                  </a:cubicBezTo>
                  <a:cubicBezTo>
                    <a:pt x="5593" y="20250"/>
                    <a:pt x="1543" y="18900"/>
                    <a:pt x="1543" y="17213"/>
                  </a:cubicBezTo>
                  <a:cubicBezTo>
                    <a:pt x="1543" y="14681"/>
                    <a:pt x="1543" y="14681"/>
                    <a:pt x="1543" y="14681"/>
                  </a:cubicBezTo>
                  <a:cubicBezTo>
                    <a:pt x="3086" y="16200"/>
                    <a:pt x="6943" y="16875"/>
                    <a:pt x="10800" y="16875"/>
                  </a:cubicBezTo>
                  <a:cubicBezTo>
                    <a:pt x="14657" y="16875"/>
                    <a:pt x="18514" y="16200"/>
                    <a:pt x="20057" y="14681"/>
                  </a:cubicBezTo>
                  <a:lnTo>
                    <a:pt x="20057" y="17213"/>
                  </a:lnTo>
                  <a:close/>
                  <a:moveTo>
                    <a:pt x="20057" y="13163"/>
                  </a:moveTo>
                  <a:cubicBezTo>
                    <a:pt x="20057" y="13163"/>
                    <a:pt x="20057" y="13163"/>
                    <a:pt x="20057" y="13163"/>
                  </a:cubicBezTo>
                  <a:cubicBezTo>
                    <a:pt x="20057" y="13163"/>
                    <a:pt x="20057" y="13163"/>
                    <a:pt x="20057" y="13163"/>
                  </a:cubicBezTo>
                  <a:cubicBezTo>
                    <a:pt x="20057" y="14850"/>
                    <a:pt x="16007" y="16200"/>
                    <a:pt x="10800" y="16200"/>
                  </a:cubicBezTo>
                  <a:cubicBezTo>
                    <a:pt x="5593" y="16200"/>
                    <a:pt x="1543" y="14850"/>
                    <a:pt x="1543" y="13163"/>
                  </a:cubicBezTo>
                  <a:cubicBezTo>
                    <a:pt x="1543" y="13163"/>
                    <a:pt x="1543" y="13163"/>
                    <a:pt x="1543" y="13163"/>
                  </a:cubicBezTo>
                  <a:cubicBezTo>
                    <a:pt x="1543" y="13163"/>
                    <a:pt x="1543" y="13163"/>
                    <a:pt x="1543" y="13163"/>
                  </a:cubicBezTo>
                  <a:cubicBezTo>
                    <a:pt x="1543" y="10631"/>
                    <a:pt x="1543" y="10631"/>
                    <a:pt x="1543" y="10631"/>
                  </a:cubicBezTo>
                  <a:cubicBezTo>
                    <a:pt x="3086" y="12150"/>
                    <a:pt x="6943" y="12825"/>
                    <a:pt x="10800" y="12825"/>
                  </a:cubicBezTo>
                  <a:cubicBezTo>
                    <a:pt x="14657" y="12825"/>
                    <a:pt x="18514" y="12150"/>
                    <a:pt x="20057" y="10631"/>
                  </a:cubicBezTo>
                  <a:lnTo>
                    <a:pt x="20057" y="13163"/>
                  </a:lnTo>
                  <a:close/>
                  <a:moveTo>
                    <a:pt x="20057" y="9112"/>
                  </a:moveTo>
                  <a:cubicBezTo>
                    <a:pt x="20057" y="9112"/>
                    <a:pt x="20057" y="9112"/>
                    <a:pt x="20057" y="9112"/>
                  </a:cubicBezTo>
                  <a:cubicBezTo>
                    <a:pt x="20057" y="9112"/>
                    <a:pt x="20057" y="9112"/>
                    <a:pt x="20057" y="9112"/>
                  </a:cubicBezTo>
                  <a:cubicBezTo>
                    <a:pt x="20057" y="10800"/>
                    <a:pt x="16007" y="12150"/>
                    <a:pt x="10800" y="12150"/>
                  </a:cubicBezTo>
                  <a:cubicBezTo>
                    <a:pt x="5593" y="12150"/>
                    <a:pt x="1543" y="10800"/>
                    <a:pt x="1543" y="9112"/>
                  </a:cubicBezTo>
                  <a:cubicBezTo>
                    <a:pt x="1543" y="9112"/>
                    <a:pt x="1543" y="9112"/>
                    <a:pt x="1543" y="9112"/>
                  </a:cubicBezTo>
                  <a:cubicBezTo>
                    <a:pt x="1543" y="9112"/>
                    <a:pt x="1543" y="9112"/>
                    <a:pt x="1543" y="9112"/>
                  </a:cubicBezTo>
                  <a:cubicBezTo>
                    <a:pt x="1543" y="6750"/>
                    <a:pt x="1543" y="6750"/>
                    <a:pt x="1543" y="6750"/>
                  </a:cubicBezTo>
                  <a:cubicBezTo>
                    <a:pt x="3471" y="8100"/>
                    <a:pt x="7329" y="8775"/>
                    <a:pt x="10800" y="8775"/>
                  </a:cubicBezTo>
                  <a:cubicBezTo>
                    <a:pt x="14271" y="8775"/>
                    <a:pt x="18129" y="8100"/>
                    <a:pt x="20057" y="6750"/>
                  </a:cubicBezTo>
                  <a:lnTo>
                    <a:pt x="20057" y="9112"/>
                  </a:lnTo>
                  <a:close/>
                  <a:moveTo>
                    <a:pt x="10800" y="7425"/>
                  </a:moveTo>
                  <a:cubicBezTo>
                    <a:pt x="5593" y="7425"/>
                    <a:pt x="1543" y="6075"/>
                    <a:pt x="1543" y="4387"/>
                  </a:cubicBezTo>
                  <a:cubicBezTo>
                    <a:pt x="1543" y="2700"/>
                    <a:pt x="5593" y="1350"/>
                    <a:pt x="10800" y="1350"/>
                  </a:cubicBezTo>
                  <a:cubicBezTo>
                    <a:pt x="16007" y="1350"/>
                    <a:pt x="20057" y="2700"/>
                    <a:pt x="20057" y="4387"/>
                  </a:cubicBezTo>
                  <a:cubicBezTo>
                    <a:pt x="20057" y="6075"/>
                    <a:pt x="16007" y="7425"/>
                    <a:pt x="10800" y="7425"/>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62" name="Shape 3793"/>
            <p:cNvSpPr/>
            <p:nvPr/>
          </p:nvSpPr>
          <p:spPr>
            <a:xfrm>
              <a:off x="331787" y="376237"/>
              <a:ext cx="30163"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63" name="Shape 3794"/>
            <p:cNvSpPr/>
            <p:nvPr/>
          </p:nvSpPr>
          <p:spPr>
            <a:xfrm>
              <a:off x="331787" y="285750"/>
              <a:ext cx="30163"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64" name="Shape 3795"/>
            <p:cNvSpPr/>
            <p:nvPr/>
          </p:nvSpPr>
          <p:spPr>
            <a:xfrm>
              <a:off x="331787" y="195262"/>
              <a:ext cx="30163"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66" name="Shape 376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566287" y="4477406"/>
            <a:ext cx="696869" cy="542835"/>
          </a:xfrm>
          <a:custGeom>
            <a:avLst/>
            <a:gdLst/>
            <a:ahLst/>
            <a:cxnLst>
              <a:cxn ang="0">
                <a:pos x="wd2" y="hd2"/>
              </a:cxn>
              <a:cxn ang="5400000">
                <a:pos x="wd2" y="hd2"/>
              </a:cxn>
              <a:cxn ang="10800000">
                <a:pos x="wd2" y="hd2"/>
              </a:cxn>
              <a:cxn ang="16200000">
                <a:pos x="wd2" y="hd2"/>
              </a:cxn>
            </a:cxnLst>
            <a:rect l="0" t="0" r="r" b="b"/>
            <a:pathLst>
              <a:path w="19414" h="20602" extrusionOk="0">
                <a:moveTo>
                  <a:pt x="8613" y="20602"/>
                </a:moveTo>
                <a:lnTo>
                  <a:pt x="7054" y="17381"/>
                </a:lnTo>
                <a:cubicBezTo>
                  <a:pt x="1899" y="16043"/>
                  <a:pt x="-1093" y="11144"/>
                  <a:pt x="372" y="6439"/>
                </a:cubicBezTo>
                <a:cubicBezTo>
                  <a:pt x="1837" y="1733"/>
                  <a:pt x="7204" y="-998"/>
                  <a:pt x="12360" y="339"/>
                </a:cubicBezTo>
                <a:cubicBezTo>
                  <a:pt x="17515" y="1676"/>
                  <a:pt x="20507" y="6575"/>
                  <a:pt x="19042" y="11281"/>
                </a:cubicBezTo>
                <a:cubicBezTo>
                  <a:pt x="17961" y="14754"/>
                  <a:pt x="14678" y="17281"/>
                  <a:pt x="10744" y="17667"/>
                </a:cubicBezTo>
                <a:close/>
              </a:path>
            </a:pathLst>
          </a:custGeom>
          <a:solidFill>
            <a:srgbClr val="EBD48E"/>
          </a:solidFill>
          <a:ln w="12700">
            <a:miter lim="400000"/>
          </a:ln>
          <a:effectLst>
            <a:outerShdw blurRad="152400" dist="317500" dir="5400000" rotWithShape="0">
              <a:srgbClr val="000000">
                <a:alpha val="15000"/>
              </a:srgbClr>
            </a:outerShdw>
          </a:effectLst>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67" name="Group 380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9757093" y="4547275"/>
            <a:ext cx="339159" cy="337913"/>
            <a:chOff x="0" y="0"/>
            <a:chExt cx="484378" cy="482600"/>
          </a:xfrm>
        </p:grpSpPr>
        <p:sp>
          <p:nvSpPr>
            <p:cNvPr id="68" name="Shape 3797"/>
            <p:cNvSpPr/>
            <p:nvPr/>
          </p:nvSpPr>
          <p:spPr>
            <a:xfrm>
              <a:off x="-1" y="0"/>
              <a:ext cx="484380" cy="482600"/>
            </a:xfrm>
            <a:custGeom>
              <a:avLst/>
              <a:gdLst/>
              <a:ahLst/>
              <a:cxnLst>
                <a:cxn ang="0">
                  <a:pos x="wd2" y="hd2"/>
                </a:cxn>
                <a:cxn ang="5400000">
                  <a:pos x="wd2" y="hd2"/>
                </a:cxn>
                <a:cxn ang="10800000">
                  <a:pos x="wd2" y="hd2"/>
                </a:cxn>
                <a:cxn ang="16200000">
                  <a:pos x="wd2" y="hd2"/>
                </a:cxn>
              </a:cxnLst>
              <a:rect l="0" t="0" r="r" b="b"/>
              <a:pathLst>
                <a:path w="21398" h="21600" extrusionOk="0">
                  <a:moveTo>
                    <a:pt x="21001" y="7087"/>
                  </a:moveTo>
                  <a:cubicBezTo>
                    <a:pt x="14354" y="337"/>
                    <a:pt x="14354" y="337"/>
                    <a:pt x="14354" y="337"/>
                  </a:cubicBezTo>
                  <a:cubicBezTo>
                    <a:pt x="14022" y="0"/>
                    <a:pt x="13524" y="0"/>
                    <a:pt x="13025" y="0"/>
                  </a:cubicBezTo>
                  <a:cubicBezTo>
                    <a:pt x="12859" y="169"/>
                    <a:pt x="12527" y="169"/>
                    <a:pt x="12361" y="337"/>
                  </a:cubicBezTo>
                  <a:cubicBezTo>
                    <a:pt x="12194" y="506"/>
                    <a:pt x="12194" y="675"/>
                    <a:pt x="12028" y="1012"/>
                  </a:cubicBezTo>
                  <a:cubicBezTo>
                    <a:pt x="11862" y="2025"/>
                    <a:pt x="11197" y="2869"/>
                    <a:pt x="10533" y="3544"/>
                  </a:cubicBezTo>
                  <a:cubicBezTo>
                    <a:pt x="9536" y="4556"/>
                    <a:pt x="8207" y="5400"/>
                    <a:pt x="6711" y="6244"/>
                  </a:cubicBezTo>
                  <a:cubicBezTo>
                    <a:pt x="5216" y="7087"/>
                    <a:pt x="3721" y="8100"/>
                    <a:pt x="2391" y="9281"/>
                  </a:cubicBezTo>
                  <a:cubicBezTo>
                    <a:pt x="1228" y="10462"/>
                    <a:pt x="564" y="11644"/>
                    <a:pt x="65" y="13163"/>
                  </a:cubicBezTo>
                  <a:cubicBezTo>
                    <a:pt x="-101" y="13500"/>
                    <a:pt x="65" y="14175"/>
                    <a:pt x="397" y="14513"/>
                  </a:cubicBezTo>
                  <a:cubicBezTo>
                    <a:pt x="7044" y="21263"/>
                    <a:pt x="7044" y="21263"/>
                    <a:pt x="7044" y="21263"/>
                  </a:cubicBezTo>
                  <a:cubicBezTo>
                    <a:pt x="7376" y="21600"/>
                    <a:pt x="7874" y="21600"/>
                    <a:pt x="8373" y="21600"/>
                  </a:cubicBezTo>
                  <a:cubicBezTo>
                    <a:pt x="8539" y="21431"/>
                    <a:pt x="8871" y="21431"/>
                    <a:pt x="9037" y="21263"/>
                  </a:cubicBezTo>
                  <a:cubicBezTo>
                    <a:pt x="9204" y="21094"/>
                    <a:pt x="9204" y="20925"/>
                    <a:pt x="9370" y="20588"/>
                  </a:cubicBezTo>
                  <a:cubicBezTo>
                    <a:pt x="9536" y="19575"/>
                    <a:pt x="10201" y="18731"/>
                    <a:pt x="10865" y="18056"/>
                  </a:cubicBezTo>
                  <a:cubicBezTo>
                    <a:pt x="11862" y="17044"/>
                    <a:pt x="13191" y="16200"/>
                    <a:pt x="14687" y="15356"/>
                  </a:cubicBezTo>
                  <a:cubicBezTo>
                    <a:pt x="16182" y="14513"/>
                    <a:pt x="17677" y="13500"/>
                    <a:pt x="19007" y="12319"/>
                  </a:cubicBezTo>
                  <a:cubicBezTo>
                    <a:pt x="20170" y="11138"/>
                    <a:pt x="20834" y="9956"/>
                    <a:pt x="21333" y="8437"/>
                  </a:cubicBezTo>
                  <a:cubicBezTo>
                    <a:pt x="21499" y="8100"/>
                    <a:pt x="21333" y="7425"/>
                    <a:pt x="21001" y="7087"/>
                  </a:cubicBezTo>
                  <a:close/>
                  <a:moveTo>
                    <a:pt x="8041" y="20250"/>
                  </a:moveTo>
                  <a:cubicBezTo>
                    <a:pt x="5881" y="18056"/>
                    <a:pt x="3554" y="15694"/>
                    <a:pt x="1394" y="13500"/>
                  </a:cubicBezTo>
                  <a:cubicBezTo>
                    <a:pt x="3222" y="7256"/>
                    <a:pt x="11530" y="7594"/>
                    <a:pt x="13357" y="1350"/>
                  </a:cubicBezTo>
                  <a:cubicBezTo>
                    <a:pt x="15517" y="3544"/>
                    <a:pt x="17844" y="5906"/>
                    <a:pt x="20004" y="8100"/>
                  </a:cubicBezTo>
                  <a:cubicBezTo>
                    <a:pt x="18176" y="14344"/>
                    <a:pt x="9868" y="14006"/>
                    <a:pt x="8041" y="2025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69" name="Shape 3798"/>
            <p:cNvSpPr/>
            <p:nvPr/>
          </p:nvSpPr>
          <p:spPr>
            <a:xfrm>
              <a:off x="177604" y="169862"/>
              <a:ext cx="129672" cy="134939"/>
            </a:xfrm>
            <a:custGeom>
              <a:avLst/>
              <a:gdLst/>
              <a:ahLst/>
              <a:cxnLst>
                <a:cxn ang="0">
                  <a:pos x="wd2" y="hd2"/>
                </a:cxn>
                <a:cxn ang="5400000">
                  <a:pos x="wd2" y="hd2"/>
                </a:cxn>
                <a:cxn ang="10800000">
                  <a:pos x="wd2" y="hd2"/>
                </a:cxn>
                <a:cxn ang="16200000">
                  <a:pos x="wd2" y="hd2"/>
                </a:cxn>
              </a:cxnLst>
              <a:rect l="0" t="0" r="r" b="b"/>
              <a:pathLst>
                <a:path w="21257" h="21600" extrusionOk="0">
                  <a:moveTo>
                    <a:pt x="19406" y="9000"/>
                  </a:moveTo>
                  <a:cubicBezTo>
                    <a:pt x="18788" y="8400"/>
                    <a:pt x="18171" y="7800"/>
                    <a:pt x="16937" y="7200"/>
                  </a:cubicBezTo>
                  <a:cubicBezTo>
                    <a:pt x="16320" y="7200"/>
                    <a:pt x="15703" y="7200"/>
                    <a:pt x="14468" y="7200"/>
                  </a:cubicBezTo>
                  <a:cubicBezTo>
                    <a:pt x="13851" y="7200"/>
                    <a:pt x="13234" y="7200"/>
                    <a:pt x="12000" y="7800"/>
                  </a:cubicBezTo>
                  <a:cubicBezTo>
                    <a:pt x="11383" y="7800"/>
                    <a:pt x="10766" y="8400"/>
                    <a:pt x="9531" y="9000"/>
                  </a:cubicBezTo>
                  <a:cubicBezTo>
                    <a:pt x="8297" y="7200"/>
                    <a:pt x="7063" y="6000"/>
                    <a:pt x="5828" y="4200"/>
                  </a:cubicBezTo>
                  <a:cubicBezTo>
                    <a:pt x="6446" y="4200"/>
                    <a:pt x="7063" y="3600"/>
                    <a:pt x="7680" y="3600"/>
                  </a:cubicBezTo>
                  <a:cubicBezTo>
                    <a:pt x="8297" y="3600"/>
                    <a:pt x="8297" y="3600"/>
                    <a:pt x="8914" y="3600"/>
                  </a:cubicBezTo>
                  <a:cubicBezTo>
                    <a:pt x="9531" y="4200"/>
                    <a:pt x="10148" y="4200"/>
                    <a:pt x="10766" y="4200"/>
                  </a:cubicBezTo>
                  <a:cubicBezTo>
                    <a:pt x="10766" y="4200"/>
                    <a:pt x="11383" y="4200"/>
                    <a:pt x="11383" y="3600"/>
                  </a:cubicBezTo>
                  <a:cubicBezTo>
                    <a:pt x="12000" y="3600"/>
                    <a:pt x="12000" y="3000"/>
                    <a:pt x="12000" y="3000"/>
                  </a:cubicBezTo>
                  <a:cubicBezTo>
                    <a:pt x="12000" y="2400"/>
                    <a:pt x="12000" y="1800"/>
                    <a:pt x="12000" y="1200"/>
                  </a:cubicBezTo>
                  <a:cubicBezTo>
                    <a:pt x="11383" y="600"/>
                    <a:pt x="10766" y="600"/>
                    <a:pt x="9531" y="0"/>
                  </a:cubicBezTo>
                  <a:cubicBezTo>
                    <a:pt x="8914" y="0"/>
                    <a:pt x="8297" y="0"/>
                    <a:pt x="7680" y="600"/>
                  </a:cubicBezTo>
                  <a:cubicBezTo>
                    <a:pt x="6446" y="600"/>
                    <a:pt x="5828" y="600"/>
                    <a:pt x="5211" y="1200"/>
                  </a:cubicBezTo>
                  <a:cubicBezTo>
                    <a:pt x="4594" y="1800"/>
                    <a:pt x="3977" y="1800"/>
                    <a:pt x="3360" y="2400"/>
                  </a:cubicBezTo>
                  <a:cubicBezTo>
                    <a:pt x="3360" y="2400"/>
                    <a:pt x="3360" y="1800"/>
                    <a:pt x="3360" y="1800"/>
                  </a:cubicBezTo>
                  <a:cubicBezTo>
                    <a:pt x="2743" y="1800"/>
                    <a:pt x="2743" y="1800"/>
                    <a:pt x="2743" y="1800"/>
                  </a:cubicBezTo>
                  <a:cubicBezTo>
                    <a:pt x="2126" y="1800"/>
                    <a:pt x="2126" y="1800"/>
                    <a:pt x="1508" y="1800"/>
                  </a:cubicBezTo>
                  <a:cubicBezTo>
                    <a:pt x="1508" y="2400"/>
                    <a:pt x="1508" y="2400"/>
                    <a:pt x="1508" y="3000"/>
                  </a:cubicBezTo>
                  <a:cubicBezTo>
                    <a:pt x="1508" y="3000"/>
                    <a:pt x="1508" y="3000"/>
                    <a:pt x="2126" y="3600"/>
                  </a:cubicBezTo>
                  <a:cubicBezTo>
                    <a:pt x="2126" y="3600"/>
                    <a:pt x="2126" y="3600"/>
                    <a:pt x="2126" y="3600"/>
                  </a:cubicBezTo>
                  <a:cubicBezTo>
                    <a:pt x="1508" y="4200"/>
                    <a:pt x="891" y="5400"/>
                    <a:pt x="891" y="6000"/>
                  </a:cubicBezTo>
                  <a:cubicBezTo>
                    <a:pt x="274" y="7200"/>
                    <a:pt x="274" y="7800"/>
                    <a:pt x="274" y="9000"/>
                  </a:cubicBezTo>
                  <a:cubicBezTo>
                    <a:pt x="-343" y="9600"/>
                    <a:pt x="274" y="10200"/>
                    <a:pt x="274" y="10800"/>
                  </a:cubicBezTo>
                  <a:cubicBezTo>
                    <a:pt x="274" y="12000"/>
                    <a:pt x="891" y="12600"/>
                    <a:pt x="1508" y="13200"/>
                  </a:cubicBezTo>
                  <a:cubicBezTo>
                    <a:pt x="2743" y="13800"/>
                    <a:pt x="4594" y="14400"/>
                    <a:pt x="5828" y="14400"/>
                  </a:cubicBezTo>
                  <a:cubicBezTo>
                    <a:pt x="7680" y="13800"/>
                    <a:pt x="8914" y="13800"/>
                    <a:pt x="10766" y="12600"/>
                  </a:cubicBezTo>
                  <a:cubicBezTo>
                    <a:pt x="12617" y="14400"/>
                    <a:pt x="13851" y="16200"/>
                    <a:pt x="15086" y="17400"/>
                  </a:cubicBezTo>
                  <a:cubicBezTo>
                    <a:pt x="14468" y="18000"/>
                    <a:pt x="14468" y="18000"/>
                    <a:pt x="13851" y="18600"/>
                  </a:cubicBezTo>
                  <a:cubicBezTo>
                    <a:pt x="13234" y="18600"/>
                    <a:pt x="12617" y="18600"/>
                    <a:pt x="12617" y="18600"/>
                  </a:cubicBezTo>
                  <a:cubicBezTo>
                    <a:pt x="12000" y="18000"/>
                    <a:pt x="12000" y="18000"/>
                    <a:pt x="11383" y="18000"/>
                  </a:cubicBezTo>
                  <a:cubicBezTo>
                    <a:pt x="10766" y="17400"/>
                    <a:pt x="10766" y="17400"/>
                    <a:pt x="10148" y="17400"/>
                  </a:cubicBezTo>
                  <a:cubicBezTo>
                    <a:pt x="10148" y="16800"/>
                    <a:pt x="9531" y="16800"/>
                    <a:pt x="9531" y="16800"/>
                  </a:cubicBezTo>
                  <a:cubicBezTo>
                    <a:pt x="8914" y="16800"/>
                    <a:pt x="8914" y="17400"/>
                    <a:pt x="8297" y="17400"/>
                  </a:cubicBezTo>
                  <a:cubicBezTo>
                    <a:pt x="7680" y="18000"/>
                    <a:pt x="7680" y="18000"/>
                    <a:pt x="7680" y="18600"/>
                  </a:cubicBezTo>
                  <a:cubicBezTo>
                    <a:pt x="7680" y="19200"/>
                    <a:pt x="7680" y="19800"/>
                    <a:pt x="8297" y="19800"/>
                  </a:cubicBezTo>
                  <a:cubicBezTo>
                    <a:pt x="8914" y="20400"/>
                    <a:pt x="9531" y="21000"/>
                    <a:pt x="10148" y="21000"/>
                  </a:cubicBezTo>
                  <a:cubicBezTo>
                    <a:pt x="10766" y="21600"/>
                    <a:pt x="11383" y="21600"/>
                    <a:pt x="12000" y="21600"/>
                  </a:cubicBezTo>
                  <a:cubicBezTo>
                    <a:pt x="13234" y="21600"/>
                    <a:pt x="13851" y="21600"/>
                    <a:pt x="15086" y="21600"/>
                  </a:cubicBezTo>
                  <a:cubicBezTo>
                    <a:pt x="15703" y="21000"/>
                    <a:pt x="16320" y="20400"/>
                    <a:pt x="17554" y="19800"/>
                  </a:cubicBezTo>
                  <a:cubicBezTo>
                    <a:pt x="18171" y="19800"/>
                    <a:pt x="18171" y="20400"/>
                    <a:pt x="18788" y="21000"/>
                  </a:cubicBezTo>
                  <a:cubicBezTo>
                    <a:pt x="18788" y="21000"/>
                    <a:pt x="19406" y="21000"/>
                    <a:pt x="19406" y="21000"/>
                  </a:cubicBezTo>
                  <a:cubicBezTo>
                    <a:pt x="20023" y="21000"/>
                    <a:pt x="20023" y="21000"/>
                    <a:pt x="20023" y="20400"/>
                  </a:cubicBezTo>
                  <a:cubicBezTo>
                    <a:pt x="20023" y="20400"/>
                    <a:pt x="20640" y="20400"/>
                    <a:pt x="20640" y="19800"/>
                  </a:cubicBezTo>
                  <a:cubicBezTo>
                    <a:pt x="20640" y="19800"/>
                    <a:pt x="20023" y="19200"/>
                    <a:pt x="20023" y="19200"/>
                  </a:cubicBezTo>
                  <a:cubicBezTo>
                    <a:pt x="19406" y="19200"/>
                    <a:pt x="19406" y="18600"/>
                    <a:pt x="18788" y="18000"/>
                  </a:cubicBezTo>
                  <a:cubicBezTo>
                    <a:pt x="19406" y="17400"/>
                    <a:pt x="20023" y="16200"/>
                    <a:pt x="20640" y="15600"/>
                  </a:cubicBezTo>
                  <a:cubicBezTo>
                    <a:pt x="21257" y="14400"/>
                    <a:pt x="21257" y="13800"/>
                    <a:pt x="21257" y="12600"/>
                  </a:cubicBezTo>
                  <a:cubicBezTo>
                    <a:pt x="21257" y="12000"/>
                    <a:pt x="21257" y="11400"/>
                    <a:pt x="21257" y="10800"/>
                  </a:cubicBezTo>
                  <a:cubicBezTo>
                    <a:pt x="20640" y="10200"/>
                    <a:pt x="20023" y="9600"/>
                    <a:pt x="19406" y="9000"/>
                  </a:cubicBezTo>
                  <a:close/>
                  <a:moveTo>
                    <a:pt x="5828" y="10200"/>
                  </a:moveTo>
                  <a:cubicBezTo>
                    <a:pt x="5211" y="10200"/>
                    <a:pt x="4594" y="10200"/>
                    <a:pt x="3977" y="9600"/>
                  </a:cubicBezTo>
                  <a:cubicBezTo>
                    <a:pt x="3977" y="9600"/>
                    <a:pt x="3360" y="9000"/>
                    <a:pt x="3360" y="9000"/>
                  </a:cubicBezTo>
                  <a:cubicBezTo>
                    <a:pt x="3360" y="8400"/>
                    <a:pt x="3360" y="8400"/>
                    <a:pt x="3360" y="7800"/>
                  </a:cubicBezTo>
                  <a:cubicBezTo>
                    <a:pt x="3360" y="7800"/>
                    <a:pt x="3360" y="7200"/>
                    <a:pt x="3977" y="6600"/>
                  </a:cubicBezTo>
                  <a:cubicBezTo>
                    <a:pt x="3977" y="6600"/>
                    <a:pt x="3977" y="6000"/>
                    <a:pt x="4594" y="5400"/>
                  </a:cubicBezTo>
                  <a:cubicBezTo>
                    <a:pt x="5828" y="6600"/>
                    <a:pt x="7063" y="8400"/>
                    <a:pt x="8297" y="9600"/>
                  </a:cubicBezTo>
                  <a:cubicBezTo>
                    <a:pt x="7063" y="10200"/>
                    <a:pt x="6446" y="10200"/>
                    <a:pt x="5828" y="10200"/>
                  </a:cubicBezTo>
                  <a:close/>
                  <a:moveTo>
                    <a:pt x="17554" y="15000"/>
                  </a:moveTo>
                  <a:cubicBezTo>
                    <a:pt x="16937" y="15600"/>
                    <a:pt x="16937" y="16200"/>
                    <a:pt x="16320" y="16200"/>
                  </a:cubicBezTo>
                  <a:cubicBezTo>
                    <a:pt x="15086" y="15000"/>
                    <a:pt x="13851" y="13200"/>
                    <a:pt x="12617" y="12000"/>
                  </a:cubicBezTo>
                  <a:cubicBezTo>
                    <a:pt x="12617" y="12000"/>
                    <a:pt x="13234" y="11400"/>
                    <a:pt x="13851" y="11400"/>
                  </a:cubicBezTo>
                  <a:cubicBezTo>
                    <a:pt x="13851" y="11400"/>
                    <a:pt x="14468" y="11400"/>
                    <a:pt x="15086" y="10800"/>
                  </a:cubicBezTo>
                  <a:cubicBezTo>
                    <a:pt x="15086" y="10800"/>
                    <a:pt x="15703" y="10800"/>
                    <a:pt x="16320" y="11400"/>
                  </a:cubicBezTo>
                  <a:cubicBezTo>
                    <a:pt x="16320" y="11400"/>
                    <a:pt x="16937" y="11400"/>
                    <a:pt x="16937" y="12000"/>
                  </a:cubicBezTo>
                  <a:cubicBezTo>
                    <a:pt x="17554" y="12000"/>
                    <a:pt x="17554" y="12600"/>
                    <a:pt x="17554" y="12600"/>
                  </a:cubicBezTo>
                  <a:cubicBezTo>
                    <a:pt x="18171" y="13200"/>
                    <a:pt x="18171" y="13800"/>
                    <a:pt x="17554" y="13800"/>
                  </a:cubicBezTo>
                  <a:cubicBezTo>
                    <a:pt x="17554" y="14400"/>
                    <a:pt x="17554" y="15000"/>
                    <a:pt x="17554" y="150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0" name="Shape 3799"/>
            <p:cNvSpPr/>
            <p:nvPr/>
          </p:nvSpPr>
          <p:spPr>
            <a:xfrm>
              <a:off x="164400" y="332732"/>
              <a:ext cx="71438" cy="77486"/>
            </a:xfrm>
            <a:custGeom>
              <a:avLst/>
              <a:gdLst/>
              <a:ahLst/>
              <a:cxnLst>
                <a:cxn ang="0">
                  <a:pos x="wd2" y="hd2"/>
                </a:cxn>
                <a:cxn ang="5400000">
                  <a:pos x="wd2" y="hd2"/>
                </a:cxn>
                <a:cxn ang="10800000">
                  <a:pos x="wd2" y="hd2"/>
                </a:cxn>
                <a:cxn ang="16200000">
                  <a:pos x="wd2" y="hd2"/>
                </a:cxn>
              </a:cxnLst>
              <a:rect l="0" t="0" r="r" b="b"/>
              <a:pathLst>
                <a:path w="21600" h="21086" extrusionOk="0">
                  <a:moveTo>
                    <a:pt x="18189" y="772"/>
                  </a:moveTo>
                  <a:lnTo>
                    <a:pt x="18189" y="772"/>
                  </a:lnTo>
                  <a:cubicBezTo>
                    <a:pt x="14779" y="2829"/>
                    <a:pt x="12505" y="4886"/>
                    <a:pt x="10232" y="6943"/>
                  </a:cubicBezTo>
                  <a:cubicBezTo>
                    <a:pt x="6821" y="9000"/>
                    <a:pt x="5684" y="11057"/>
                    <a:pt x="3411" y="14143"/>
                  </a:cubicBezTo>
                  <a:cubicBezTo>
                    <a:pt x="0" y="17229"/>
                    <a:pt x="0" y="17229"/>
                    <a:pt x="0" y="17229"/>
                  </a:cubicBezTo>
                  <a:lnTo>
                    <a:pt x="0" y="17229"/>
                  </a:lnTo>
                  <a:cubicBezTo>
                    <a:pt x="0" y="18257"/>
                    <a:pt x="0" y="19286"/>
                    <a:pt x="0" y="20314"/>
                  </a:cubicBezTo>
                  <a:cubicBezTo>
                    <a:pt x="1137" y="21343"/>
                    <a:pt x="2274" y="21343"/>
                    <a:pt x="3411" y="20314"/>
                  </a:cubicBezTo>
                  <a:lnTo>
                    <a:pt x="3411" y="20314"/>
                  </a:lnTo>
                  <a:cubicBezTo>
                    <a:pt x="6821" y="16200"/>
                    <a:pt x="6821" y="16200"/>
                    <a:pt x="6821" y="16200"/>
                  </a:cubicBezTo>
                  <a:cubicBezTo>
                    <a:pt x="9095" y="14143"/>
                    <a:pt x="10232" y="12086"/>
                    <a:pt x="12505" y="10029"/>
                  </a:cubicBezTo>
                  <a:cubicBezTo>
                    <a:pt x="15916" y="7972"/>
                    <a:pt x="18189" y="5914"/>
                    <a:pt x="20463" y="3857"/>
                  </a:cubicBezTo>
                  <a:lnTo>
                    <a:pt x="20463" y="3857"/>
                  </a:lnTo>
                  <a:cubicBezTo>
                    <a:pt x="20463" y="3857"/>
                    <a:pt x="20463" y="3857"/>
                    <a:pt x="21600" y="3857"/>
                  </a:cubicBezTo>
                  <a:cubicBezTo>
                    <a:pt x="21600" y="2829"/>
                    <a:pt x="21600" y="1800"/>
                    <a:pt x="21600" y="772"/>
                  </a:cubicBezTo>
                  <a:cubicBezTo>
                    <a:pt x="20463" y="-257"/>
                    <a:pt x="19326" y="-257"/>
                    <a:pt x="18189" y="772"/>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1" name="Shape 3800"/>
            <p:cNvSpPr/>
            <p:nvPr/>
          </p:nvSpPr>
          <p:spPr>
            <a:xfrm>
              <a:off x="250125" y="76200"/>
              <a:ext cx="73681" cy="76862"/>
            </a:xfrm>
            <a:custGeom>
              <a:avLst/>
              <a:gdLst/>
              <a:ahLst/>
              <a:cxnLst>
                <a:cxn ang="0">
                  <a:pos x="wd2" y="hd2"/>
                </a:cxn>
                <a:cxn ang="5400000">
                  <a:pos x="wd2" y="hd2"/>
                </a:cxn>
                <a:cxn ang="10800000">
                  <a:pos x="wd2" y="hd2"/>
                </a:cxn>
                <a:cxn ang="16200000">
                  <a:pos x="wd2" y="hd2"/>
                </a:cxn>
              </a:cxnLst>
              <a:rect l="0" t="0" r="r" b="b"/>
              <a:pathLst>
                <a:path w="21330" h="21343" extrusionOk="0">
                  <a:moveTo>
                    <a:pt x="8640" y="11314"/>
                  </a:moveTo>
                  <a:cubicBezTo>
                    <a:pt x="5400" y="13371"/>
                    <a:pt x="3240" y="15429"/>
                    <a:pt x="1080" y="17486"/>
                  </a:cubicBezTo>
                  <a:lnTo>
                    <a:pt x="0" y="17486"/>
                  </a:lnTo>
                  <a:cubicBezTo>
                    <a:pt x="0" y="18514"/>
                    <a:pt x="0" y="19543"/>
                    <a:pt x="0" y="20571"/>
                  </a:cubicBezTo>
                  <a:cubicBezTo>
                    <a:pt x="1080" y="21600"/>
                    <a:pt x="2160" y="21600"/>
                    <a:pt x="3240" y="20571"/>
                  </a:cubicBezTo>
                  <a:lnTo>
                    <a:pt x="3240" y="20571"/>
                  </a:lnTo>
                  <a:cubicBezTo>
                    <a:pt x="6480" y="18514"/>
                    <a:pt x="8640" y="16457"/>
                    <a:pt x="10800" y="14400"/>
                  </a:cubicBezTo>
                  <a:cubicBezTo>
                    <a:pt x="14040" y="12343"/>
                    <a:pt x="15120" y="9257"/>
                    <a:pt x="17280" y="7200"/>
                  </a:cubicBezTo>
                  <a:cubicBezTo>
                    <a:pt x="20520" y="3086"/>
                    <a:pt x="20520" y="3086"/>
                    <a:pt x="20520" y="3086"/>
                  </a:cubicBezTo>
                  <a:lnTo>
                    <a:pt x="20520" y="3086"/>
                  </a:lnTo>
                  <a:cubicBezTo>
                    <a:pt x="21600" y="2057"/>
                    <a:pt x="21600" y="1029"/>
                    <a:pt x="20520" y="0"/>
                  </a:cubicBezTo>
                  <a:cubicBezTo>
                    <a:pt x="19440" y="0"/>
                    <a:pt x="18360" y="0"/>
                    <a:pt x="17280" y="0"/>
                  </a:cubicBezTo>
                  <a:cubicBezTo>
                    <a:pt x="17280" y="1029"/>
                    <a:pt x="17280" y="1029"/>
                    <a:pt x="17280" y="1029"/>
                  </a:cubicBezTo>
                  <a:cubicBezTo>
                    <a:pt x="14040" y="5143"/>
                    <a:pt x="14040" y="5143"/>
                    <a:pt x="14040" y="5143"/>
                  </a:cubicBezTo>
                  <a:cubicBezTo>
                    <a:pt x="11880" y="7200"/>
                    <a:pt x="10800" y="9257"/>
                    <a:pt x="8640" y="11314"/>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73" name="Shape 376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275543" y="4009666"/>
            <a:ext cx="938136" cy="707096"/>
          </a:xfrm>
          <a:custGeom>
            <a:avLst/>
            <a:gdLst/>
            <a:ahLst/>
            <a:cxnLst>
              <a:cxn ang="0">
                <a:pos x="wd2" y="hd2"/>
              </a:cxn>
              <a:cxn ang="5400000">
                <a:pos x="wd2" y="hd2"/>
              </a:cxn>
              <a:cxn ang="10800000">
                <a:pos x="wd2" y="hd2"/>
              </a:cxn>
              <a:cxn ang="16200000">
                <a:pos x="wd2" y="hd2"/>
              </a:cxn>
            </a:cxnLst>
            <a:rect l="0" t="0" r="r" b="b"/>
            <a:pathLst>
              <a:path w="20064" h="20759" extrusionOk="0">
                <a:moveTo>
                  <a:pt x="15286" y="20759"/>
                </a:moveTo>
                <a:lnTo>
                  <a:pt x="12072" y="18260"/>
                </a:lnTo>
                <a:cubicBezTo>
                  <a:pt x="6648" y="19296"/>
                  <a:pt x="1338" y="16092"/>
                  <a:pt x="212" y="11104"/>
                </a:cubicBezTo>
                <a:cubicBezTo>
                  <a:pt x="-915" y="6115"/>
                  <a:pt x="2569" y="1231"/>
                  <a:pt x="7993" y="195"/>
                </a:cubicBezTo>
                <a:cubicBezTo>
                  <a:pt x="13417" y="-841"/>
                  <a:pt x="18727" y="2363"/>
                  <a:pt x="19854" y="7352"/>
                </a:cubicBezTo>
                <a:cubicBezTo>
                  <a:pt x="20685" y="11033"/>
                  <a:pt x="19003" y="14811"/>
                  <a:pt x="15603" y="16899"/>
                </a:cubicBezTo>
                <a:close/>
              </a:path>
            </a:pathLst>
          </a:custGeom>
          <a:solidFill>
            <a:srgbClr val="AF4343"/>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74" name="Group 38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7635968" y="4153454"/>
            <a:ext cx="232315" cy="337913"/>
            <a:chOff x="0" y="0"/>
            <a:chExt cx="331787" cy="482600"/>
          </a:xfrm>
        </p:grpSpPr>
        <p:sp>
          <p:nvSpPr>
            <p:cNvPr id="75" name="Shape 3802"/>
            <p:cNvSpPr/>
            <p:nvPr/>
          </p:nvSpPr>
          <p:spPr>
            <a:xfrm>
              <a:off x="134937" y="136524"/>
              <a:ext cx="30163"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6" name="Shape 3803"/>
            <p:cNvSpPr/>
            <p:nvPr/>
          </p:nvSpPr>
          <p:spPr>
            <a:xfrm>
              <a:off x="134937" y="317499"/>
              <a:ext cx="30163" cy="28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7" name="Shape 3804"/>
            <p:cNvSpPr/>
            <p:nvPr/>
          </p:nvSpPr>
          <p:spPr>
            <a:xfrm>
              <a:off x="44450" y="227012"/>
              <a:ext cx="30162"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8" name="Shape 3805"/>
            <p:cNvSpPr/>
            <p:nvPr/>
          </p:nvSpPr>
          <p:spPr>
            <a:xfrm>
              <a:off x="225425" y="227012"/>
              <a:ext cx="30162" cy="301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79" name="Shape 3806"/>
            <p:cNvSpPr/>
            <p:nvPr/>
          </p:nvSpPr>
          <p:spPr>
            <a:xfrm>
              <a:off x="72380" y="291455"/>
              <a:ext cx="28277" cy="28279"/>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0" name="Shape 3807"/>
            <p:cNvSpPr/>
            <p:nvPr/>
          </p:nvSpPr>
          <p:spPr>
            <a:xfrm>
              <a:off x="72380" y="162867"/>
              <a:ext cx="28277" cy="28279"/>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1" name="Shape 3808"/>
            <p:cNvSpPr/>
            <p:nvPr/>
          </p:nvSpPr>
          <p:spPr>
            <a:xfrm>
              <a:off x="200967" y="291455"/>
              <a:ext cx="28278" cy="28279"/>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2" name="Shape 3809"/>
            <p:cNvSpPr/>
            <p:nvPr/>
          </p:nvSpPr>
          <p:spPr>
            <a:xfrm>
              <a:off x="0" y="0"/>
              <a:ext cx="331788" cy="482600"/>
            </a:xfrm>
            <a:custGeom>
              <a:avLst/>
              <a:gdLst/>
              <a:ahLst/>
              <a:cxnLst>
                <a:cxn ang="0">
                  <a:pos x="wd2" y="hd2"/>
                </a:cxn>
                <a:cxn ang="5400000">
                  <a:pos x="wd2" y="hd2"/>
                </a:cxn>
                <a:cxn ang="10800000">
                  <a:pos x="wd2" y="hd2"/>
                </a:cxn>
                <a:cxn ang="16200000">
                  <a:pos x="wd2" y="hd2"/>
                </a:cxn>
              </a:cxnLst>
              <a:rect l="0" t="0" r="r" b="b"/>
              <a:pathLst>
                <a:path w="21600" h="21600" extrusionOk="0">
                  <a:moveTo>
                    <a:pt x="19636" y="9450"/>
                  </a:moveTo>
                  <a:cubicBezTo>
                    <a:pt x="19636" y="9450"/>
                    <a:pt x="19391" y="9450"/>
                    <a:pt x="19391" y="9450"/>
                  </a:cubicBezTo>
                  <a:cubicBezTo>
                    <a:pt x="19145" y="8269"/>
                    <a:pt x="18409" y="7256"/>
                    <a:pt x="17182" y="6412"/>
                  </a:cubicBezTo>
                  <a:cubicBezTo>
                    <a:pt x="15709" y="1181"/>
                    <a:pt x="15709" y="1181"/>
                    <a:pt x="15709" y="1181"/>
                  </a:cubicBezTo>
                  <a:cubicBezTo>
                    <a:pt x="15709" y="506"/>
                    <a:pt x="14727" y="0"/>
                    <a:pt x="13745" y="0"/>
                  </a:cubicBezTo>
                  <a:cubicBezTo>
                    <a:pt x="5891" y="0"/>
                    <a:pt x="5891" y="0"/>
                    <a:pt x="5891" y="0"/>
                  </a:cubicBezTo>
                  <a:cubicBezTo>
                    <a:pt x="5155" y="0"/>
                    <a:pt x="4173" y="506"/>
                    <a:pt x="4173" y="1181"/>
                  </a:cubicBezTo>
                  <a:cubicBezTo>
                    <a:pt x="2700" y="6244"/>
                    <a:pt x="2700" y="6244"/>
                    <a:pt x="2700" y="6244"/>
                  </a:cubicBezTo>
                  <a:cubicBezTo>
                    <a:pt x="982" y="7425"/>
                    <a:pt x="0" y="8944"/>
                    <a:pt x="0" y="10800"/>
                  </a:cubicBezTo>
                  <a:cubicBezTo>
                    <a:pt x="0" y="12488"/>
                    <a:pt x="982" y="14175"/>
                    <a:pt x="2455" y="15356"/>
                  </a:cubicBezTo>
                  <a:cubicBezTo>
                    <a:pt x="3927" y="20419"/>
                    <a:pt x="3927" y="20419"/>
                    <a:pt x="3927" y="20419"/>
                  </a:cubicBezTo>
                  <a:cubicBezTo>
                    <a:pt x="4173" y="21094"/>
                    <a:pt x="4909" y="21600"/>
                    <a:pt x="5891" y="21600"/>
                  </a:cubicBezTo>
                  <a:cubicBezTo>
                    <a:pt x="13745" y="21600"/>
                    <a:pt x="13745" y="21600"/>
                    <a:pt x="13745" y="21600"/>
                  </a:cubicBezTo>
                  <a:cubicBezTo>
                    <a:pt x="14727" y="21600"/>
                    <a:pt x="15464" y="21094"/>
                    <a:pt x="15709" y="20419"/>
                  </a:cubicBezTo>
                  <a:cubicBezTo>
                    <a:pt x="17182" y="15356"/>
                    <a:pt x="17182" y="15356"/>
                    <a:pt x="17182" y="15356"/>
                  </a:cubicBezTo>
                  <a:cubicBezTo>
                    <a:pt x="18164" y="14344"/>
                    <a:pt x="19145" y="13331"/>
                    <a:pt x="19391" y="12150"/>
                  </a:cubicBezTo>
                  <a:cubicBezTo>
                    <a:pt x="19391" y="12150"/>
                    <a:pt x="19636" y="12150"/>
                    <a:pt x="19636" y="12150"/>
                  </a:cubicBezTo>
                  <a:cubicBezTo>
                    <a:pt x="20618" y="12150"/>
                    <a:pt x="21600" y="11475"/>
                    <a:pt x="21600" y="10800"/>
                  </a:cubicBezTo>
                  <a:cubicBezTo>
                    <a:pt x="21600" y="10125"/>
                    <a:pt x="20618" y="9450"/>
                    <a:pt x="19636" y="9450"/>
                  </a:cubicBezTo>
                  <a:close/>
                  <a:moveTo>
                    <a:pt x="5891" y="1350"/>
                  </a:moveTo>
                  <a:cubicBezTo>
                    <a:pt x="13745" y="1350"/>
                    <a:pt x="13745" y="1350"/>
                    <a:pt x="13745" y="1350"/>
                  </a:cubicBezTo>
                  <a:cubicBezTo>
                    <a:pt x="14727" y="5062"/>
                    <a:pt x="14727" y="5062"/>
                    <a:pt x="14727" y="5062"/>
                  </a:cubicBezTo>
                  <a:cubicBezTo>
                    <a:pt x="13500" y="4387"/>
                    <a:pt x="11782" y="4050"/>
                    <a:pt x="9818" y="4050"/>
                  </a:cubicBezTo>
                  <a:cubicBezTo>
                    <a:pt x="8100" y="4050"/>
                    <a:pt x="6382" y="4387"/>
                    <a:pt x="4909" y="5062"/>
                  </a:cubicBezTo>
                  <a:lnTo>
                    <a:pt x="5891" y="1350"/>
                  </a:lnTo>
                  <a:close/>
                  <a:moveTo>
                    <a:pt x="13745" y="20250"/>
                  </a:moveTo>
                  <a:cubicBezTo>
                    <a:pt x="5891" y="20250"/>
                    <a:pt x="5891" y="20250"/>
                    <a:pt x="5891" y="20250"/>
                  </a:cubicBezTo>
                  <a:cubicBezTo>
                    <a:pt x="4909" y="16538"/>
                    <a:pt x="4909" y="16538"/>
                    <a:pt x="4909" y="16538"/>
                  </a:cubicBezTo>
                  <a:cubicBezTo>
                    <a:pt x="6382" y="17213"/>
                    <a:pt x="8100" y="17550"/>
                    <a:pt x="9818" y="17550"/>
                  </a:cubicBezTo>
                  <a:cubicBezTo>
                    <a:pt x="11536" y="17550"/>
                    <a:pt x="13255" y="17213"/>
                    <a:pt x="14727" y="16538"/>
                  </a:cubicBezTo>
                  <a:lnTo>
                    <a:pt x="13745" y="20250"/>
                  </a:lnTo>
                  <a:close/>
                  <a:moveTo>
                    <a:pt x="9818" y="16200"/>
                  </a:moveTo>
                  <a:cubicBezTo>
                    <a:pt x="5400" y="16200"/>
                    <a:pt x="1964" y="13838"/>
                    <a:pt x="1964" y="10800"/>
                  </a:cubicBezTo>
                  <a:cubicBezTo>
                    <a:pt x="1964" y="7762"/>
                    <a:pt x="5400" y="5400"/>
                    <a:pt x="9818" y="5400"/>
                  </a:cubicBezTo>
                  <a:cubicBezTo>
                    <a:pt x="14236" y="5400"/>
                    <a:pt x="17673" y="7762"/>
                    <a:pt x="17673" y="10800"/>
                  </a:cubicBezTo>
                  <a:cubicBezTo>
                    <a:pt x="17673" y="13838"/>
                    <a:pt x="14236" y="16200"/>
                    <a:pt x="9818" y="162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3" name="Shape 3810"/>
            <p:cNvSpPr/>
            <p:nvPr/>
          </p:nvSpPr>
          <p:spPr>
            <a:xfrm>
              <a:off x="134937" y="166687"/>
              <a:ext cx="90488" cy="90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700" y="0"/>
                    <a:pt x="20700" y="0"/>
                    <a:pt x="19800" y="0"/>
                  </a:cubicBezTo>
                  <a:cubicBezTo>
                    <a:pt x="900" y="15300"/>
                    <a:pt x="900" y="15300"/>
                    <a:pt x="900" y="15300"/>
                  </a:cubicBezTo>
                  <a:cubicBezTo>
                    <a:pt x="0" y="16200"/>
                    <a:pt x="0" y="17100"/>
                    <a:pt x="0" y="18000"/>
                  </a:cubicBezTo>
                  <a:cubicBezTo>
                    <a:pt x="0" y="18900"/>
                    <a:pt x="0" y="19800"/>
                    <a:pt x="900" y="20700"/>
                  </a:cubicBezTo>
                  <a:cubicBezTo>
                    <a:pt x="1800" y="21600"/>
                    <a:pt x="2700" y="21600"/>
                    <a:pt x="3600" y="21600"/>
                  </a:cubicBezTo>
                  <a:cubicBezTo>
                    <a:pt x="4500" y="21600"/>
                    <a:pt x="5400" y="21600"/>
                    <a:pt x="6300" y="20700"/>
                  </a:cubicBezTo>
                  <a:cubicBezTo>
                    <a:pt x="12600" y="12600"/>
                    <a:pt x="12600" y="12600"/>
                    <a:pt x="12600" y="12600"/>
                  </a:cubicBezTo>
                  <a:cubicBezTo>
                    <a:pt x="21600" y="1800"/>
                    <a:pt x="21600" y="1800"/>
                    <a:pt x="21600" y="1800"/>
                  </a:cubicBezTo>
                  <a:cubicBezTo>
                    <a:pt x="21600" y="900"/>
                    <a:pt x="21600" y="900"/>
                    <a:pt x="2160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85" name="Shape 376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664381" y="2838667"/>
            <a:ext cx="823736" cy="620830"/>
          </a:xfrm>
          <a:custGeom>
            <a:avLst/>
            <a:gdLst/>
            <a:ahLst/>
            <a:cxnLst>
              <a:cxn ang="0">
                <a:pos x="wd2" y="hd2"/>
              </a:cxn>
              <a:cxn ang="5400000">
                <a:pos x="wd2" y="hd2"/>
              </a:cxn>
              <a:cxn ang="10800000">
                <a:pos x="wd2" y="hd2"/>
              </a:cxn>
              <a:cxn ang="16200000">
                <a:pos x="wd2" y="hd2"/>
              </a:cxn>
            </a:cxnLst>
            <a:rect l="0" t="0" r="r" b="b"/>
            <a:pathLst>
              <a:path w="18912" h="20317" extrusionOk="0">
                <a:moveTo>
                  <a:pt x="5517" y="20317"/>
                </a:moveTo>
                <a:lnTo>
                  <a:pt x="4810" y="16894"/>
                </a:lnTo>
                <a:cubicBezTo>
                  <a:pt x="262" y="14444"/>
                  <a:pt x="-1344" y="8937"/>
                  <a:pt x="1222" y="4594"/>
                </a:cubicBezTo>
                <a:cubicBezTo>
                  <a:pt x="3788" y="251"/>
                  <a:pt x="9555" y="-1283"/>
                  <a:pt x="14102" y="1168"/>
                </a:cubicBezTo>
                <a:cubicBezTo>
                  <a:pt x="18650" y="3618"/>
                  <a:pt x="20256" y="9125"/>
                  <a:pt x="17690" y="13468"/>
                </a:cubicBezTo>
                <a:cubicBezTo>
                  <a:pt x="15796" y="16673"/>
                  <a:pt x="12054" y="18460"/>
                  <a:pt x="8233" y="17984"/>
                </a:cubicBezTo>
                <a:close/>
              </a:path>
            </a:pathLst>
          </a:custGeom>
          <a:solidFill>
            <a:srgbClr val="EDBD68"/>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86" name="Group 382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907291" y="2945249"/>
            <a:ext cx="337913" cy="316794"/>
            <a:chOff x="0" y="0"/>
            <a:chExt cx="482600" cy="452437"/>
          </a:xfrm>
        </p:grpSpPr>
        <p:sp>
          <p:nvSpPr>
            <p:cNvPr id="87" name="Shape 3812"/>
            <p:cNvSpPr/>
            <p:nvPr/>
          </p:nvSpPr>
          <p:spPr>
            <a:xfrm>
              <a:off x="0" y="0"/>
              <a:ext cx="482600" cy="452438"/>
            </a:xfrm>
            <a:custGeom>
              <a:avLst/>
              <a:gdLst/>
              <a:ahLst/>
              <a:cxnLst>
                <a:cxn ang="0">
                  <a:pos x="wd2" y="hd2"/>
                </a:cxn>
                <a:cxn ang="5400000">
                  <a:pos x="wd2" y="hd2"/>
                </a:cxn>
                <a:cxn ang="10800000">
                  <a:pos x="wd2" y="hd2"/>
                </a:cxn>
                <a:cxn ang="16200000">
                  <a:pos x="wd2" y="hd2"/>
                </a:cxn>
              </a:cxnLst>
              <a:rect l="0" t="0" r="r" b="b"/>
              <a:pathLst>
                <a:path w="21600" h="21600" extrusionOk="0">
                  <a:moveTo>
                    <a:pt x="21263" y="4680"/>
                  </a:moveTo>
                  <a:cubicBezTo>
                    <a:pt x="17213" y="360"/>
                    <a:pt x="17213" y="360"/>
                    <a:pt x="17213" y="360"/>
                  </a:cubicBezTo>
                  <a:cubicBezTo>
                    <a:pt x="16875" y="180"/>
                    <a:pt x="16538" y="0"/>
                    <a:pt x="16200" y="0"/>
                  </a:cubicBezTo>
                  <a:cubicBezTo>
                    <a:pt x="2025" y="0"/>
                    <a:pt x="2025" y="0"/>
                    <a:pt x="2025" y="0"/>
                  </a:cubicBezTo>
                  <a:cubicBezTo>
                    <a:pt x="844" y="0"/>
                    <a:pt x="0" y="900"/>
                    <a:pt x="0" y="2160"/>
                  </a:cubicBezTo>
                  <a:cubicBezTo>
                    <a:pt x="0" y="19440"/>
                    <a:pt x="0" y="19440"/>
                    <a:pt x="0" y="19440"/>
                  </a:cubicBezTo>
                  <a:cubicBezTo>
                    <a:pt x="0" y="20700"/>
                    <a:pt x="844" y="21600"/>
                    <a:pt x="2025" y="21600"/>
                  </a:cubicBezTo>
                  <a:cubicBezTo>
                    <a:pt x="19575" y="21600"/>
                    <a:pt x="19575" y="21600"/>
                    <a:pt x="19575" y="21600"/>
                  </a:cubicBezTo>
                  <a:cubicBezTo>
                    <a:pt x="20756" y="21600"/>
                    <a:pt x="21600" y="20700"/>
                    <a:pt x="21600" y="19440"/>
                  </a:cubicBezTo>
                  <a:cubicBezTo>
                    <a:pt x="21600" y="5760"/>
                    <a:pt x="21600" y="5760"/>
                    <a:pt x="21600" y="5760"/>
                  </a:cubicBezTo>
                  <a:cubicBezTo>
                    <a:pt x="21600" y="5400"/>
                    <a:pt x="21431" y="5040"/>
                    <a:pt x="21263" y="4680"/>
                  </a:cubicBezTo>
                  <a:close/>
                  <a:moveTo>
                    <a:pt x="20250" y="19440"/>
                  </a:moveTo>
                  <a:cubicBezTo>
                    <a:pt x="20250" y="19800"/>
                    <a:pt x="19913" y="20160"/>
                    <a:pt x="19575" y="20160"/>
                  </a:cubicBezTo>
                  <a:cubicBezTo>
                    <a:pt x="2025" y="20160"/>
                    <a:pt x="2025" y="20160"/>
                    <a:pt x="2025" y="20160"/>
                  </a:cubicBezTo>
                  <a:cubicBezTo>
                    <a:pt x="1687" y="20160"/>
                    <a:pt x="1350" y="19800"/>
                    <a:pt x="1350" y="19440"/>
                  </a:cubicBezTo>
                  <a:cubicBezTo>
                    <a:pt x="1350" y="2160"/>
                    <a:pt x="1350" y="2160"/>
                    <a:pt x="1350" y="2160"/>
                  </a:cubicBezTo>
                  <a:cubicBezTo>
                    <a:pt x="1350" y="1800"/>
                    <a:pt x="1687" y="1440"/>
                    <a:pt x="2025" y="1440"/>
                  </a:cubicBezTo>
                  <a:cubicBezTo>
                    <a:pt x="15525" y="1440"/>
                    <a:pt x="15525" y="1440"/>
                    <a:pt x="15525" y="1440"/>
                  </a:cubicBezTo>
                  <a:cubicBezTo>
                    <a:pt x="15525" y="4320"/>
                    <a:pt x="15525" y="4320"/>
                    <a:pt x="15525" y="4320"/>
                  </a:cubicBezTo>
                  <a:cubicBezTo>
                    <a:pt x="15525" y="4320"/>
                    <a:pt x="15525" y="4320"/>
                    <a:pt x="15525" y="4320"/>
                  </a:cubicBezTo>
                  <a:cubicBezTo>
                    <a:pt x="15525" y="5580"/>
                    <a:pt x="16369" y="6480"/>
                    <a:pt x="17550" y="6480"/>
                  </a:cubicBezTo>
                  <a:cubicBezTo>
                    <a:pt x="18225" y="6480"/>
                    <a:pt x="18225" y="6480"/>
                    <a:pt x="18225" y="6480"/>
                  </a:cubicBezTo>
                  <a:cubicBezTo>
                    <a:pt x="20250" y="6480"/>
                    <a:pt x="20250" y="6480"/>
                    <a:pt x="20250" y="6480"/>
                  </a:cubicBezTo>
                  <a:lnTo>
                    <a:pt x="20250" y="19440"/>
                  </a:lnTo>
                  <a:close/>
                  <a:moveTo>
                    <a:pt x="18225" y="5760"/>
                  </a:moveTo>
                  <a:cubicBezTo>
                    <a:pt x="17550" y="5760"/>
                    <a:pt x="17550" y="5760"/>
                    <a:pt x="17550" y="5760"/>
                  </a:cubicBezTo>
                  <a:cubicBezTo>
                    <a:pt x="16875" y="5760"/>
                    <a:pt x="16200" y="5040"/>
                    <a:pt x="16200" y="4320"/>
                  </a:cubicBezTo>
                  <a:cubicBezTo>
                    <a:pt x="16200" y="4320"/>
                    <a:pt x="16200" y="4320"/>
                    <a:pt x="16200" y="4320"/>
                  </a:cubicBezTo>
                  <a:cubicBezTo>
                    <a:pt x="16200" y="1440"/>
                    <a:pt x="16200" y="1440"/>
                    <a:pt x="16200" y="1440"/>
                  </a:cubicBezTo>
                  <a:cubicBezTo>
                    <a:pt x="20250" y="5760"/>
                    <a:pt x="20250" y="5760"/>
                    <a:pt x="20250" y="5760"/>
                  </a:cubicBezTo>
                  <a:lnTo>
                    <a:pt x="18225" y="5760"/>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8" name="Shape 3813"/>
            <p:cNvSpPr/>
            <p:nvPr/>
          </p:nvSpPr>
          <p:spPr>
            <a:xfrm>
              <a:off x="225425" y="90487"/>
              <a:ext cx="90488" cy="15876"/>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cubicBezTo>
                    <a:pt x="19800" y="21600"/>
                    <a:pt x="19800" y="21600"/>
                    <a:pt x="19800" y="21600"/>
                  </a:cubicBezTo>
                  <a:cubicBezTo>
                    <a:pt x="20700" y="21600"/>
                    <a:pt x="21600" y="16200"/>
                    <a:pt x="21600" y="10800"/>
                  </a:cubicBezTo>
                  <a:cubicBezTo>
                    <a:pt x="21600" y="5400"/>
                    <a:pt x="20700" y="0"/>
                    <a:pt x="19800" y="0"/>
                  </a:cubicBezTo>
                  <a:cubicBezTo>
                    <a:pt x="1800" y="0"/>
                    <a:pt x="1800" y="0"/>
                    <a:pt x="1800" y="0"/>
                  </a:cubicBezTo>
                  <a:cubicBezTo>
                    <a:pt x="900" y="0"/>
                    <a:pt x="0" y="5400"/>
                    <a:pt x="0" y="10800"/>
                  </a:cubicBezTo>
                  <a:cubicBezTo>
                    <a:pt x="0" y="16200"/>
                    <a:pt x="900" y="21600"/>
                    <a:pt x="1800" y="216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89" name="Shape 3814"/>
            <p:cNvSpPr/>
            <p:nvPr/>
          </p:nvSpPr>
          <p:spPr>
            <a:xfrm>
              <a:off x="225425" y="136525"/>
              <a:ext cx="90488" cy="14288"/>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cubicBezTo>
                    <a:pt x="19800" y="21600"/>
                    <a:pt x="19800" y="21600"/>
                    <a:pt x="19800" y="21600"/>
                  </a:cubicBezTo>
                  <a:cubicBezTo>
                    <a:pt x="20700" y="21600"/>
                    <a:pt x="21600" y="16200"/>
                    <a:pt x="21600" y="10800"/>
                  </a:cubicBezTo>
                  <a:cubicBezTo>
                    <a:pt x="21600" y="5400"/>
                    <a:pt x="20700" y="0"/>
                    <a:pt x="19800" y="0"/>
                  </a:cubicBezTo>
                  <a:cubicBezTo>
                    <a:pt x="1800" y="0"/>
                    <a:pt x="1800" y="0"/>
                    <a:pt x="1800" y="0"/>
                  </a:cubicBezTo>
                  <a:cubicBezTo>
                    <a:pt x="900" y="0"/>
                    <a:pt x="0" y="5400"/>
                    <a:pt x="0" y="10800"/>
                  </a:cubicBezTo>
                  <a:cubicBezTo>
                    <a:pt x="0" y="16200"/>
                    <a:pt x="900" y="21600"/>
                    <a:pt x="1800" y="216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0" name="Shape 3815"/>
            <p:cNvSpPr/>
            <p:nvPr/>
          </p:nvSpPr>
          <p:spPr>
            <a:xfrm>
              <a:off x="225425" y="180975"/>
              <a:ext cx="196850" cy="1587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415" y="21600"/>
                    <a:pt x="831" y="21600"/>
                  </a:cubicBezTo>
                  <a:cubicBezTo>
                    <a:pt x="20769" y="21600"/>
                    <a:pt x="20769" y="21600"/>
                    <a:pt x="20769" y="21600"/>
                  </a:cubicBezTo>
                  <a:cubicBezTo>
                    <a:pt x="21185" y="21600"/>
                    <a:pt x="21600" y="16200"/>
                    <a:pt x="21600" y="10800"/>
                  </a:cubicBezTo>
                  <a:cubicBezTo>
                    <a:pt x="21600" y="5400"/>
                    <a:pt x="21185" y="0"/>
                    <a:pt x="20769" y="0"/>
                  </a:cubicBezTo>
                  <a:cubicBezTo>
                    <a:pt x="831" y="0"/>
                    <a:pt x="831" y="0"/>
                    <a:pt x="831" y="0"/>
                  </a:cubicBezTo>
                  <a:cubicBezTo>
                    <a:pt x="415" y="0"/>
                    <a:pt x="0" y="5400"/>
                    <a:pt x="0" y="108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1" name="Shape 3816"/>
            <p:cNvSpPr/>
            <p:nvPr/>
          </p:nvSpPr>
          <p:spPr>
            <a:xfrm>
              <a:off x="60325" y="271462"/>
              <a:ext cx="361950" cy="15876"/>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2" name="Shape 3817"/>
            <p:cNvSpPr/>
            <p:nvPr/>
          </p:nvSpPr>
          <p:spPr>
            <a:xfrm>
              <a:off x="60325" y="317500"/>
              <a:ext cx="361950" cy="14288"/>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3" name="Shape 3818"/>
            <p:cNvSpPr/>
            <p:nvPr/>
          </p:nvSpPr>
          <p:spPr>
            <a:xfrm>
              <a:off x="60325" y="361950"/>
              <a:ext cx="361950" cy="14288"/>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4" name="Shape 3819"/>
            <p:cNvSpPr/>
            <p:nvPr/>
          </p:nvSpPr>
          <p:spPr>
            <a:xfrm>
              <a:off x="60325" y="227012"/>
              <a:ext cx="361950" cy="14289"/>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95" name="Shape 3820"/>
            <p:cNvSpPr/>
            <p:nvPr/>
          </p:nvSpPr>
          <p:spPr>
            <a:xfrm>
              <a:off x="60325" y="76200"/>
              <a:ext cx="134937" cy="120650"/>
            </a:xfrm>
            <a:custGeom>
              <a:avLst/>
              <a:gdLst/>
              <a:ahLst/>
              <a:cxnLst>
                <a:cxn ang="0">
                  <a:pos x="wd2" y="hd2"/>
                </a:cxn>
                <a:cxn ang="5400000">
                  <a:pos x="wd2" y="hd2"/>
                </a:cxn>
                <a:cxn ang="10800000">
                  <a:pos x="wd2" y="hd2"/>
                </a:cxn>
                <a:cxn ang="16200000">
                  <a:pos x="wd2" y="hd2"/>
                </a:cxn>
              </a:cxnLst>
              <a:rect l="0" t="0" r="r" b="b"/>
              <a:pathLst>
                <a:path w="21600" h="21600" extrusionOk="0">
                  <a:moveTo>
                    <a:pt x="2400" y="21600"/>
                  </a:moveTo>
                  <a:cubicBezTo>
                    <a:pt x="19200" y="21600"/>
                    <a:pt x="19200" y="21600"/>
                    <a:pt x="19200" y="21600"/>
                  </a:cubicBezTo>
                  <a:cubicBezTo>
                    <a:pt x="20400" y="21600"/>
                    <a:pt x="21600" y="20250"/>
                    <a:pt x="21600" y="18900"/>
                  </a:cubicBezTo>
                  <a:cubicBezTo>
                    <a:pt x="21600" y="2700"/>
                    <a:pt x="21600" y="2700"/>
                    <a:pt x="21600" y="2700"/>
                  </a:cubicBezTo>
                  <a:cubicBezTo>
                    <a:pt x="21600" y="1350"/>
                    <a:pt x="20400" y="0"/>
                    <a:pt x="19200" y="0"/>
                  </a:cubicBezTo>
                  <a:cubicBezTo>
                    <a:pt x="2400" y="0"/>
                    <a:pt x="2400" y="0"/>
                    <a:pt x="2400" y="0"/>
                  </a:cubicBezTo>
                  <a:cubicBezTo>
                    <a:pt x="1200" y="0"/>
                    <a:pt x="0" y="1350"/>
                    <a:pt x="0" y="2700"/>
                  </a:cubicBezTo>
                  <a:cubicBezTo>
                    <a:pt x="0" y="18900"/>
                    <a:pt x="0" y="18900"/>
                    <a:pt x="0" y="18900"/>
                  </a:cubicBezTo>
                  <a:cubicBezTo>
                    <a:pt x="0" y="20250"/>
                    <a:pt x="1200" y="21600"/>
                    <a:pt x="2400" y="21600"/>
                  </a:cubicBezTo>
                  <a:close/>
                  <a:moveTo>
                    <a:pt x="4800" y="5400"/>
                  </a:moveTo>
                  <a:cubicBezTo>
                    <a:pt x="16800" y="5400"/>
                    <a:pt x="16800" y="5400"/>
                    <a:pt x="16800" y="5400"/>
                  </a:cubicBezTo>
                  <a:cubicBezTo>
                    <a:pt x="16800" y="16200"/>
                    <a:pt x="16800" y="16200"/>
                    <a:pt x="16800" y="16200"/>
                  </a:cubicBezTo>
                  <a:cubicBezTo>
                    <a:pt x="4800" y="16200"/>
                    <a:pt x="4800" y="16200"/>
                    <a:pt x="4800" y="16200"/>
                  </a:cubicBezTo>
                  <a:lnTo>
                    <a:pt x="4800" y="5400"/>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97" name="Shape 377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5241" y="2119333"/>
            <a:ext cx="938273" cy="748283"/>
          </a:xfrm>
          <a:custGeom>
            <a:avLst/>
            <a:gdLst/>
            <a:ahLst/>
            <a:cxnLst>
              <a:cxn ang="0">
                <a:pos x="wd2" y="hd2"/>
              </a:cxn>
              <a:cxn ang="5400000">
                <a:pos x="wd2" y="hd2"/>
              </a:cxn>
              <a:cxn ang="10800000">
                <a:pos x="wd2" y="hd2"/>
              </a:cxn>
              <a:cxn ang="16200000">
                <a:pos x="wd2" y="hd2"/>
              </a:cxn>
            </a:cxnLst>
            <a:rect l="0" t="0" r="r" b="b"/>
            <a:pathLst>
              <a:path w="19099" h="20474" extrusionOk="0">
                <a:moveTo>
                  <a:pt x="7248" y="20474"/>
                </a:moveTo>
                <a:lnTo>
                  <a:pt x="6144" y="16632"/>
                </a:lnTo>
                <a:cubicBezTo>
                  <a:pt x="1218" y="14938"/>
                  <a:pt x="-1250" y="9968"/>
                  <a:pt x="631" y="5533"/>
                </a:cubicBezTo>
                <a:cubicBezTo>
                  <a:pt x="2513" y="1097"/>
                  <a:pt x="8031" y="-1126"/>
                  <a:pt x="12956" y="568"/>
                </a:cubicBezTo>
                <a:cubicBezTo>
                  <a:pt x="17882" y="2263"/>
                  <a:pt x="20350" y="7232"/>
                  <a:pt x="18469" y="11668"/>
                </a:cubicBezTo>
                <a:cubicBezTo>
                  <a:pt x="17080" y="14942"/>
                  <a:pt x="13624" y="17130"/>
                  <a:pt x="9733" y="17197"/>
                </a:cubicBezTo>
                <a:close/>
              </a:path>
            </a:pathLst>
          </a:custGeom>
          <a:solidFill>
            <a:srgbClr val="EBD48E"/>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98" name="Group 382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9586536" y="2271440"/>
            <a:ext cx="315682" cy="337913"/>
            <a:chOff x="0" y="0"/>
            <a:chExt cx="450850" cy="482600"/>
          </a:xfrm>
        </p:grpSpPr>
        <p:sp>
          <p:nvSpPr>
            <p:cNvPr id="99" name="Shape 3822"/>
            <p:cNvSpPr/>
            <p:nvPr/>
          </p:nvSpPr>
          <p:spPr>
            <a:xfrm>
              <a:off x="0" y="0"/>
              <a:ext cx="450850" cy="482600"/>
            </a:xfrm>
            <a:custGeom>
              <a:avLst/>
              <a:gdLst/>
              <a:ahLst/>
              <a:cxnLst>
                <a:cxn ang="0">
                  <a:pos x="wd2" y="hd2"/>
                </a:cxn>
                <a:cxn ang="5400000">
                  <a:pos x="wd2" y="hd2"/>
                </a:cxn>
                <a:cxn ang="10800000">
                  <a:pos x="wd2" y="hd2"/>
                </a:cxn>
                <a:cxn ang="16200000">
                  <a:pos x="wd2" y="hd2"/>
                </a:cxn>
              </a:cxnLst>
              <a:rect l="0" t="0" r="r" b="b"/>
              <a:pathLst>
                <a:path w="21600" h="21600" extrusionOk="0">
                  <a:moveTo>
                    <a:pt x="18720" y="0"/>
                  </a:moveTo>
                  <a:cubicBezTo>
                    <a:pt x="2880" y="0"/>
                    <a:pt x="2880" y="0"/>
                    <a:pt x="2880" y="0"/>
                  </a:cubicBezTo>
                  <a:cubicBezTo>
                    <a:pt x="1260" y="0"/>
                    <a:pt x="0" y="1181"/>
                    <a:pt x="0" y="2700"/>
                  </a:cubicBezTo>
                  <a:cubicBezTo>
                    <a:pt x="0" y="18900"/>
                    <a:pt x="0" y="18900"/>
                    <a:pt x="0" y="18900"/>
                  </a:cubicBezTo>
                  <a:cubicBezTo>
                    <a:pt x="0" y="20419"/>
                    <a:pt x="1260" y="21600"/>
                    <a:pt x="2880" y="21600"/>
                  </a:cubicBezTo>
                  <a:cubicBezTo>
                    <a:pt x="18720" y="21600"/>
                    <a:pt x="18720" y="21600"/>
                    <a:pt x="18720" y="21600"/>
                  </a:cubicBezTo>
                  <a:cubicBezTo>
                    <a:pt x="20340" y="21600"/>
                    <a:pt x="21600" y="20419"/>
                    <a:pt x="21600" y="18900"/>
                  </a:cubicBezTo>
                  <a:cubicBezTo>
                    <a:pt x="21600" y="2700"/>
                    <a:pt x="21600" y="2700"/>
                    <a:pt x="21600" y="2700"/>
                  </a:cubicBezTo>
                  <a:cubicBezTo>
                    <a:pt x="21600" y="1181"/>
                    <a:pt x="20340" y="0"/>
                    <a:pt x="18720" y="0"/>
                  </a:cubicBezTo>
                  <a:close/>
                  <a:moveTo>
                    <a:pt x="20160" y="18900"/>
                  </a:moveTo>
                  <a:cubicBezTo>
                    <a:pt x="20160" y="19575"/>
                    <a:pt x="19440" y="20250"/>
                    <a:pt x="18720" y="20250"/>
                  </a:cubicBezTo>
                  <a:cubicBezTo>
                    <a:pt x="2880" y="20250"/>
                    <a:pt x="2880" y="20250"/>
                    <a:pt x="2880" y="20250"/>
                  </a:cubicBezTo>
                  <a:cubicBezTo>
                    <a:pt x="2160" y="20250"/>
                    <a:pt x="1440" y="19575"/>
                    <a:pt x="1440" y="18900"/>
                  </a:cubicBezTo>
                  <a:cubicBezTo>
                    <a:pt x="1440" y="2700"/>
                    <a:pt x="1440" y="2700"/>
                    <a:pt x="1440" y="2700"/>
                  </a:cubicBezTo>
                  <a:cubicBezTo>
                    <a:pt x="1440" y="2025"/>
                    <a:pt x="2160" y="1350"/>
                    <a:pt x="2880" y="1350"/>
                  </a:cubicBezTo>
                  <a:cubicBezTo>
                    <a:pt x="18720" y="1350"/>
                    <a:pt x="18720" y="1350"/>
                    <a:pt x="18720" y="1350"/>
                  </a:cubicBezTo>
                  <a:cubicBezTo>
                    <a:pt x="19440" y="1350"/>
                    <a:pt x="20160" y="2025"/>
                    <a:pt x="20160" y="2700"/>
                  </a:cubicBezTo>
                  <a:lnTo>
                    <a:pt x="20160" y="18900"/>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100" name="Shape 3823"/>
            <p:cNvSpPr/>
            <p:nvPr/>
          </p:nvSpPr>
          <p:spPr>
            <a:xfrm>
              <a:off x="60325" y="60325"/>
              <a:ext cx="330200" cy="301625"/>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82" y="0"/>
                    <a:pt x="982" y="0"/>
                    <a:pt x="982" y="0"/>
                  </a:cubicBezTo>
                  <a:cubicBezTo>
                    <a:pt x="491" y="0"/>
                    <a:pt x="0" y="540"/>
                    <a:pt x="0" y="108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1080"/>
                    <a:pt x="21600" y="1080"/>
                    <a:pt x="21600" y="1080"/>
                  </a:cubicBezTo>
                  <a:cubicBezTo>
                    <a:pt x="21600" y="540"/>
                    <a:pt x="21109" y="0"/>
                    <a:pt x="20618" y="0"/>
                  </a:cubicBezTo>
                  <a:close/>
                  <a:moveTo>
                    <a:pt x="20618" y="1080"/>
                  </a:moveTo>
                  <a:cubicBezTo>
                    <a:pt x="20618" y="15930"/>
                    <a:pt x="20618" y="15930"/>
                    <a:pt x="20618" y="15930"/>
                  </a:cubicBezTo>
                  <a:cubicBezTo>
                    <a:pt x="17427" y="12150"/>
                    <a:pt x="17427" y="12150"/>
                    <a:pt x="17427" y="12150"/>
                  </a:cubicBezTo>
                  <a:cubicBezTo>
                    <a:pt x="17182" y="11880"/>
                    <a:pt x="16936" y="11880"/>
                    <a:pt x="16691" y="11880"/>
                  </a:cubicBezTo>
                  <a:cubicBezTo>
                    <a:pt x="16445" y="11880"/>
                    <a:pt x="16200" y="11880"/>
                    <a:pt x="15955" y="12150"/>
                  </a:cubicBezTo>
                  <a:cubicBezTo>
                    <a:pt x="13500" y="15390"/>
                    <a:pt x="13500" y="15390"/>
                    <a:pt x="13500" y="15390"/>
                  </a:cubicBezTo>
                  <a:cubicBezTo>
                    <a:pt x="5645" y="5670"/>
                    <a:pt x="5645" y="5670"/>
                    <a:pt x="5645" y="5670"/>
                  </a:cubicBezTo>
                  <a:cubicBezTo>
                    <a:pt x="5400" y="5400"/>
                    <a:pt x="5155" y="5400"/>
                    <a:pt x="4909" y="5400"/>
                  </a:cubicBezTo>
                  <a:cubicBezTo>
                    <a:pt x="4664" y="5400"/>
                    <a:pt x="4418" y="5400"/>
                    <a:pt x="4173" y="5670"/>
                  </a:cubicBezTo>
                  <a:cubicBezTo>
                    <a:pt x="982" y="9720"/>
                    <a:pt x="982" y="9720"/>
                    <a:pt x="982" y="9720"/>
                  </a:cubicBezTo>
                  <a:cubicBezTo>
                    <a:pt x="982" y="1080"/>
                    <a:pt x="982" y="1080"/>
                    <a:pt x="982" y="1080"/>
                  </a:cubicBezTo>
                  <a:lnTo>
                    <a:pt x="20618" y="1080"/>
                  </a:lnTo>
                  <a:close/>
                  <a:moveTo>
                    <a:pt x="982" y="11340"/>
                  </a:moveTo>
                  <a:cubicBezTo>
                    <a:pt x="4909" y="6480"/>
                    <a:pt x="4909" y="6480"/>
                    <a:pt x="4909" y="6480"/>
                  </a:cubicBezTo>
                  <a:cubicBezTo>
                    <a:pt x="12764" y="16470"/>
                    <a:pt x="12764" y="16470"/>
                    <a:pt x="12764" y="16470"/>
                  </a:cubicBezTo>
                  <a:cubicBezTo>
                    <a:pt x="13500" y="17010"/>
                    <a:pt x="13500" y="17010"/>
                    <a:pt x="13500" y="17010"/>
                  </a:cubicBezTo>
                  <a:cubicBezTo>
                    <a:pt x="16200" y="20520"/>
                    <a:pt x="16200" y="20520"/>
                    <a:pt x="16200" y="20520"/>
                  </a:cubicBezTo>
                  <a:cubicBezTo>
                    <a:pt x="982" y="20520"/>
                    <a:pt x="982" y="20520"/>
                    <a:pt x="982" y="20520"/>
                  </a:cubicBezTo>
                  <a:lnTo>
                    <a:pt x="982" y="11340"/>
                  </a:lnTo>
                  <a:close/>
                  <a:moveTo>
                    <a:pt x="17427" y="20520"/>
                  </a:moveTo>
                  <a:cubicBezTo>
                    <a:pt x="13991" y="16200"/>
                    <a:pt x="13991" y="16200"/>
                    <a:pt x="13991" y="16200"/>
                  </a:cubicBezTo>
                  <a:cubicBezTo>
                    <a:pt x="16691" y="12960"/>
                    <a:pt x="16691" y="12960"/>
                    <a:pt x="16691" y="12960"/>
                  </a:cubicBezTo>
                  <a:cubicBezTo>
                    <a:pt x="20618" y="17820"/>
                    <a:pt x="20618" y="17820"/>
                    <a:pt x="20618" y="17820"/>
                  </a:cubicBezTo>
                  <a:cubicBezTo>
                    <a:pt x="20618" y="20520"/>
                    <a:pt x="20618" y="20520"/>
                    <a:pt x="20618" y="20520"/>
                  </a:cubicBezTo>
                  <a:lnTo>
                    <a:pt x="17427" y="20520"/>
                  </a:ln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101" name="Shape 3824"/>
            <p:cNvSpPr/>
            <p:nvPr/>
          </p:nvSpPr>
          <p:spPr>
            <a:xfrm>
              <a:off x="241300" y="106362"/>
              <a:ext cx="88900" cy="904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7100" y="21600"/>
                    <a:pt x="21600" y="17100"/>
                    <a:pt x="21600" y="10800"/>
                  </a:cubicBezTo>
                  <a:cubicBezTo>
                    <a:pt x="21600" y="4500"/>
                    <a:pt x="17100" y="0"/>
                    <a:pt x="10800" y="0"/>
                  </a:cubicBezTo>
                  <a:cubicBezTo>
                    <a:pt x="4500" y="0"/>
                    <a:pt x="0" y="4500"/>
                    <a:pt x="0" y="10800"/>
                  </a:cubicBezTo>
                  <a:cubicBezTo>
                    <a:pt x="0" y="17100"/>
                    <a:pt x="4500" y="21600"/>
                    <a:pt x="10800" y="21600"/>
                  </a:cubicBezTo>
                  <a:close/>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103" name="Shape 376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80752" y="3537894"/>
            <a:ext cx="1079237" cy="778165"/>
          </a:xfrm>
          <a:custGeom>
            <a:avLst/>
            <a:gdLst/>
            <a:ahLst/>
            <a:cxnLst>
              <a:cxn ang="0">
                <a:pos x="wd2" y="hd2"/>
              </a:cxn>
              <a:cxn ang="5400000">
                <a:pos x="wd2" y="hd2"/>
              </a:cxn>
              <a:cxn ang="10800000">
                <a:pos x="wd2" y="hd2"/>
              </a:cxn>
              <a:cxn ang="16200000">
                <a:pos x="wd2" y="hd2"/>
              </a:cxn>
            </a:cxnLst>
            <a:rect l="0" t="0" r="r" b="b"/>
            <a:pathLst>
              <a:path w="20127" h="20761" extrusionOk="0">
                <a:moveTo>
                  <a:pt x="14755" y="20761"/>
                </a:moveTo>
                <a:lnTo>
                  <a:pt x="11988" y="19113"/>
                </a:lnTo>
                <a:cubicBezTo>
                  <a:pt x="6534" y="20132"/>
                  <a:pt x="1250" y="16719"/>
                  <a:pt x="188" y="11491"/>
                </a:cubicBezTo>
                <a:cubicBezTo>
                  <a:pt x="-875" y="6262"/>
                  <a:pt x="2685" y="1198"/>
                  <a:pt x="8140" y="180"/>
                </a:cubicBezTo>
                <a:cubicBezTo>
                  <a:pt x="13595" y="-839"/>
                  <a:pt x="18878" y="2574"/>
                  <a:pt x="19941" y="7802"/>
                </a:cubicBezTo>
                <a:cubicBezTo>
                  <a:pt x="20725" y="11661"/>
                  <a:pt x="18987" y="15590"/>
                  <a:pt x="15548" y="17733"/>
                </a:cubicBezTo>
                <a:close/>
              </a:path>
            </a:pathLst>
          </a:custGeom>
          <a:solidFill>
            <a:srgbClr val="EDBD68"/>
          </a:solidFill>
          <a:ln w="12700">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grpSp>
        <p:nvGrpSpPr>
          <p:cNvPr id="104" name="Group 382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9662404" y="3712658"/>
            <a:ext cx="336801" cy="337913"/>
            <a:chOff x="0" y="0"/>
            <a:chExt cx="481012" cy="482600"/>
          </a:xfrm>
        </p:grpSpPr>
        <p:sp>
          <p:nvSpPr>
            <p:cNvPr id="105" name="Shape 3826"/>
            <p:cNvSpPr/>
            <p:nvPr/>
          </p:nvSpPr>
          <p:spPr>
            <a:xfrm>
              <a:off x="0" y="0"/>
              <a:ext cx="481013" cy="482600"/>
            </a:xfrm>
            <a:custGeom>
              <a:avLst/>
              <a:gdLst/>
              <a:ahLst/>
              <a:cxnLst>
                <a:cxn ang="0">
                  <a:pos x="wd2" y="hd2"/>
                </a:cxn>
                <a:cxn ang="5400000">
                  <a:pos x="wd2" y="hd2"/>
                </a:cxn>
                <a:cxn ang="10800000">
                  <a:pos x="wd2" y="hd2"/>
                </a:cxn>
                <a:cxn ang="16200000">
                  <a:pos x="wd2" y="hd2"/>
                </a:cxn>
              </a:cxnLst>
              <a:rect l="0" t="0" r="r" b="b"/>
              <a:pathLst>
                <a:path w="21600" h="21600" extrusionOk="0">
                  <a:moveTo>
                    <a:pt x="19744" y="7087"/>
                  </a:moveTo>
                  <a:cubicBezTo>
                    <a:pt x="18900" y="6919"/>
                    <a:pt x="16875" y="6919"/>
                    <a:pt x="14006" y="6750"/>
                  </a:cubicBezTo>
                  <a:cubicBezTo>
                    <a:pt x="14175" y="6075"/>
                    <a:pt x="14175" y="5569"/>
                    <a:pt x="14175" y="4556"/>
                  </a:cubicBezTo>
                  <a:cubicBezTo>
                    <a:pt x="14175" y="2194"/>
                    <a:pt x="12319" y="0"/>
                    <a:pt x="10800" y="0"/>
                  </a:cubicBezTo>
                  <a:cubicBezTo>
                    <a:pt x="9619" y="0"/>
                    <a:pt x="8775" y="844"/>
                    <a:pt x="8775" y="2025"/>
                  </a:cubicBezTo>
                  <a:cubicBezTo>
                    <a:pt x="8775" y="3375"/>
                    <a:pt x="8269" y="5737"/>
                    <a:pt x="6075" y="6919"/>
                  </a:cubicBezTo>
                  <a:cubicBezTo>
                    <a:pt x="5906" y="6919"/>
                    <a:pt x="5400" y="7256"/>
                    <a:pt x="5400" y="7256"/>
                  </a:cubicBezTo>
                  <a:cubicBezTo>
                    <a:pt x="5400" y="7256"/>
                    <a:pt x="5400" y="7256"/>
                    <a:pt x="5400" y="7256"/>
                  </a:cubicBezTo>
                  <a:cubicBezTo>
                    <a:pt x="5062" y="6919"/>
                    <a:pt x="4556" y="6750"/>
                    <a:pt x="4050" y="6750"/>
                  </a:cubicBezTo>
                  <a:cubicBezTo>
                    <a:pt x="2025" y="6750"/>
                    <a:pt x="2025" y="6750"/>
                    <a:pt x="2025" y="6750"/>
                  </a:cubicBezTo>
                  <a:cubicBezTo>
                    <a:pt x="844" y="6750"/>
                    <a:pt x="0" y="7594"/>
                    <a:pt x="0" y="8775"/>
                  </a:cubicBezTo>
                  <a:cubicBezTo>
                    <a:pt x="0" y="19575"/>
                    <a:pt x="0" y="19575"/>
                    <a:pt x="0" y="19575"/>
                  </a:cubicBezTo>
                  <a:cubicBezTo>
                    <a:pt x="0" y="20756"/>
                    <a:pt x="844" y="21600"/>
                    <a:pt x="2025" y="21600"/>
                  </a:cubicBezTo>
                  <a:cubicBezTo>
                    <a:pt x="4050" y="21600"/>
                    <a:pt x="4050" y="21600"/>
                    <a:pt x="4050" y="21600"/>
                  </a:cubicBezTo>
                  <a:cubicBezTo>
                    <a:pt x="4894" y="21600"/>
                    <a:pt x="5569" y="21094"/>
                    <a:pt x="5906" y="20419"/>
                  </a:cubicBezTo>
                  <a:cubicBezTo>
                    <a:pt x="5906" y="20419"/>
                    <a:pt x="5906" y="20419"/>
                    <a:pt x="5906" y="20419"/>
                  </a:cubicBezTo>
                  <a:cubicBezTo>
                    <a:pt x="5906" y="20419"/>
                    <a:pt x="5906" y="20419"/>
                    <a:pt x="6075" y="20419"/>
                  </a:cubicBezTo>
                  <a:cubicBezTo>
                    <a:pt x="6075" y="20419"/>
                    <a:pt x="6075" y="20419"/>
                    <a:pt x="6075" y="20419"/>
                  </a:cubicBezTo>
                  <a:cubicBezTo>
                    <a:pt x="6412" y="20588"/>
                    <a:pt x="7256" y="20756"/>
                    <a:pt x="8775" y="21094"/>
                  </a:cubicBezTo>
                  <a:cubicBezTo>
                    <a:pt x="9112" y="21263"/>
                    <a:pt x="10969" y="21600"/>
                    <a:pt x="12825" y="21600"/>
                  </a:cubicBezTo>
                  <a:cubicBezTo>
                    <a:pt x="16537" y="21600"/>
                    <a:pt x="16537" y="21600"/>
                    <a:pt x="16537" y="21600"/>
                  </a:cubicBezTo>
                  <a:cubicBezTo>
                    <a:pt x="17719" y="21600"/>
                    <a:pt x="18394" y="21094"/>
                    <a:pt x="18900" y="20250"/>
                  </a:cubicBezTo>
                  <a:cubicBezTo>
                    <a:pt x="18900" y="20250"/>
                    <a:pt x="19069" y="19913"/>
                    <a:pt x="19237" y="19575"/>
                  </a:cubicBezTo>
                  <a:cubicBezTo>
                    <a:pt x="19406" y="19238"/>
                    <a:pt x="19406" y="18900"/>
                    <a:pt x="19237" y="18394"/>
                  </a:cubicBezTo>
                  <a:cubicBezTo>
                    <a:pt x="19913" y="17888"/>
                    <a:pt x="20250" y="17213"/>
                    <a:pt x="20419" y="16706"/>
                  </a:cubicBezTo>
                  <a:cubicBezTo>
                    <a:pt x="20587" y="15863"/>
                    <a:pt x="20587" y="15188"/>
                    <a:pt x="20419" y="14850"/>
                  </a:cubicBezTo>
                  <a:cubicBezTo>
                    <a:pt x="20756" y="14344"/>
                    <a:pt x="21094" y="13838"/>
                    <a:pt x="21262" y="12994"/>
                  </a:cubicBezTo>
                  <a:cubicBezTo>
                    <a:pt x="21431" y="12319"/>
                    <a:pt x="21262" y="11813"/>
                    <a:pt x="20925" y="11306"/>
                  </a:cubicBezTo>
                  <a:cubicBezTo>
                    <a:pt x="21431" y="10969"/>
                    <a:pt x="21600" y="10294"/>
                    <a:pt x="21600" y="9787"/>
                  </a:cubicBezTo>
                  <a:cubicBezTo>
                    <a:pt x="21600" y="9787"/>
                    <a:pt x="21600" y="9787"/>
                    <a:pt x="21600" y="9787"/>
                  </a:cubicBezTo>
                  <a:cubicBezTo>
                    <a:pt x="21600" y="9619"/>
                    <a:pt x="21600" y="9619"/>
                    <a:pt x="21600" y="9450"/>
                  </a:cubicBezTo>
                  <a:cubicBezTo>
                    <a:pt x="21600" y="8606"/>
                    <a:pt x="21094" y="7425"/>
                    <a:pt x="19744" y="7087"/>
                  </a:cubicBezTo>
                  <a:close/>
                  <a:moveTo>
                    <a:pt x="4725" y="19575"/>
                  </a:moveTo>
                  <a:cubicBezTo>
                    <a:pt x="4725" y="19913"/>
                    <a:pt x="4388" y="20250"/>
                    <a:pt x="4050" y="20250"/>
                  </a:cubicBezTo>
                  <a:cubicBezTo>
                    <a:pt x="2025" y="20250"/>
                    <a:pt x="2025" y="20250"/>
                    <a:pt x="2025" y="20250"/>
                  </a:cubicBezTo>
                  <a:cubicBezTo>
                    <a:pt x="1688" y="20250"/>
                    <a:pt x="1350" y="19913"/>
                    <a:pt x="1350" y="19575"/>
                  </a:cubicBezTo>
                  <a:cubicBezTo>
                    <a:pt x="1350" y="8775"/>
                    <a:pt x="1350" y="8775"/>
                    <a:pt x="1350" y="8775"/>
                  </a:cubicBezTo>
                  <a:cubicBezTo>
                    <a:pt x="1350" y="8437"/>
                    <a:pt x="1688" y="8100"/>
                    <a:pt x="2025" y="8100"/>
                  </a:cubicBezTo>
                  <a:cubicBezTo>
                    <a:pt x="4050" y="8100"/>
                    <a:pt x="4050" y="8100"/>
                    <a:pt x="4050" y="8100"/>
                  </a:cubicBezTo>
                  <a:cubicBezTo>
                    <a:pt x="4388" y="8100"/>
                    <a:pt x="4725" y="8437"/>
                    <a:pt x="4725" y="8775"/>
                  </a:cubicBezTo>
                  <a:lnTo>
                    <a:pt x="4725" y="19575"/>
                  </a:lnTo>
                  <a:close/>
                  <a:moveTo>
                    <a:pt x="20250" y="9787"/>
                  </a:moveTo>
                  <a:cubicBezTo>
                    <a:pt x="20250" y="10125"/>
                    <a:pt x="20081" y="10800"/>
                    <a:pt x="18900" y="10800"/>
                  </a:cubicBezTo>
                  <a:cubicBezTo>
                    <a:pt x="17887" y="10800"/>
                    <a:pt x="17550" y="10800"/>
                    <a:pt x="17550" y="10800"/>
                  </a:cubicBezTo>
                  <a:cubicBezTo>
                    <a:pt x="17381" y="10800"/>
                    <a:pt x="17212" y="10969"/>
                    <a:pt x="17212" y="11138"/>
                  </a:cubicBezTo>
                  <a:cubicBezTo>
                    <a:pt x="17212" y="11306"/>
                    <a:pt x="17381" y="11475"/>
                    <a:pt x="17550" y="11475"/>
                  </a:cubicBezTo>
                  <a:cubicBezTo>
                    <a:pt x="17550" y="11475"/>
                    <a:pt x="17887" y="11475"/>
                    <a:pt x="18900" y="11475"/>
                  </a:cubicBezTo>
                  <a:cubicBezTo>
                    <a:pt x="19913" y="11475"/>
                    <a:pt x="20081" y="12319"/>
                    <a:pt x="19913" y="12656"/>
                  </a:cubicBezTo>
                  <a:cubicBezTo>
                    <a:pt x="19913" y="13163"/>
                    <a:pt x="19575" y="14175"/>
                    <a:pt x="18562" y="14175"/>
                  </a:cubicBezTo>
                  <a:cubicBezTo>
                    <a:pt x="17381" y="14175"/>
                    <a:pt x="16875" y="14175"/>
                    <a:pt x="16875" y="14175"/>
                  </a:cubicBezTo>
                  <a:cubicBezTo>
                    <a:pt x="16706" y="14175"/>
                    <a:pt x="16537" y="14344"/>
                    <a:pt x="16537" y="14513"/>
                  </a:cubicBezTo>
                  <a:cubicBezTo>
                    <a:pt x="16537" y="14681"/>
                    <a:pt x="16706" y="14850"/>
                    <a:pt x="16875" y="14850"/>
                  </a:cubicBezTo>
                  <a:cubicBezTo>
                    <a:pt x="16875" y="14850"/>
                    <a:pt x="17719" y="14850"/>
                    <a:pt x="18225" y="14850"/>
                  </a:cubicBezTo>
                  <a:cubicBezTo>
                    <a:pt x="19406" y="14850"/>
                    <a:pt x="19237" y="15694"/>
                    <a:pt x="19069" y="16200"/>
                  </a:cubicBezTo>
                  <a:cubicBezTo>
                    <a:pt x="18900" y="16875"/>
                    <a:pt x="18731" y="17550"/>
                    <a:pt x="17381" y="17550"/>
                  </a:cubicBezTo>
                  <a:cubicBezTo>
                    <a:pt x="16875" y="17550"/>
                    <a:pt x="16200" y="17550"/>
                    <a:pt x="16200" y="17550"/>
                  </a:cubicBezTo>
                  <a:cubicBezTo>
                    <a:pt x="16031" y="17550"/>
                    <a:pt x="15862" y="17719"/>
                    <a:pt x="15862" y="17888"/>
                  </a:cubicBezTo>
                  <a:cubicBezTo>
                    <a:pt x="15862" y="18056"/>
                    <a:pt x="16031" y="18225"/>
                    <a:pt x="16200" y="18225"/>
                  </a:cubicBezTo>
                  <a:cubicBezTo>
                    <a:pt x="16200" y="18225"/>
                    <a:pt x="16706" y="18225"/>
                    <a:pt x="17212" y="18225"/>
                  </a:cubicBezTo>
                  <a:cubicBezTo>
                    <a:pt x="18056" y="18225"/>
                    <a:pt x="18056" y="18900"/>
                    <a:pt x="17887" y="19238"/>
                  </a:cubicBezTo>
                  <a:cubicBezTo>
                    <a:pt x="17887" y="19406"/>
                    <a:pt x="17719" y="19575"/>
                    <a:pt x="17719" y="19744"/>
                  </a:cubicBezTo>
                  <a:cubicBezTo>
                    <a:pt x="17550" y="20081"/>
                    <a:pt x="17212" y="20250"/>
                    <a:pt x="16537" y="20250"/>
                  </a:cubicBezTo>
                  <a:cubicBezTo>
                    <a:pt x="12825" y="20250"/>
                    <a:pt x="12825" y="20250"/>
                    <a:pt x="12825" y="20250"/>
                  </a:cubicBezTo>
                  <a:cubicBezTo>
                    <a:pt x="10969" y="20250"/>
                    <a:pt x="9112" y="19913"/>
                    <a:pt x="9112" y="19744"/>
                  </a:cubicBezTo>
                  <a:cubicBezTo>
                    <a:pt x="6244" y="19238"/>
                    <a:pt x="6075" y="19069"/>
                    <a:pt x="5906" y="19069"/>
                  </a:cubicBezTo>
                  <a:cubicBezTo>
                    <a:pt x="5906" y="19069"/>
                    <a:pt x="5400" y="18900"/>
                    <a:pt x="5400" y="18563"/>
                  </a:cubicBezTo>
                  <a:cubicBezTo>
                    <a:pt x="5400" y="9112"/>
                    <a:pt x="5400" y="9112"/>
                    <a:pt x="5400" y="9112"/>
                  </a:cubicBezTo>
                  <a:cubicBezTo>
                    <a:pt x="5400" y="8775"/>
                    <a:pt x="5569" y="8606"/>
                    <a:pt x="5906" y="8437"/>
                  </a:cubicBezTo>
                  <a:cubicBezTo>
                    <a:pt x="5906" y="8437"/>
                    <a:pt x="6075" y="8437"/>
                    <a:pt x="6075" y="8437"/>
                  </a:cubicBezTo>
                  <a:cubicBezTo>
                    <a:pt x="9112" y="7087"/>
                    <a:pt x="10125" y="4387"/>
                    <a:pt x="10125" y="2025"/>
                  </a:cubicBezTo>
                  <a:cubicBezTo>
                    <a:pt x="10125" y="1687"/>
                    <a:pt x="10462" y="1350"/>
                    <a:pt x="10800" y="1350"/>
                  </a:cubicBezTo>
                  <a:cubicBezTo>
                    <a:pt x="11475" y="1350"/>
                    <a:pt x="12825" y="2700"/>
                    <a:pt x="12825" y="4556"/>
                  </a:cubicBezTo>
                  <a:cubicBezTo>
                    <a:pt x="12825" y="6075"/>
                    <a:pt x="12656" y="6412"/>
                    <a:pt x="12150" y="8100"/>
                  </a:cubicBezTo>
                  <a:cubicBezTo>
                    <a:pt x="18900" y="8100"/>
                    <a:pt x="18900" y="8269"/>
                    <a:pt x="19406" y="8437"/>
                  </a:cubicBezTo>
                  <a:cubicBezTo>
                    <a:pt x="20250" y="8606"/>
                    <a:pt x="20250" y="9112"/>
                    <a:pt x="20250" y="9450"/>
                  </a:cubicBezTo>
                  <a:cubicBezTo>
                    <a:pt x="20250" y="9619"/>
                    <a:pt x="20250" y="9619"/>
                    <a:pt x="20250" y="9787"/>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106" name="Shape 3827"/>
            <p:cNvSpPr/>
            <p:nvPr/>
          </p:nvSpPr>
          <p:spPr>
            <a:xfrm>
              <a:off x="44450" y="392112"/>
              <a:ext cx="44451" cy="444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sp>
        <p:nvSpPr>
          <p:cNvPr id="195" name="矩形 19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010387" y="2740903"/>
            <a:ext cx="4526150" cy="2707271"/>
          </a:xfrm>
          <a:prstGeom prst="rect">
            <a:avLst/>
          </a:prstGeom>
          <a:noFill/>
        </p:spPr>
        <p:txBody>
          <a:bodyPr wrap="square" lIns="108000" tIns="36000" bIns="36000" rtlCol="0">
            <a:spAutoFit/>
          </a:bodyPr>
          <a:lstStyle/>
          <a:p>
            <a:pPr>
              <a:lnSpc>
                <a:spcPct val="130000"/>
              </a:lnSpc>
              <a:spcAft>
                <a:spcPts val="600"/>
              </a:spcAft>
            </a:pPr>
            <a:r>
              <a:rPr lang="zh-CN" altLang="en-US" sz="2800" b="1" dirty="0">
                <a:solidFill>
                  <a:srgbClr val="AF4343"/>
                </a:solidFill>
                <a:latin typeface="微软雅黑" pitchFamily="34" charset="-122"/>
                <a:ea typeface="微软雅黑" pitchFamily="34" charset="-122"/>
              </a:rPr>
              <a:t>此处添加标题</a:t>
            </a:r>
            <a:endParaRPr lang="en-US" altLang="zh-CN" sz="2800" b="1" dirty="0">
              <a:solidFill>
                <a:srgbClr val="AF4343"/>
              </a:solidFill>
              <a:latin typeface="微软雅黑" pitchFamily="34" charset="-122"/>
              <a:ea typeface="微软雅黑" pitchFamily="34" charset="-122"/>
            </a:endParaRPr>
          </a:p>
          <a:p>
            <a:pPr>
              <a:lnSpc>
                <a:spcPct val="130000"/>
              </a:lnSpc>
              <a:spcAft>
                <a:spcPts val="600"/>
              </a:spcAft>
            </a:pPr>
            <a:r>
              <a:rPr lang="en-US" altLang="zh-CN" sz="1600" dirty="0">
                <a:solidFill>
                  <a:schemeClr val="tx1">
                    <a:lumMod val="75000"/>
                    <a:lumOff val="25000"/>
                  </a:schemeClr>
                </a:solidFill>
                <a:latin typeface="微软雅黑" pitchFamily="34" charset="-122"/>
                <a:ea typeface="微软雅黑" pitchFamily="34" charset="-122"/>
              </a:rPr>
              <a:t>PPTSTORE</a:t>
            </a:r>
            <a:r>
              <a:rPr lang="zh-CN" altLang="zh-CN" sz="1600" dirty="0">
                <a:solidFill>
                  <a:schemeClr val="tx1">
                    <a:lumMod val="75000"/>
                    <a:lumOff val="25000"/>
                  </a:schemeClr>
                </a:solidFill>
                <a:latin typeface="微软雅黑" pitchFamily="34" charset="-122"/>
                <a:ea typeface="微软雅黑" pitchFamily="34" charset="-122"/>
              </a:rPr>
              <a:t>平台由</a:t>
            </a:r>
            <a:r>
              <a:rPr lang="zh-CN" altLang="en-US" sz="1600" dirty="0">
                <a:solidFill>
                  <a:schemeClr val="tx1">
                    <a:lumMod val="75000"/>
                    <a:lumOff val="25000"/>
                  </a:schemeClr>
                </a:solidFill>
                <a:latin typeface="微软雅黑" pitchFamily="34" charset="-122"/>
                <a:ea typeface="微软雅黑" pitchFamily="34" charset="-122"/>
              </a:rPr>
              <a:t>创始人</a:t>
            </a:r>
            <a:r>
              <a:rPr lang="en-US" altLang="zh-CN" sz="1600" dirty="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蓝无忧 于</a:t>
            </a:r>
            <a:r>
              <a:rPr lang="en-US" altLang="zh-CN" sz="1600" dirty="0">
                <a:solidFill>
                  <a:schemeClr val="tx1">
                    <a:lumMod val="75000"/>
                    <a:lumOff val="25000"/>
                  </a:schemeClr>
                </a:solidFill>
                <a:latin typeface="微软雅黑" pitchFamily="34" charset="-122"/>
                <a:ea typeface="微软雅黑" pitchFamily="34" charset="-122"/>
              </a:rPr>
              <a:t>2011</a:t>
            </a:r>
            <a:r>
              <a:rPr lang="zh-CN" altLang="en-US" sz="1600" dirty="0">
                <a:solidFill>
                  <a:schemeClr val="tx1">
                    <a:lumMod val="75000"/>
                    <a:lumOff val="25000"/>
                  </a:schemeClr>
                </a:solidFill>
                <a:latin typeface="微软雅黑" pitchFamily="34" charset="-122"/>
                <a:ea typeface="微软雅黑" pitchFamily="34" charset="-122"/>
              </a:rPr>
              <a:t>年创办，是国内首家提供原创</a:t>
            </a:r>
            <a:r>
              <a:rPr lang="en-US" altLang="zh-CN" sz="1600" dirty="0">
                <a:solidFill>
                  <a:schemeClr val="tx1">
                    <a:lumMod val="75000"/>
                    <a:lumOff val="25000"/>
                  </a:schemeClr>
                </a:solidFill>
                <a:latin typeface="微软雅黑" pitchFamily="34" charset="-122"/>
                <a:ea typeface="微软雅黑" pitchFamily="34" charset="-122"/>
              </a:rPr>
              <a:t>PPT</a:t>
            </a:r>
            <a:r>
              <a:rPr lang="zh-CN" altLang="en-US" sz="1600" dirty="0">
                <a:solidFill>
                  <a:schemeClr val="tx1">
                    <a:lumMod val="75000"/>
                    <a:lumOff val="25000"/>
                  </a:schemeClr>
                </a:solidFill>
                <a:latin typeface="微软雅黑" pitchFamily="34" charset="-122"/>
                <a:ea typeface="微软雅黑" pitchFamily="34" charset="-122"/>
              </a:rPr>
              <a:t>和</a:t>
            </a:r>
            <a:r>
              <a:rPr lang="en-US" altLang="zh-CN" sz="1600" dirty="0">
                <a:solidFill>
                  <a:schemeClr val="tx1">
                    <a:lumMod val="75000"/>
                    <a:lumOff val="25000"/>
                  </a:schemeClr>
                </a:solidFill>
                <a:latin typeface="微软雅黑" pitchFamily="34" charset="-122"/>
                <a:ea typeface="微软雅黑" pitchFamily="34" charset="-122"/>
              </a:rPr>
              <a:t>Keynote</a:t>
            </a:r>
            <a:r>
              <a:rPr lang="zh-CN" altLang="en-US" sz="1600" dirty="0">
                <a:solidFill>
                  <a:schemeClr val="tx1">
                    <a:lumMod val="75000"/>
                    <a:lumOff val="25000"/>
                  </a:schemeClr>
                </a:solidFill>
                <a:latin typeface="微软雅黑" pitchFamily="34" charset="-122"/>
                <a:ea typeface="微软雅黑" pitchFamily="34" charset="-122"/>
              </a:rPr>
              <a:t>设计资源的</a:t>
            </a:r>
            <a:r>
              <a:rPr lang="en-US" altLang="zh-CN" sz="1600" dirty="0">
                <a:solidFill>
                  <a:schemeClr val="tx1">
                    <a:lumMod val="75000"/>
                    <a:lumOff val="25000"/>
                  </a:schemeClr>
                </a:solidFill>
                <a:latin typeface="微软雅黑" pitchFamily="34" charset="-122"/>
                <a:ea typeface="微软雅黑" pitchFamily="34" charset="-122"/>
              </a:rPr>
              <a:t>C2C</a:t>
            </a:r>
            <a:r>
              <a:rPr lang="zh-CN" altLang="en-US" sz="1600" dirty="0">
                <a:solidFill>
                  <a:schemeClr val="tx1">
                    <a:lumMod val="75000"/>
                    <a:lumOff val="25000"/>
                  </a:schemeClr>
                </a:solidFill>
                <a:latin typeface="微软雅黑" pitchFamily="34" charset="-122"/>
                <a:ea typeface="微软雅黑" pitchFamily="34" charset="-122"/>
              </a:rPr>
              <a:t>内容分享平台。</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600" dirty="0">
                <a:solidFill>
                  <a:schemeClr val="tx1">
                    <a:lumMod val="75000"/>
                    <a:lumOff val="25000"/>
                  </a:schemeClr>
                </a:solidFill>
                <a:latin typeface="微软雅黑" pitchFamily="34" charset="-122"/>
                <a:ea typeface="微软雅黑" pitchFamily="34" charset="-122"/>
              </a:rPr>
              <a:t>PPTSTORE</a:t>
            </a:r>
            <a:r>
              <a:rPr lang="zh-CN" altLang="en-US" sz="1600" dirty="0">
                <a:solidFill>
                  <a:schemeClr val="tx1">
                    <a:lumMod val="75000"/>
                    <a:lumOff val="25000"/>
                  </a:schemeClr>
                </a:solidFill>
                <a:latin typeface="微软雅黑" pitchFamily="34" charset="-122"/>
                <a:ea typeface="微软雅黑" pitchFamily="34" charset="-122"/>
              </a:rPr>
              <a:t>平台的模板设计在追求原创设计的基础上不断创新，引领设计时尚潮流，为用户提供国际顶级的原创模板设计作品两万余套。</a:t>
            </a:r>
          </a:p>
        </p:txBody>
      </p:sp>
      <p:grpSp>
        <p:nvGrpSpPr>
          <p:cNvPr id="111" name="组合 11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112" name="椭圆 111"/>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4" name="文本框 11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115" name="文本框 11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96" name="圆角矩形 9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108" name="文本框 10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109" name="文本框 10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110" name="文本框 10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62430652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2066025" y="4946851"/>
            <a:ext cx="945871" cy="63587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chemeClr val="tx1">
              <a:lumMod val="50000"/>
              <a:lumOff val="50000"/>
            </a:schemeClr>
          </a:solidFill>
          <a:ln w="57150">
            <a:solidFill>
              <a:schemeClr val="bg1"/>
            </a:solidFill>
          </a:ln>
          <a:effectLst/>
          <a:extLst/>
        </p:spPr>
        <p:txBody>
          <a:bodyPr lIns="67692" tIns="33846" rIns="67692" bIns="33846"/>
          <a:lstStyle/>
          <a:p>
            <a:pPr defTabSz="902931" fontAlgn="auto">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73" name="Freeform 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1120152" y="1483325"/>
            <a:ext cx="2875399" cy="3362542"/>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AF4343"/>
          </a:solidFill>
          <a:ln w="57150">
            <a:solidFill>
              <a:schemeClr val="bg1"/>
            </a:solidFill>
          </a:ln>
          <a:effectLst/>
          <a:extLst/>
        </p:spPr>
        <p:txBody>
          <a:bodyPr lIns="67692" tIns="33846" rIns="67692" bIns="33846"/>
          <a:lstStyle/>
          <a:p>
            <a:pPr defTabSz="902931" fontAlgn="auto">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85"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1851106" y="1483327"/>
            <a:ext cx="1967317" cy="121457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EDBD68"/>
          </a:solidFill>
          <a:ln w="57150">
            <a:solidFill>
              <a:schemeClr val="bg1"/>
            </a:solidFill>
          </a:ln>
          <a:effectLst/>
          <a:extLst/>
        </p:spPr>
        <p:txBody>
          <a:bodyPr lIns="67692" tIns="33846" rIns="67692" bIns="33846"/>
          <a:lstStyle/>
          <a:p>
            <a:pPr defTabSz="902931" fontAlgn="auto">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86" name="Freeform 1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2887904" y="2171700"/>
            <a:ext cx="1107648" cy="1754776"/>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DD7A5B"/>
          </a:solidFill>
          <a:ln w="57150">
            <a:solidFill>
              <a:schemeClr val="bg1"/>
            </a:solidFill>
          </a:ln>
          <a:effectLst/>
          <a:extLst/>
        </p:spPr>
        <p:txBody>
          <a:bodyPr lIns="67692" tIns="33846" rIns="67692" bIns="33846"/>
          <a:lstStyle/>
          <a:p>
            <a:pPr defTabSz="902931" fontAlgn="auto">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87" name="Freeform 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1105981" y="1667669"/>
            <a:ext cx="1215108" cy="1789778"/>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EBD48E"/>
          </a:solidFill>
          <a:ln w="57150">
            <a:solidFill>
              <a:schemeClr val="bg1"/>
            </a:solidFill>
          </a:ln>
          <a:effectLst/>
          <a:extLst/>
        </p:spPr>
        <p:txBody>
          <a:bodyPr lIns="67692" tIns="33846" rIns="67692" bIns="33846"/>
          <a:lstStyle/>
          <a:p>
            <a:pPr defTabSz="902931" fontAlgn="auto">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grpSp>
        <p:nvGrpSpPr>
          <p:cNvPr id="88" name="组合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a:grpSpLocks/>
          </p:cNvGrpSpPr>
          <p:nvPr/>
        </p:nvGrpSpPr>
        <p:grpSpPr bwMode="auto">
          <a:xfrm>
            <a:off x="1063108" y="2160917"/>
            <a:ext cx="1083779" cy="755545"/>
            <a:chOff x="1485497" y="1637023"/>
            <a:chExt cx="1455687" cy="1028939"/>
          </a:xfrm>
          <a:effectLst/>
        </p:grpSpPr>
        <p:sp>
          <p:nvSpPr>
            <p:cNvPr id="89" name="TextBox 58"/>
            <p:cNvSpPr txBox="1"/>
            <p:nvPr/>
          </p:nvSpPr>
          <p:spPr>
            <a:xfrm>
              <a:off x="2007772" y="1637023"/>
              <a:ext cx="527786" cy="670634"/>
            </a:xfrm>
            <a:prstGeom prst="rect">
              <a:avLst/>
            </a:prstGeom>
            <a:noFill/>
          </p:spPr>
          <p:txBody>
            <a:bodyPr wrap="none">
              <a:spAutoFit/>
            </a:bodyPr>
            <a:lstStyle/>
            <a:p>
              <a:pPr defTabSz="902931" fontAlgn="auto">
                <a:spcBef>
                  <a:spcPts val="0"/>
                </a:spcBef>
                <a:spcAft>
                  <a:spcPts val="0"/>
                </a:spcAft>
                <a:defRPr/>
              </a:pPr>
              <a:r>
                <a:rPr lang="en-US" altLang="zh-CN" sz="2600" b="1" dirty="0">
                  <a:solidFill>
                    <a:srgbClr val="F8F8F8"/>
                  </a:solidFill>
                  <a:latin typeface="微软雅黑" panose="020B0503020204020204" pitchFamily="34" charset="-122"/>
                  <a:ea typeface="微软雅黑" panose="020B0503020204020204" pitchFamily="34" charset="-122"/>
                </a:rPr>
                <a:t>1</a:t>
              </a:r>
              <a:endParaRPr lang="zh-CN" altLang="en-US" sz="2600" b="1" dirty="0">
                <a:solidFill>
                  <a:srgbClr val="F8F8F8"/>
                </a:solidFill>
                <a:latin typeface="微软雅黑" panose="020B0503020204020204" pitchFamily="34" charset="-122"/>
                <a:ea typeface="微软雅黑" panose="020B0503020204020204" pitchFamily="34" charset="-122"/>
              </a:endParaRPr>
            </a:p>
          </p:txBody>
        </p:sp>
        <p:sp>
          <p:nvSpPr>
            <p:cNvPr id="90" name="TextBox 61"/>
            <p:cNvSpPr txBox="1"/>
            <p:nvPr/>
          </p:nvSpPr>
          <p:spPr>
            <a:xfrm>
              <a:off x="1485497" y="2246816"/>
              <a:ext cx="1455687" cy="419146"/>
            </a:xfrm>
            <a:prstGeom prst="rect">
              <a:avLst/>
            </a:prstGeom>
            <a:noFill/>
          </p:spPr>
          <p:txBody>
            <a:bodyPr wrap="square">
              <a:spAutoFit/>
            </a:bodyPr>
            <a:lstStyle/>
            <a:p>
              <a:pPr algn="ctr" defTabSz="902931" fontAlgn="auto">
                <a:spcBef>
                  <a:spcPts val="0"/>
                </a:spcBef>
                <a:spcAft>
                  <a:spcPts val="0"/>
                </a:spcAft>
                <a:defRPr/>
              </a:pPr>
              <a:r>
                <a:rPr lang="zh-CN" altLang="en-US" sz="1400" dirty="0">
                  <a:solidFill>
                    <a:srgbClr val="F8F8F8"/>
                  </a:solidFill>
                  <a:latin typeface="微软雅黑" panose="020B0503020204020204" pitchFamily="34" charset="-122"/>
                  <a:ea typeface="微软雅黑" panose="020B0503020204020204" pitchFamily="34" charset="-122"/>
                </a:rPr>
                <a:t>研究背景</a:t>
              </a:r>
            </a:p>
          </p:txBody>
        </p:sp>
      </p:grpSp>
      <p:grpSp>
        <p:nvGrpSpPr>
          <p:cNvPr id="91" name="组合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a:grpSpLocks/>
          </p:cNvGrpSpPr>
          <p:nvPr/>
        </p:nvGrpSpPr>
        <p:grpSpPr bwMode="auto">
          <a:xfrm>
            <a:off x="2212038" y="1560878"/>
            <a:ext cx="1123479" cy="863703"/>
            <a:chOff x="3071425" y="871906"/>
            <a:chExt cx="1511621" cy="1176278"/>
          </a:xfrm>
          <a:effectLst/>
        </p:grpSpPr>
        <p:sp>
          <p:nvSpPr>
            <p:cNvPr id="92" name="TextBox 70"/>
            <p:cNvSpPr txBox="1"/>
            <p:nvPr/>
          </p:nvSpPr>
          <p:spPr>
            <a:xfrm>
              <a:off x="3615472" y="871906"/>
              <a:ext cx="487395" cy="586825"/>
            </a:xfrm>
            <a:prstGeom prst="rect">
              <a:avLst/>
            </a:prstGeom>
            <a:noFill/>
          </p:spPr>
          <p:txBody>
            <a:bodyPr wrap="none">
              <a:spAutoFit/>
            </a:bodyPr>
            <a:lstStyle/>
            <a:p>
              <a:pPr defTabSz="902931" fontAlgn="auto">
                <a:spcBef>
                  <a:spcPts val="0"/>
                </a:spcBef>
                <a:spcAft>
                  <a:spcPts val="0"/>
                </a:spcAft>
                <a:defRPr/>
              </a:pPr>
              <a:r>
                <a:rPr lang="en-US" altLang="zh-CN" sz="2200" b="1" dirty="0">
                  <a:solidFill>
                    <a:srgbClr val="F8F8F8"/>
                  </a:solidFill>
                  <a:latin typeface="微软雅黑" panose="020B0503020204020204" pitchFamily="34" charset="-122"/>
                  <a:ea typeface="微软雅黑" panose="020B0503020204020204" pitchFamily="34" charset="-122"/>
                </a:rPr>
                <a:t>2</a:t>
              </a:r>
              <a:endParaRPr lang="zh-CN" altLang="en-US" sz="2200" b="1" dirty="0">
                <a:solidFill>
                  <a:srgbClr val="F8F8F8"/>
                </a:solidFill>
                <a:latin typeface="微软雅黑" panose="020B0503020204020204" pitchFamily="34" charset="-122"/>
                <a:ea typeface="微软雅黑" panose="020B0503020204020204" pitchFamily="34" charset="-122"/>
              </a:endParaRPr>
            </a:p>
          </p:txBody>
        </p:sp>
        <p:sp>
          <p:nvSpPr>
            <p:cNvPr id="93" name="TextBox 71"/>
            <p:cNvSpPr txBox="1"/>
            <p:nvPr/>
          </p:nvSpPr>
          <p:spPr>
            <a:xfrm>
              <a:off x="3071425" y="1335610"/>
              <a:ext cx="1511621" cy="712574"/>
            </a:xfrm>
            <a:prstGeom prst="rect">
              <a:avLst/>
            </a:prstGeom>
            <a:noFill/>
          </p:spPr>
          <p:txBody>
            <a:bodyPr wrap="square">
              <a:spAutoFit/>
            </a:bodyPr>
            <a:lstStyle/>
            <a:p>
              <a:pPr algn="ctr" defTabSz="902931" fontAlgn="auto">
                <a:spcBef>
                  <a:spcPts val="0"/>
                </a:spcBef>
                <a:spcAft>
                  <a:spcPts val="0"/>
                </a:spcAft>
                <a:defRPr/>
              </a:pPr>
              <a:r>
                <a:rPr lang="zh-CN" altLang="en-US" sz="1400" dirty="0">
                  <a:solidFill>
                    <a:srgbClr val="F8F8F8"/>
                  </a:solidFill>
                  <a:latin typeface="微软雅黑" panose="020B0503020204020204" pitchFamily="34" charset="-122"/>
                  <a:ea typeface="微软雅黑" panose="020B0503020204020204" pitchFamily="34" charset="-122"/>
                </a:rPr>
                <a:t>设计原理及介绍</a:t>
              </a:r>
            </a:p>
          </p:txBody>
        </p:sp>
      </p:grpSp>
      <p:grpSp>
        <p:nvGrpSpPr>
          <p:cNvPr id="94" name="组合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a:grpSpLocks/>
          </p:cNvGrpSpPr>
          <p:nvPr/>
        </p:nvGrpSpPr>
        <p:grpSpPr bwMode="auto">
          <a:xfrm>
            <a:off x="2979624" y="2550567"/>
            <a:ext cx="1008146" cy="949016"/>
            <a:chOff x="4062784" y="2168050"/>
            <a:chExt cx="1354100" cy="1290750"/>
          </a:xfrm>
          <a:effectLst/>
        </p:grpSpPr>
        <p:sp>
          <p:nvSpPr>
            <p:cNvPr id="95" name="TextBox 73"/>
            <p:cNvSpPr txBox="1"/>
            <p:nvPr/>
          </p:nvSpPr>
          <p:spPr>
            <a:xfrm>
              <a:off x="4464369" y="2168050"/>
              <a:ext cx="527786" cy="669768"/>
            </a:xfrm>
            <a:prstGeom prst="rect">
              <a:avLst/>
            </a:prstGeom>
            <a:noFill/>
          </p:spPr>
          <p:txBody>
            <a:bodyPr wrap="none">
              <a:spAutoFit/>
            </a:bodyPr>
            <a:lstStyle/>
            <a:p>
              <a:pPr defTabSz="902931" fontAlgn="auto">
                <a:spcBef>
                  <a:spcPts val="0"/>
                </a:spcBef>
                <a:spcAft>
                  <a:spcPts val="0"/>
                </a:spcAft>
                <a:defRPr/>
              </a:pPr>
              <a:r>
                <a:rPr lang="en-US" altLang="zh-CN" sz="2600" b="1" dirty="0">
                  <a:solidFill>
                    <a:srgbClr val="F8F8F8"/>
                  </a:solidFill>
                  <a:latin typeface="微软雅黑" panose="020B0503020204020204" pitchFamily="34" charset="-122"/>
                  <a:ea typeface="微软雅黑" panose="020B0503020204020204" pitchFamily="34" charset="-122"/>
                </a:rPr>
                <a:t>3</a:t>
              </a:r>
              <a:endParaRPr lang="zh-CN" altLang="en-US" sz="2600" b="1" dirty="0">
                <a:solidFill>
                  <a:srgbClr val="F8F8F8"/>
                </a:solidFill>
                <a:latin typeface="微软雅黑" panose="020B0503020204020204" pitchFamily="34" charset="-122"/>
                <a:ea typeface="微软雅黑" panose="020B0503020204020204" pitchFamily="34" charset="-122"/>
              </a:endParaRPr>
            </a:p>
          </p:txBody>
        </p:sp>
        <p:sp>
          <p:nvSpPr>
            <p:cNvPr id="96" name="TextBox 74"/>
            <p:cNvSpPr txBox="1"/>
            <p:nvPr/>
          </p:nvSpPr>
          <p:spPr>
            <a:xfrm>
              <a:off x="4062784" y="2747172"/>
              <a:ext cx="1354100" cy="711628"/>
            </a:xfrm>
            <a:prstGeom prst="rect">
              <a:avLst/>
            </a:prstGeom>
            <a:noFill/>
          </p:spPr>
          <p:txBody>
            <a:bodyPr wrap="square">
              <a:spAutoFit/>
            </a:bodyPr>
            <a:lstStyle/>
            <a:p>
              <a:pPr algn="ctr" defTabSz="902931" fontAlgn="auto">
                <a:spcBef>
                  <a:spcPts val="0"/>
                </a:spcBef>
                <a:spcAft>
                  <a:spcPts val="0"/>
                </a:spcAft>
                <a:defRPr/>
              </a:pPr>
              <a:r>
                <a:rPr lang="zh-CN" altLang="en-US" sz="1400" dirty="0">
                  <a:solidFill>
                    <a:srgbClr val="F8F8F8"/>
                  </a:solidFill>
                  <a:latin typeface="微软雅黑" panose="020B0503020204020204" pitchFamily="34" charset="-122"/>
                  <a:ea typeface="微软雅黑" panose="020B0503020204020204" pitchFamily="34" charset="-122"/>
                </a:rPr>
                <a:t>工作介绍及展示</a:t>
              </a:r>
            </a:p>
          </p:txBody>
        </p:sp>
      </p:grpSp>
      <p:grpSp>
        <p:nvGrpSpPr>
          <p:cNvPr id="97" name="组合 5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a:grpSpLocks/>
          </p:cNvGrpSpPr>
          <p:nvPr/>
        </p:nvGrpSpPr>
        <p:grpSpPr bwMode="auto">
          <a:xfrm>
            <a:off x="2053609" y="3652859"/>
            <a:ext cx="1107648" cy="976773"/>
            <a:chOff x="2817097" y="3668024"/>
            <a:chExt cx="1487747" cy="1328855"/>
          </a:xfrm>
          <a:effectLst/>
        </p:grpSpPr>
        <p:sp>
          <p:nvSpPr>
            <p:cNvPr id="98" name="TextBox 76"/>
            <p:cNvSpPr txBox="1"/>
            <p:nvPr/>
          </p:nvSpPr>
          <p:spPr>
            <a:xfrm>
              <a:off x="3256613" y="3668024"/>
              <a:ext cx="527786" cy="669946"/>
            </a:xfrm>
            <a:prstGeom prst="rect">
              <a:avLst/>
            </a:prstGeom>
            <a:noFill/>
          </p:spPr>
          <p:txBody>
            <a:bodyPr wrap="none">
              <a:spAutoFit/>
            </a:bodyPr>
            <a:lstStyle/>
            <a:p>
              <a:pPr defTabSz="902931" fontAlgn="auto">
                <a:spcBef>
                  <a:spcPts val="0"/>
                </a:spcBef>
                <a:spcAft>
                  <a:spcPts val="0"/>
                </a:spcAft>
                <a:defRPr/>
              </a:pPr>
              <a:r>
                <a:rPr lang="en-US" altLang="zh-CN" sz="2600" b="1" dirty="0">
                  <a:solidFill>
                    <a:srgbClr val="F8F8F8"/>
                  </a:solidFill>
                  <a:latin typeface="微软雅黑" panose="020B0503020204020204" pitchFamily="34" charset="-122"/>
                  <a:ea typeface="微软雅黑" panose="020B0503020204020204" pitchFamily="34" charset="-122"/>
                </a:rPr>
                <a:t>4</a:t>
              </a:r>
              <a:endParaRPr lang="zh-CN" altLang="en-US" sz="2600" b="1" dirty="0">
                <a:solidFill>
                  <a:srgbClr val="F8F8F8"/>
                </a:solidFill>
                <a:latin typeface="微软雅黑" panose="020B0503020204020204" pitchFamily="34" charset="-122"/>
                <a:ea typeface="微软雅黑" panose="020B0503020204020204" pitchFamily="34" charset="-122"/>
              </a:endParaRPr>
            </a:p>
          </p:txBody>
        </p:sp>
        <p:sp>
          <p:nvSpPr>
            <p:cNvPr id="99" name="TextBox 77"/>
            <p:cNvSpPr txBox="1"/>
            <p:nvPr/>
          </p:nvSpPr>
          <p:spPr>
            <a:xfrm>
              <a:off x="2817097" y="4285062"/>
              <a:ext cx="1487747" cy="711817"/>
            </a:xfrm>
            <a:prstGeom prst="rect">
              <a:avLst/>
            </a:prstGeom>
            <a:noFill/>
          </p:spPr>
          <p:txBody>
            <a:bodyPr wrap="square">
              <a:spAutoFit/>
            </a:bodyPr>
            <a:lstStyle/>
            <a:p>
              <a:pPr algn="ctr" defTabSz="902931" fontAlgn="auto">
                <a:spcBef>
                  <a:spcPts val="0"/>
                </a:spcBef>
                <a:spcAft>
                  <a:spcPts val="0"/>
                </a:spcAft>
                <a:defRPr/>
              </a:pPr>
              <a:r>
                <a:rPr lang="zh-CN" altLang="en-US" sz="1400" dirty="0">
                  <a:solidFill>
                    <a:srgbClr val="F8F8F8"/>
                  </a:solidFill>
                  <a:latin typeface="微软雅黑" panose="020B0503020204020204" pitchFamily="34" charset="-122"/>
                  <a:ea typeface="微软雅黑" panose="020B0503020204020204" pitchFamily="34" charset="-122"/>
                </a:rPr>
                <a:t>存在问题及展望</a:t>
              </a:r>
            </a:p>
          </p:txBody>
        </p:sp>
      </p:grpSp>
      <p:sp>
        <p:nvSpPr>
          <p:cNvPr id="100" name="TextBox 7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2097874" y="5082579"/>
            <a:ext cx="856294" cy="281717"/>
          </a:xfrm>
          <a:prstGeom prst="rect">
            <a:avLst/>
          </a:prstGeom>
          <a:noFill/>
          <a:effectLst/>
        </p:spPr>
        <p:txBody>
          <a:bodyPr lIns="67692" tIns="33846" rIns="67692" bIns="33846">
            <a:spAutoFit/>
          </a:bodyPr>
          <a:lstStyle/>
          <a:p>
            <a:pPr algn="ctr" defTabSz="902931" fontAlgn="auto">
              <a:spcBef>
                <a:spcPts val="0"/>
              </a:spcBef>
              <a:spcAft>
                <a:spcPts val="0"/>
              </a:spcAft>
              <a:defRPr/>
            </a:pPr>
            <a:r>
              <a:rPr lang="zh-CN" altLang="en-US" sz="1400" b="1" dirty="0">
                <a:solidFill>
                  <a:srgbClr val="F8F8F8"/>
                </a:solidFill>
                <a:latin typeface="微软雅黑" panose="020B0503020204020204" pitchFamily="34" charset="-122"/>
                <a:ea typeface="微软雅黑" panose="020B0503020204020204" pitchFamily="34" charset="-122"/>
              </a:rPr>
              <a:t>主要内容</a:t>
            </a:r>
          </a:p>
        </p:txBody>
      </p:sp>
      <p:sp>
        <p:nvSpPr>
          <p:cNvPr id="101" name="Round Same Side Corner Rectangle 8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6992149" y="212826"/>
            <a:ext cx="594448" cy="2513486"/>
          </a:xfrm>
          <a:prstGeom prst="round2SameRect">
            <a:avLst>
              <a:gd name="adj1" fmla="val 50000"/>
              <a:gd name="adj2" fmla="val 50000"/>
            </a:avLst>
          </a:prstGeom>
          <a:solidFill>
            <a:srgbClr val="EBD4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sz="1200" dirty="0">
              <a:solidFill>
                <a:schemeClr val="bg1"/>
              </a:solidFill>
              <a:latin typeface="Segoe UI Light" panose="020B0502040204020203" pitchFamily="34" charset="0"/>
            </a:endParaRPr>
          </a:p>
        </p:txBody>
      </p:sp>
      <p:sp>
        <p:nvSpPr>
          <p:cNvPr id="102" name="Freeform 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6032634" y="1176999"/>
            <a:ext cx="598848" cy="588310"/>
          </a:xfrm>
          <a:custGeom>
            <a:avLst/>
            <a:gdLst>
              <a:gd name="T0" fmla="*/ 44 w 87"/>
              <a:gd name="T1" fmla="*/ 0 h 87"/>
              <a:gd name="T2" fmla="*/ 0 w 87"/>
              <a:gd name="T3" fmla="*/ 44 h 87"/>
              <a:gd name="T4" fmla="*/ 44 w 87"/>
              <a:gd name="T5" fmla="*/ 87 h 87"/>
              <a:gd name="T6" fmla="*/ 87 w 87"/>
              <a:gd name="T7" fmla="*/ 87 h 87"/>
              <a:gd name="T8" fmla="*/ 87 w 87"/>
              <a:gd name="T9" fmla="*/ 44 h 87"/>
              <a:gd name="T10" fmla="*/ 44 w 87"/>
              <a:gd name="T11" fmla="*/ 0 h 87"/>
            </a:gdLst>
            <a:ahLst/>
            <a:cxnLst>
              <a:cxn ang="0">
                <a:pos x="T0" y="T1"/>
              </a:cxn>
              <a:cxn ang="0">
                <a:pos x="T2" y="T3"/>
              </a:cxn>
              <a:cxn ang="0">
                <a:pos x="T4" y="T5"/>
              </a:cxn>
              <a:cxn ang="0">
                <a:pos x="T6" y="T7"/>
              </a:cxn>
              <a:cxn ang="0">
                <a:pos x="T8" y="T9"/>
              </a:cxn>
              <a:cxn ang="0">
                <a:pos x="T10" y="T11"/>
              </a:cxn>
            </a:cxnLst>
            <a:rect l="0" t="0" r="r" b="b"/>
            <a:pathLst>
              <a:path w="87" h="87">
                <a:moveTo>
                  <a:pt x="44" y="0"/>
                </a:moveTo>
                <a:cubicBezTo>
                  <a:pt x="19" y="0"/>
                  <a:pt x="0" y="20"/>
                  <a:pt x="0" y="44"/>
                </a:cubicBezTo>
                <a:cubicBezTo>
                  <a:pt x="0" y="68"/>
                  <a:pt x="19" y="87"/>
                  <a:pt x="44" y="87"/>
                </a:cubicBezTo>
                <a:cubicBezTo>
                  <a:pt x="87" y="87"/>
                  <a:pt x="87" y="87"/>
                  <a:pt x="87" y="87"/>
                </a:cubicBezTo>
                <a:cubicBezTo>
                  <a:pt x="87" y="44"/>
                  <a:pt x="87" y="44"/>
                  <a:pt x="87" y="44"/>
                </a:cubicBezTo>
                <a:cubicBezTo>
                  <a:pt x="87" y="20"/>
                  <a:pt x="68" y="0"/>
                  <a:pt x="44" y="0"/>
                </a:cubicBezTo>
                <a:close/>
              </a:path>
            </a:pathLst>
          </a:custGeom>
          <a:solidFill>
            <a:srgbClr val="EDBD68"/>
          </a:solidFill>
          <a:ln>
            <a:noFill/>
          </a:ln>
        </p:spPr>
        <p:txBody>
          <a:bodyPr vert="horz" wrap="square" lIns="219419" tIns="109710" rIns="219419" bIns="109710" numCol="1" anchor="t" anchorCtr="0" compatLnSpc="1">
            <a:prstTxWarp prst="textNoShape">
              <a:avLst/>
            </a:prstTxWarp>
          </a:bodyPr>
          <a:lstStyle/>
          <a:p>
            <a:endParaRPr lang="bg-BG" sz="1200" dirty="0">
              <a:solidFill>
                <a:schemeClr val="bg1"/>
              </a:solidFill>
              <a:latin typeface="Segoe UI Light" panose="020B0502040204020203" pitchFamily="34" charset="0"/>
            </a:endParaRPr>
          </a:p>
        </p:txBody>
      </p:sp>
      <p:sp>
        <p:nvSpPr>
          <p:cNvPr id="103" name="Rectangle 8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740227" y="1235677"/>
            <a:ext cx="1664465" cy="467784"/>
          </a:xfrm>
          <a:prstGeom prst="rect">
            <a:avLst/>
          </a:prstGeom>
        </p:spPr>
        <p:txBody>
          <a:bodyPr wrap="square" lIns="219419" tIns="109710" rIns="219419" bIns="10971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rPr>
              <a:t>研究背景</a:t>
            </a:r>
            <a:endParaRPr lang="bg-BG"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04" name="Freeform 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6141379" y="1273415"/>
            <a:ext cx="345363" cy="345453"/>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2594 h 6844"/>
              <a:gd name="T40" fmla="*/ 1250 w 6844"/>
              <a:gd name="T41" fmla="*/ 1313 h 6844"/>
              <a:gd name="T42" fmla="*/ 407 w 6844"/>
              <a:gd name="T43" fmla="*/ 2563 h 6844"/>
              <a:gd name="T44" fmla="*/ 1032 w 6844"/>
              <a:gd name="T45" fmla="*/ 32 h 6844"/>
              <a:gd name="T46" fmla="*/ 1813 w 6844"/>
              <a:gd name="T47" fmla="*/ 938 h 6844"/>
              <a:gd name="T48" fmla="*/ 2157 w 6844"/>
              <a:gd name="T49" fmla="*/ 907 h 6844"/>
              <a:gd name="T50" fmla="*/ 4718 w 6844"/>
              <a:gd name="T51" fmla="*/ 907 h 6844"/>
              <a:gd name="T52" fmla="*/ 5031 w 6844"/>
              <a:gd name="T53" fmla="*/ 938 h 6844"/>
              <a:gd name="T54" fmla="*/ 5812 w 6844"/>
              <a:gd name="T55" fmla="*/ 0 h 6844"/>
              <a:gd name="T56" fmla="*/ 4562 w 6844"/>
              <a:gd name="T57" fmla="*/ 1188 h 6844"/>
              <a:gd name="T58" fmla="*/ 3437 w 6844"/>
              <a:gd name="T59" fmla="*/ 1157 h 6844"/>
              <a:gd name="T60" fmla="*/ 2282 w 6844"/>
              <a:gd name="T61" fmla="*/ 2469 h 6844"/>
              <a:gd name="T62" fmla="*/ 3718 w 6844"/>
              <a:gd name="T63" fmla="*/ 3157 h 6844"/>
              <a:gd name="T64" fmla="*/ 4562 w 6844"/>
              <a:gd name="T65" fmla="*/ 1188 h 6844"/>
              <a:gd name="T66" fmla="*/ 4562 w 6844"/>
              <a:gd name="T67"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lnTo>
                  <a:pt x="1782" y="2750"/>
                </a:ln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ffectLst/>
        </p:spPr>
        <p:txBody>
          <a:bodyPr wrap="none" lIns="243797" tIns="121899" rIns="243797" bIns="121899" anchor="ctr"/>
          <a:lstStyle/>
          <a:p>
            <a:endParaRPr lang="en-US" sz="1200" dirty="0">
              <a:solidFill>
                <a:schemeClr val="bg1"/>
              </a:solidFill>
              <a:latin typeface="Segoe UI Light" panose="020B0502040204020203" pitchFamily="34" charset="0"/>
            </a:endParaRPr>
          </a:p>
        </p:txBody>
      </p:sp>
      <p:sp>
        <p:nvSpPr>
          <p:cNvPr id="105" name="Round Same Side Corner Rectangle 8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6992149" y="1388871"/>
            <a:ext cx="594448" cy="2513485"/>
          </a:xfrm>
          <a:prstGeom prst="round2SameRect">
            <a:avLst>
              <a:gd name="adj1" fmla="val 50000"/>
              <a:gd name="adj2" fmla="val 50000"/>
            </a:avLst>
          </a:prstGeom>
          <a:solidFill>
            <a:srgbClr val="EBD4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sz="1200" dirty="0">
              <a:solidFill>
                <a:schemeClr val="bg1"/>
              </a:solidFill>
              <a:latin typeface="Segoe UI Light" panose="020B0502040204020203" pitchFamily="34" charset="0"/>
            </a:endParaRPr>
          </a:p>
        </p:txBody>
      </p:sp>
      <p:sp>
        <p:nvSpPr>
          <p:cNvPr id="106" name="Freeform 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6024848" y="2353051"/>
            <a:ext cx="598848" cy="588310"/>
          </a:xfrm>
          <a:custGeom>
            <a:avLst/>
            <a:gdLst>
              <a:gd name="T0" fmla="*/ 44 w 87"/>
              <a:gd name="T1" fmla="*/ 0 h 87"/>
              <a:gd name="T2" fmla="*/ 0 w 87"/>
              <a:gd name="T3" fmla="*/ 44 h 87"/>
              <a:gd name="T4" fmla="*/ 44 w 87"/>
              <a:gd name="T5" fmla="*/ 87 h 87"/>
              <a:gd name="T6" fmla="*/ 87 w 87"/>
              <a:gd name="T7" fmla="*/ 87 h 87"/>
              <a:gd name="T8" fmla="*/ 87 w 87"/>
              <a:gd name="T9" fmla="*/ 44 h 87"/>
              <a:gd name="T10" fmla="*/ 44 w 87"/>
              <a:gd name="T11" fmla="*/ 0 h 87"/>
            </a:gdLst>
            <a:ahLst/>
            <a:cxnLst>
              <a:cxn ang="0">
                <a:pos x="T0" y="T1"/>
              </a:cxn>
              <a:cxn ang="0">
                <a:pos x="T2" y="T3"/>
              </a:cxn>
              <a:cxn ang="0">
                <a:pos x="T4" y="T5"/>
              </a:cxn>
              <a:cxn ang="0">
                <a:pos x="T6" y="T7"/>
              </a:cxn>
              <a:cxn ang="0">
                <a:pos x="T8" y="T9"/>
              </a:cxn>
              <a:cxn ang="0">
                <a:pos x="T10" y="T11"/>
              </a:cxn>
            </a:cxnLst>
            <a:rect l="0" t="0" r="r" b="b"/>
            <a:pathLst>
              <a:path w="87" h="87">
                <a:moveTo>
                  <a:pt x="44" y="0"/>
                </a:moveTo>
                <a:cubicBezTo>
                  <a:pt x="19" y="0"/>
                  <a:pt x="0" y="20"/>
                  <a:pt x="0" y="44"/>
                </a:cubicBezTo>
                <a:cubicBezTo>
                  <a:pt x="0" y="68"/>
                  <a:pt x="19" y="87"/>
                  <a:pt x="44" y="87"/>
                </a:cubicBezTo>
                <a:cubicBezTo>
                  <a:pt x="87" y="87"/>
                  <a:pt x="87" y="87"/>
                  <a:pt x="87" y="87"/>
                </a:cubicBezTo>
                <a:cubicBezTo>
                  <a:pt x="87" y="44"/>
                  <a:pt x="87" y="44"/>
                  <a:pt x="87" y="44"/>
                </a:cubicBezTo>
                <a:cubicBezTo>
                  <a:pt x="87" y="20"/>
                  <a:pt x="68" y="0"/>
                  <a:pt x="44" y="0"/>
                </a:cubicBezTo>
                <a:close/>
              </a:path>
            </a:pathLst>
          </a:custGeom>
          <a:solidFill>
            <a:srgbClr val="DD7A5B"/>
          </a:solidFill>
          <a:ln>
            <a:noFill/>
          </a:ln>
        </p:spPr>
        <p:txBody>
          <a:bodyPr vert="horz" wrap="square" lIns="219419" tIns="109710" rIns="219419" bIns="109710" numCol="1" anchor="t" anchorCtr="0" compatLnSpc="1">
            <a:prstTxWarp prst="textNoShape">
              <a:avLst/>
            </a:prstTxWarp>
          </a:bodyPr>
          <a:lstStyle/>
          <a:p>
            <a:endParaRPr lang="bg-BG" sz="1200" dirty="0">
              <a:solidFill>
                <a:schemeClr val="bg1"/>
              </a:solidFill>
              <a:latin typeface="Segoe UI Light" panose="020B0502040204020203" pitchFamily="34" charset="0"/>
            </a:endParaRPr>
          </a:p>
        </p:txBody>
      </p:sp>
      <p:sp>
        <p:nvSpPr>
          <p:cNvPr id="108" name="Freeform 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6144132" y="2462299"/>
            <a:ext cx="340983" cy="261803"/>
          </a:xfrm>
          <a:custGeom>
            <a:avLst/>
            <a:gdLst>
              <a:gd name="T0" fmla="*/ 3034 w 6392"/>
              <a:gd name="T1" fmla="*/ 2260 h 4907"/>
              <a:gd name="T2" fmla="*/ 2582 w 6392"/>
              <a:gd name="T3" fmla="*/ 1937 h 4907"/>
              <a:gd name="T4" fmla="*/ 1421 w 6392"/>
              <a:gd name="T5" fmla="*/ 2196 h 4907"/>
              <a:gd name="T6" fmla="*/ 388 w 6392"/>
              <a:gd name="T7" fmla="*/ 4583 h 4907"/>
              <a:gd name="T8" fmla="*/ 2712 w 6392"/>
              <a:gd name="T9" fmla="*/ 3551 h 4907"/>
              <a:gd name="T10" fmla="*/ 3034 w 6392"/>
              <a:gd name="T11" fmla="*/ 2260 h 4907"/>
              <a:gd name="T12" fmla="*/ 2454 w 6392"/>
              <a:gd name="T13" fmla="*/ 3228 h 4907"/>
              <a:gd name="T14" fmla="*/ 711 w 6392"/>
              <a:gd name="T15" fmla="*/ 4261 h 4907"/>
              <a:gd name="T16" fmla="*/ 1679 w 6392"/>
              <a:gd name="T17" fmla="*/ 2518 h 4907"/>
              <a:gd name="T18" fmla="*/ 1874 w 6392"/>
              <a:gd name="T19" fmla="*/ 2648 h 4907"/>
              <a:gd name="T20" fmla="*/ 2260 w 6392"/>
              <a:gd name="T21" fmla="*/ 3034 h 4907"/>
              <a:gd name="T22" fmla="*/ 2454 w 6392"/>
              <a:gd name="T23" fmla="*/ 3228 h 4907"/>
              <a:gd name="T24" fmla="*/ 6197 w 6392"/>
              <a:gd name="T25" fmla="*/ 710 h 4907"/>
              <a:gd name="T26" fmla="*/ 3615 w 6392"/>
              <a:gd name="T27" fmla="*/ 646 h 4907"/>
              <a:gd name="T28" fmla="*/ 2776 w 6392"/>
              <a:gd name="T29" fmla="*/ 1679 h 4907"/>
              <a:gd name="T30" fmla="*/ 3034 w 6392"/>
              <a:gd name="T31" fmla="*/ 2196 h 4907"/>
              <a:gd name="T32" fmla="*/ 4326 w 6392"/>
              <a:gd name="T33" fmla="*/ 2454 h 4907"/>
              <a:gd name="T34" fmla="*/ 6197 w 6392"/>
              <a:gd name="T35" fmla="*/ 710 h 4907"/>
              <a:gd name="T36" fmla="*/ 5489 w 6392"/>
              <a:gd name="T37" fmla="*/ 1549 h 4907"/>
              <a:gd name="T38" fmla="*/ 3681 w 6392"/>
              <a:gd name="T39" fmla="*/ 1937 h 4907"/>
              <a:gd name="T40" fmla="*/ 4067 w 6392"/>
              <a:gd name="T41" fmla="*/ 1485 h 4907"/>
              <a:gd name="T42" fmla="*/ 3487 w 6392"/>
              <a:gd name="T43" fmla="*/ 1421 h 4907"/>
              <a:gd name="T44" fmla="*/ 5164 w 6392"/>
              <a:gd name="T45" fmla="*/ 582 h 4907"/>
              <a:gd name="T46" fmla="*/ 5489 w 6392"/>
              <a:gd name="T47" fmla="*/ 1549 h 4907"/>
              <a:gd name="T48" fmla="*/ 3165 w 6392"/>
              <a:gd name="T49" fmla="*/ 2260 h 4907"/>
              <a:gd name="T50" fmla="*/ 3423 w 6392"/>
              <a:gd name="T51" fmla="*/ 3098 h 4907"/>
              <a:gd name="T52" fmla="*/ 3423 w 6392"/>
              <a:gd name="T53" fmla="*/ 2582 h 4907"/>
              <a:gd name="T54" fmla="*/ 3165 w 6392"/>
              <a:gd name="T55" fmla="*/ 2260 h 4907"/>
              <a:gd name="T56" fmla="*/ 2196 w 6392"/>
              <a:gd name="T57" fmla="*/ 1615 h 4907"/>
              <a:gd name="T58" fmla="*/ 2066 w 6392"/>
              <a:gd name="T59" fmla="*/ 1163 h 4907"/>
              <a:gd name="T60" fmla="*/ 2518 w 6392"/>
              <a:gd name="T61" fmla="*/ 1549 h 4907"/>
              <a:gd name="T62" fmla="*/ 2582 w 6392"/>
              <a:gd name="T63" fmla="*/ 1873 h 4907"/>
              <a:gd name="T64" fmla="*/ 2196 w 6392"/>
              <a:gd name="T65" fmla="*/ 1615 h 4907"/>
              <a:gd name="T66" fmla="*/ 2196 w 6392"/>
              <a:gd name="T67" fmla="*/ 1615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chemeClr val="bg1"/>
          </a:solidFill>
          <a:ln>
            <a:noFill/>
          </a:ln>
          <a:effectLst/>
        </p:spPr>
        <p:txBody>
          <a:bodyPr wrap="none" lIns="243797" tIns="121899" rIns="243797" bIns="121899" anchor="ctr"/>
          <a:lstStyle/>
          <a:p>
            <a:endParaRPr lang="en-US" sz="1200" dirty="0">
              <a:solidFill>
                <a:schemeClr val="bg1"/>
              </a:solidFill>
              <a:latin typeface="Segoe UI Light" panose="020B0502040204020203" pitchFamily="34" charset="0"/>
            </a:endParaRPr>
          </a:p>
        </p:txBody>
      </p:sp>
      <p:sp>
        <p:nvSpPr>
          <p:cNvPr id="109" name="Round Same Side Corner Rectangle 9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6999967" y="2866084"/>
            <a:ext cx="582305" cy="2462144"/>
          </a:xfrm>
          <a:prstGeom prst="round2SameRect">
            <a:avLst>
              <a:gd name="adj1" fmla="val 50000"/>
              <a:gd name="adj2" fmla="val 50000"/>
            </a:avLst>
          </a:prstGeom>
          <a:solidFill>
            <a:srgbClr val="EBD4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sz="1200" dirty="0">
              <a:solidFill>
                <a:schemeClr val="bg1"/>
              </a:solidFill>
              <a:latin typeface="Segoe UI Light" panose="020B0502040204020203" pitchFamily="34" charset="0"/>
            </a:endParaRPr>
          </a:p>
        </p:txBody>
      </p:sp>
      <p:sp>
        <p:nvSpPr>
          <p:cNvPr id="110" name="Freeform 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6060051" y="3810658"/>
            <a:ext cx="586616" cy="576293"/>
          </a:xfrm>
          <a:custGeom>
            <a:avLst/>
            <a:gdLst>
              <a:gd name="T0" fmla="*/ 44 w 87"/>
              <a:gd name="T1" fmla="*/ 0 h 87"/>
              <a:gd name="T2" fmla="*/ 0 w 87"/>
              <a:gd name="T3" fmla="*/ 44 h 87"/>
              <a:gd name="T4" fmla="*/ 44 w 87"/>
              <a:gd name="T5" fmla="*/ 87 h 87"/>
              <a:gd name="T6" fmla="*/ 87 w 87"/>
              <a:gd name="T7" fmla="*/ 87 h 87"/>
              <a:gd name="T8" fmla="*/ 87 w 87"/>
              <a:gd name="T9" fmla="*/ 44 h 87"/>
              <a:gd name="T10" fmla="*/ 44 w 87"/>
              <a:gd name="T11" fmla="*/ 0 h 87"/>
            </a:gdLst>
            <a:ahLst/>
            <a:cxnLst>
              <a:cxn ang="0">
                <a:pos x="T0" y="T1"/>
              </a:cxn>
              <a:cxn ang="0">
                <a:pos x="T2" y="T3"/>
              </a:cxn>
              <a:cxn ang="0">
                <a:pos x="T4" y="T5"/>
              </a:cxn>
              <a:cxn ang="0">
                <a:pos x="T6" y="T7"/>
              </a:cxn>
              <a:cxn ang="0">
                <a:pos x="T8" y="T9"/>
              </a:cxn>
              <a:cxn ang="0">
                <a:pos x="T10" y="T11"/>
              </a:cxn>
            </a:cxnLst>
            <a:rect l="0" t="0" r="r" b="b"/>
            <a:pathLst>
              <a:path w="87" h="87">
                <a:moveTo>
                  <a:pt x="44" y="0"/>
                </a:moveTo>
                <a:cubicBezTo>
                  <a:pt x="19" y="0"/>
                  <a:pt x="0" y="20"/>
                  <a:pt x="0" y="44"/>
                </a:cubicBezTo>
                <a:cubicBezTo>
                  <a:pt x="0" y="68"/>
                  <a:pt x="19" y="87"/>
                  <a:pt x="44" y="87"/>
                </a:cubicBezTo>
                <a:cubicBezTo>
                  <a:pt x="87" y="87"/>
                  <a:pt x="87" y="87"/>
                  <a:pt x="87" y="87"/>
                </a:cubicBezTo>
                <a:cubicBezTo>
                  <a:pt x="87" y="44"/>
                  <a:pt x="87" y="44"/>
                  <a:pt x="87" y="44"/>
                </a:cubicBezTo>
                <a:cubicBezTo>
                  <a:pt x="87" y="20"/>
                  <a:pt x="68" y="0"/>
                  <a:pt x="44" y="0"/>
                </a:cubicBezTo>
                <a:close/>
              </a:path>
            </a:pathLst>
          </a:custGeom>
          <a:solidFill>
            <a:srgbClr val="AF4343"/>
          </a:solidFill>
          <a:ln>
            <a:noFill/>
          </a:ln>
        </p:spPr>
        <p:txBody>
          <a:bodyPr vert="horz" wrap="square" lIns="219419" tIns="109710" rIns="219419" bIns="109710" numCol="1" anchor="t" anchorCtr="0" compatLnSpc="1">
            <a:prstTxWarp prst="textNoShape">
              <a:avLst/>
            </a:prstTxWarp>
          </a:bodyPr>
          <a:lstStyle/>
          <a:p>
            <a:endParaRPr lang="bg-BG" sz="1200" dirty="0">
              <a:solidFill>
                <a:schemeClr val="bg1"/>
              </a:solidFill>
              <a:latin typeface="Segoe UI Light" panose="020B0502040204020203" pitchFamily="34" charset="0"/>
            </a:endParaRPr>
          </a:p>
        </p:txBody>
      </p:sp>
      <p:sp>
        <p:nvSpPr>
          <p:cNvPr id="111" name="Freeform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6193139" y="3942455"/>
            <a:ext cx="282196" cy="282268"/>
          </a:xfrm>
          <a:custGeom>
            <a:avLst/>
            <a:gdLst>
              <a:gd name="T0" fmla="*/ 4905 w 5031"/>
              <a:gd name="T1" fmla="*/ 0 h 5031"/>
              <a:gd name="T2" fmla="*/ 4905 w 5031"/>
              <a:gd name="T3" fmla="*/ 0 h 5031"/>
              <a:gd name="T4" fmla="*/ 125 w 5031"/>
              <a:gd name="T5" fmla="*/ 0 h 5031"/>
              <a:gd name="T6" fmla="*/ 0 w 5031"/>
              <a:gd name="T7" fmla="*/ 125 h 5031"/>
              <a:gd name="T8" fmla="*/ 0 w 5031"/>
              <a:gd name="T9" fmla="*/ 4905 h 5031"/>
              <a:gd name="T10" fmla="*/ 125 w 5031"/>
              <a:gd name="T11" fmla="*/ 5030 h 5031"/>
              <a:gd name="T12" fmla="*/ 4905 w 5031"/>
              <a:gd name="T13" fmla="*/ 5030 h 5031"/>
              <a:gd name="T14" fmla="*/ 5030 w 5031"/>
              <a:gd name="T15" fmla="*/ 4905 h 5031"/>
              <a:gd name="T16" fmla="*/ 5030 w 5031"/>
              <a:gd name="T17" fmla="*/ 125 h 5031"/>
              <a:gd name="T18" fmla="*/ 4905 w 5031"/>
              <a:gd name="T19" fmla="*/ 0 h 5031"/>
              <a:gd name="T20" fmla="*/ 3687 w 5031"/>
              <a:gd name="T21" fmla="*/ 2624 h 5031"/>
              <a:gd name="T22" fmla="*/ 3687 w 5031"/>
              <a:gd name="T23" fmla="*/ 2624 h 5031"/>
              <a:gd name="T24" fmla="*/ 3624 w 5031"/>
              <a:gd name="T25" fmla="*/ 2687 h 5031"/>
              <a:gd name="T26" fmla="*/ 3562 w 5031"/>
              <a:gd name="T27" fmla="*/ 2687 h 5031"/>
              <a:gd name="T28" fmla="*/ 3187 w 5031"/>
              <a:gd name="T29" fmla="*/ 2313 h 5031"/>
              <a:gd name="T30" fmla="*/ 1688 w 5031"/>
              <a:gd name="T31" fmla="*/ 3812 h 5031"/>
              <a:gd name="T32" fmla="*/ 1625 w 5031"/>
              <a:gd name="T33" fmla="*/ 3843 h 5031"/>
              <a:gd name="T34" fmla="*/ 1563 w 5031"/>
              <a:gd name="T35" fmla="*/ 3812 h 5031"/>
              <a:gd name="T36" fmla="*/ 1219 w 5031"/>
              <a:gd name="T37" fmla="*/ 3468 h 5031"/>
              <a:gd name="T38" fmla="*/ 1188 w 5031"/>
              <a:gd name="T39" fmla="*/ 3405 h 5031"/>
              <a:gd name="T40" fmla="*/ 1219 w 5031"/>
              <a:gd name="T41" fmla="*/ 3343 h 5031"/>
              <a:gd name="T42" fmla="*/ 2718 w 5031"/>
              <a:gd name="T43" fmla="*/ 1844 h 5031"/>
              <a:gd name="T44" fmla="*/ 2344 w 5031"/>
              <a:gd name="T45" fmla="*/ 1469 h 5031"/>
              <a:gd name="T46" fmla="*/ 2344 w 5031"/>
              <a:gd name="T47" fmla="*/ 1406 h 5031"/>
              <a:gd name="T48" fmla="*/ 2406 w 5031"/>
              <a:gd name="T49" fmla="*/ 1344 h 5031"/>
              <a:gd name="T50" fmla="*/ 3749 w 5031"/>
              <a:gd name="T51" fmla="*/ 1188 h 5031"/>
              <a:gd name="T52" fmla="*/ 3812 w 5031"/>
              <a:gd name="T53" fmla="*/ 1219 h 5031"/>
              <a:gd name="T54" fmla="*/ 3843 w 5031"/>
              <a:gd name="T55" fmla="*/ 1281 h 5031"/>
              <a:gd name="T56" fmla="*/ 3687 w 5031"/>
              <a:gd name="T57" fmla="*/ 2624 h 5031"/>
              <a:gd name="T58" fmla="*/ 3687 w 5031"/>
              <a:gd name="T59" fmla="*/ 2624 h 5031"/>
              <a:gd name="T60" fmla="*/ 3687 w 5031"/>
              <a:gd name="T61" fmla="*/ 2624 h 5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31" h="5031">
                <a:moveTo>
                  <a:pt x="4905" y="0"/>
                </a:moveTo>
                <a:lnTo>
                  <a:pt x="4905" y="0"/>
                </a:lnTo>
                <a:cubicBezTo>
                  <a:pt x="125" y="0"/>
                  <a:pt x="125" y="0"/>
                  <a:pt x="125" y="0"/>
                </a:cubicBezTo>
                <a:cubicBezTo>
                  <a:pt x="62" y="0"/>
                  <a:pt x="0" y="62"/>
                  <a:pt x="0" y="125"/>
                </a:cubicBezTo>
                <a:cubicBezTo>
                  <a:pt x="0" y="4905"/>
                  <a:pt x="0" y="4905"/>
                  <a:pt x="0" y="4905"/>
                </a:cubicBezTo>
                <a:cubicBezTo>
                  <a:pt x="0" y="4968"/>
                  <a:pt x="62" y="5030"/>
                  <a:pt x="125" y="5030"/>
                </a:cubicBezTo>
                <a:cubicBezTo>
                  <a:pt x="4905" y="5030"/>
                  <a:pt x="4905" y="5030"/>
                  <a:pt x="4905" y="5030"/>
                </a:cubicBezTo>
                <a:cubicBezTo>
                  <a:pt x="4968" y="5030"/>
                  <a:pt x="5030" y="4968"/>
                  <a:pt x="5030" y="4905"/>
                </a:cubicBezTo>
                <a:cubicBezTo>
                  <a:pt x="5030" y="125"/>
                  <a:pt x="5030" y="125"/>
                  <a:pt x="5030" y="125"/>
                </a:cubicBezTo>
                <a:cubicBezTo>
                  <a:pt x="5030" y="62"/>
                  <a:pt x="4968" y="0"/>
                  <a:pt x="4905" y="0"/>
                </a:cubicBezTo>
                <a:close/>
                <a:moveTo>
                  <a:pt x="3687" y="2624"/>
                </a:moveTo>
                <a:lnTo>
                  <a:pt x="3687" y="2624"/>
                </a:lnTo>
                <a:cubicBezTo>
                  <a:pt x="3687" y="2655"/>
                  <a:pt x="3655" y="2687"/>
                  <a:pt x="3624" y="2687"/>
                </a:cubicBezTo>
                <a:cubicBezTo>
                  <a:pt x="3593" y="2687"/>
                  <a:pt x="3562" y="2687"/>
                  <a:pt x="3562" y="2687"/>
                </a:cubicBezTo>
                <a:cubicBezTo>
                  <a:pt x="3187" y="2313"/>
                  <a:pt x="3187" y="2313"/>
                  <a:pt x="3187" y="2313"/>
                </a:cubicBezTo>
                <a:cubicBezTo>
                  <a:pt x="1688" y="3812"/>
                  <a:pt x="1688" y="3812"/>
                  <a:pt x="1688" y="3812"/>
                </a:cubicBezTo>
                <a:cubicBezTo>
                  <a:pt x="1656" y="3812"/>
                  <a:pt x="1625" y="3843"/>
                  <a:pt x="1625" y="3843"/>
                </a:cubicBezTo>
                <a:cubicBezTo>
                  <a:pt x="1594" y="3843"/>
                  <a:pt x="1594" y="3812"/>
                  <a:pt x="1563" y="3812"/>
                </a:cubicBezTo>
                <a:cubicBezTo>
                  <a:pt x="1219" y="3468"/>
                  <a:pt x="1219" y="3468"/>
                  <a:pt x="1219" y="3468"/>
                </a:cubicBezTo>
                <a:cubicBezTo>
                  <a:pt x="1219" y="3437"/>
                  <a:pt x="1188" y="3437"/>
                  <a:pt x="1188" y="3405"/>
                </a:cubicBezTo>
                <a:cubicBezTo>
                  <a:pt x="1188" y="3374"/>
                  <a:pt x="1219" y="3374"/>
                  <a:pt x="1219" y="3343"/>
                </a:cubicBezTo>
                <a:cubicBezTo>
                  <a:pt x="2718" y="1844"/>
                  <a:pt x="2718" y="1844"/>
                  <a:pt x="2718" y="1844"/>
                </a:cubicBezTo>
                <a:cubicBezTo>
                  <a:pt x="2344" y="1469"/>
                  <a:pt x="2344" y="1469"/>
                  <a:pt x="2344" y="1469"/>
                </a:cubicBezTo>
                <a:cubicBezTo>
                  <a:pt x="2344" y="1469"/>
                  <a:pt x="2313" y="1438"/>
                  <a:pt x="2344" y="1406"/>
                </a:cubicBezTo>
                <a:cubicBezTo>
                  <a:pt x="2344" y="1375"/>
                  <a:pt x="2375" y="1344"/>
                  <a:pt x="2406" y="1344"/>
                </a:cubicBezTo>
                <a:cubicBezTo>
                  <a:pt x="3749" y="1188"/>
                  <a:pt x="3749" y="1188"/>
                  <a:pt x="3749" y="1188"/>
                </a:cubicBezTo>
                <a:cubicBezTo>
                  <a:pt x="3780" y="1188"/>
                  <a:pt x="3780" y="1188"/>
                  <a:pt x="3812" y="1219"/>
                </a:cubicBezTo>
                <a:cubicBezTo>
                  <a:pt x="3812" y="1250"/>
                  <a:pt x="3843" y="1250"/>
                  <a:pt x="3843" y="1281"/>
                </a:cubicBezTo>
                <a:lnTo>
                  <a:pt x="3687" y="2624"/>
                </a:lnTo>
                <a:close/>
                <a:moveTo>
                  <a:pt x="3687" y="2624"/>
                </a:moveTo>
                <a:lnTo>
                  <a:pt x="3687" y="2624"/>
                </a:lnTo>
                <a:close/>
              </a:path>
            </a:pathLst>
          </a:custGeom>
          <a:solidFill>
            <a:schemeClr val="bg1"/>
          </a:solidFill>
          <a:ln>
            <a:noFill/>
          </a:ln>
          <a:effectLst/>
        </p:spPr>
        <p:txBody>
          <a:bodyPr wrap="none" lIns="243797" tIns="121899" rIns="243797" bIns="121899" anchor="ctr"/>
          <a:lstStyle/>
          <a:p>
            <a:endParaRPr lang="en-US" sz="1200" dirty="0">
              <a:solidFill>
                <a:schemeClr val="bg1"/>
              </a:solidFill>
              <a:latin typeface="Segoe UI Light" panose="020B0502040204020203" pitchFamily="34" charset="0"/>
            </a:endParaRPr>
          </a:p>
        </p:txBody>
      </p:sp>
      <p:sp>
        <p:nvSpPr>
          <p:cNvPr id="116" name="Rectangle 8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592814" y="2406654"/>
            <a:ext cx="1929379" cy="467784"/>
          </a:xfrm>
          <a:prstGeom prst="rect">
            <a:avLst/>
          </a:prstGeom>
        </p:spPr>
        <p:txBody>
          <a:bodyPr wrap="square" lIns="219419" tIns="109710" rIns="219419" bIns="10971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rPr>
              <a:t>设计原理及介绍</a:t>
            </a:r>
            <a:endParaRPr lang="bg-BG"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17" name="Rectangle 8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598143" y="3870694"/>
            <a:ext cx="1921597" cy="467784"/>
          </a:xfrm>
          <a:prstGeom prst="rect">
            <a:avLst/>
          </a:prstGeom>
        </p:spPr>
        <p:txBody>
          <a:bodyPr wrap="square" lIns="219419" tIns="109710" rIns="219419" bIns="10971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rPr>
              <a:t>工作介绍及演示</a:t>
            </a:r>
            <a:endParaRPr lang="bg-BG"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20" name="矩形 11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032630" y="1928944"/>
            <a:ext cx="5591276" cy="289366"/>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介绍振动平台作用、目的，国内外研究现状，以及未来发展趋势，</a:t>
            </a:r>
          </a:p>
        </p:txBody>
      </p:sp>
      <p:grpSp>
        <p:nvGrpSpPr>
          <p:cNvPr id="46" name="组合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47" name="椭圆 46"/>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290848" y="461178"/>
            <a:ext cx="2841444"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OUTLINE</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60" name="文本框 5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72A51EC5-3FA2-4029-AB45-7A44528B7BFE}"/>
              </a:ext>
            </a:extLst>
          </p:cNvPr>
          <p:cNvSpPr txBox="1"/>
          <p:nvPr/>
        </p:nvSpPr>
        <p:spPr>
          <a:xfrm>
            <a:off x="1347538" y="997596"/>
            <a:ext cx="2165684"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Outline  of  the project</a:t>
            </a:r>
          </a:p>
        </p:txBody>
      </p:sp>
      <p:sp>
        <p:nvSpPr>
          <p:cNvPr id="61" name="矩形 6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8A07007F-2587-4073-BA4D-7E6C5E586C77}"/>
              </a:ext>
            </a:extLst>
          </p:cNvPr>
          <p:cNvSpPr/>
          <p:nvPr/>
        </p:nvSpPr>
        <p:spPr>
          <a:xfrm>
            <a:off x="6060048" y="3084231"/>
            <a:ext cx="5591276" cy="529431"/>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阐述振动平台的基本设计方案、框架、以及原理。介绍振动台的控制方法，关键技术以及研究手段</a:t>
            </a:r>
          </a:p>
        </p:txBody>
      </p:sp>
      <p:sp>
        <p:nvSpPr>
          <p:cNvPr id="62" name="矩形 6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0E0B66FC-2A55-4083-BFBD-8D9B01B652DA}"/>
              </a:ext>
            </a:extLst>
          </p:cNvPr>
          <p:cNvSpPr/>
          <p:nvPr/>
        </p:nvSpPr>
        <p:spPr>
          <a:xfrm>
            <a:off x="6074160" y="4549176"/>
            <a:ext cx="5591276" cy="289366"/>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介绍本人主要工作，研究情况，以及成果展示</a:t>
            </a:r>
          </a:p>
        </p:txBody>
      </p:sp>
      <p:sp>
        <p:nvSpPr>
          <p:cNvPr id="63" name="Round Same Side Corner Rectangle 9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279C0FF-BB8F-49A9-8069-1F4DB6409575}"/>
              </a:ext>
            </a:extLst>
          </p:cNvPr>
          <p:cNvSpPr/>
          <p:nvPr/>
        </p:nvSpPr>
        <p:spPr>
          <a:xfrm rot="5400000">
            <a:off x="7035919" y="4104653"/>
            <a:ext cx="582305" cy="2462144"/>
          </a:xfrm>
          <a:prstGeom prst="round2SameRect">
            <a:avLst>
              <a:gd name="adj1" fmla="val 50000"/>
              <a:gd name="adj2" fmla="val 50000"/>
            </a:avLst>
          </a:prstGeom>
          <a:solidFill>
            <a:srgbClr val="EBD4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sz="1200" dirty="0">
              <a:solidFill>
                <a:schemeClr val="bg1"/>
              </a:solidFill>
              <a:latin typeface="Segoe UI Light" panose="020B0502040204020203" pitchFamily="34" charset="0"/>
            </a:endParaRPr>
          </a:p>
        </p:txBody>
      </p:sp>
      <p:sp>
        <p:nvSpPr>
          <p:cNvPr id="64" name="Freeform 1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8CCED5D-28D7-4145-9D5A-6AD5D5AE8925}"/>
              </a:ext>
            </a:extLst>
          </p:cNvPr>
          <p:cNvSpPr>
            <a:spLocks/>
          </p:cNvSpPr>
          <p:nvPr/>
        </p:nvSpPr>
        <p:spPr bwMode="auto">
          <a:xfrm>
            <a:off x="6096003" y="5049227"/>
            <a:ext cx="586616" cy="576293"/>
          </a:xfrm>
          <a:custGeom>
            <a:avLst/>
            <a:gdLst>
              <a:gd name="T0" fmla="*/ 44 w 87"/>
              <a:gd name="T1" fmla="*/ 0 h 87"/>
              <a:gd name="T2" fmla="*/ 0 w 87"/>
              <a:gd name="T3" fmla="*/ 44 h 87"/>
              <a:gd name="T4" fmla="*/ 44 w 87"/>
              <a:gd name="T5" fmla="*/ 87 h 87"/>
              <a:gd name="T6" fmla="*/ 87 w 87"/>
              <a:gd name="T7" fmla="*/ 87 h 87"/>
              <a:gd name="T8" fmla="*/ 87 w 87"/>
              <a:gd name="T9" fmla="*/ 44 h 87"/>
              <a:gd name="T10" fmla="*/ 44 w 87"/>
              <a:gd name="T11" fmla="*/ 0 h 87"/>
            </a:gdLst>
            <a:ahLst/>
            <a:cxnLst>
              <a:cxn ang="0">
                <a:pos x="T0" y="T1"/>
              </a:cxn>
              <a:cxn ang="0">
                <a:pos x="T2" y="T3"/>
              </a:cxn>
              <a:cxn ang="0">
                <a:pos x="T4" y="T5"/>
              </a:cxn>
              <a:cxn ang="0">
                <a:pos x="T6" y="T7"/>
              </a:cxn>
              <a:cxn ang="0">
                <a:pos x="T8" y="T9"/>
              </a:cxn>
              <a:cxn ang="0">
                <a:pos x="T10" y="T11"/>
              </a:cxn>
            </a:cxnLst>
            <a:rect l="0" t="0" r="r" b="b"/>
            <a:pathLst>
              <a:path w="87" h="87">
                <a:moveTo>
                  <a:pt x="44" y="0"/>
                </a:moveTo>
                <a:cubicBezTo>
                  <a:pt x="19" y="0"/>
                  <a:pt x="0" y="20"/>
                  <a:pt x="0" y="44"/>
                </a:cubicBezTo>
                <a:cubicBezTo>
                  <a:pt x="0" y="68"/>
                  <a:pt x="19" y="87"/>
                  <a:pt x="44" y="87"/>
                </a:cubicBezTo>
                <a:cubicBezTo>
                  <a:pt x="87" y="87"/>
                  <a:pt x="87" y="87"/>
                  <a:pt x="87" y="87"/>
                </a:cubicBezTo>
                <a:cubicBezTo>
                  <a:pt x="87" y="44"/>
                  <a:pt x="87" y="44"/>
                  <a:pt x="87" y="44"/>
                </a:cubicBezTo>
                <a:cubicBezTo>
                  <a:pt x="87" y="20"/>
                  <a:pt x="68" y="0"/>
                  <a:pt x="44" y="0"/>
                </a:cubicBezTo>
                <a:close/>
              </a:path>
            </a:pathLst>
          </a:custGeom>
          <a:solidFill>
            <a:srgbClr val="AF4343"/>
          </a:solidFill>
          <a:ln>
            <a:noFill/>
          </a:ln>
        </p:spPr>
        <p:txBody>
          <a:bodyPr vert="horz" wrap="square" lIns="219419" tIns="109710" rIns="219419" bIns="109710" numCol="1" anchor="t" anchorCtr="0" compatLnSpc="1">
            <a:prstTxWarp prst="textNoShape">
              <a:avLst/>
            </a:prstTxWarp>
          </a:bodyPr>
          <a:lstStyle/>
          <a:p>
            <a:endParaRPr lang="bg-BG" sz="1200" dirty="0">
              <a:solidFill>
                <a:schemeClr val="bg1"/>
              </a:solidFill>
              <a:latin typeface="Segoe UI Light" panose="020B0502040204020203" pitchFamily="34" charset="0"/>
            </a:endParaRPr>
          </a:p>
        </p:txBody>
      </p:sp>
      <p:sp>
        <p:nvSpPr>
          <p:cNvPr id="65" name="Freeform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CF379A9C-0190-4847-BC1A-6D58B77E60EE}"/>
              </a:ext>
            </a:extLst>
          </p:cNvPr>
          <p:cNvSpPr>
            <a:spLocks noChangeArrowheads="1"/>
          </p:cNvSpPr>
          <p:nvPr/>
        </p:nvSpPr>
        <p:spPr bwMode="auto">
          <a:xfrm>
            <a:off x="6229091" y="5181024"/>
            <a:ext cx="282196" cy="282268"/>
          </a:xfrm>
          <a:custGeom>
            <a:avLst/>
            <a:gdLst>
              <a:gd name="T0" fmla="*/ 4905 w 5031"/>
              <a:gd name="T1" fmla="*/ 0 h 5031"/>
              <a:gd name="T2" fmla="*/ 4905 w 5031"/>
              <a:gd name="T3" fmla="*/ 0 h 5031"/>
              <a:gd name="T4" fmla="*/ 125 w 5031"/>
              <a:gd name="T5" fmla="*/ 0 h 5031"/>
              <a:gd name="T6" fmla="*/ 0 w 5031"/>
              <a:gd name="T7" fmla="*/ 125 h 5031"/>
              <a:gd name="T8" fmla="*/ 0 w 5031"/>
              <a:gd name="T9" fmla="*/ 4905 h 5031"/>
              <a:gd name="T10" fmla="*/ 125 w 5031"/>
              <a:gd name="T11" fmla="*/ 5030 h 5031"/>
              <a:gd name="T12" fmla="*/ 4905 w 5031"/>
              <a:gd name="T13" fmla="*/ 5030 h 5031"/>
              <a:gd name="T14" fmla="*/ 5030 w 5031"/>
              <a:gd name="T15" fmla="*/ 4905 h 5031"/>
              <a:gd name="T16" fmla="*/ 5030 w 5031"/>
              <a:gd name="T17" fmla="*/ 125 h 5031"/>
              <a:gd name="T18" fmla="*/ 4905 w 5031"/>
              <a:gd name="T19" fmla="*/ 0 h 5031"/>
              <a:gd name="T20" fmla="*/ 3687 w 5031"/>
              <a:gd name="T21" fmla="*/ 2624 h 5031"/>
              <a:gd name="T22" fmla="*/ 3687 w 5031"/>
              <a:gd name="T23" fmla="*/ 2624 h 5031"/>
              <a:gd name="T24" fmla="*/ 3624 w 5031"/>
              <a:gd name="T25" fmla="*/ 2687 h 5031"/>
              <a:gd name="T26" fmla="*/ 3562 w 5031"/>
              <a:gd name="T27" fmla="*/ 2687 h 5031"/>
              <a:gd name="T28" fmla="*/ 3187 w 5031"/>
              <a:gd name="T29" fmla="*/ 2313 h 5031"/>
              <a:gd name="T30" fmla="*/ 1688 w 5031"/>
              <a:gd name="T31" fmla="*/ 3812 h 5031"/>
              <a:gd name="T32" fmla="*/ 1625 w 5031"/>
              <a:gd name="T33" fmla="*/ 3843 h 5031"/>
              <a:gd name="T34" fmla="*/ 1563 w 5031"/>
              <a:gd name="T35" fmla="*/ 3812 h 5031"/>
              <a:gd name="T36" fmla="*/ 1219 w 5031"/>
              <a:gd name="T37" fmla="*/ 3468 h 5031"/>
              <a:gd name="T38" fmla="*/ 1188 w 5031"/>
              <a:gd name="T39" fmla="*/ 3405 h 5031"/>
              <a:gd name="T40" fmla="*/ 1219 w 5031"/>
              <a:gd name="T41" fmla="*/ 3343 h 5031"/>
              <a:gd name="T42" fmla="*/ 2718 w 5031"/>
              <a:gd name="T43" fmla="*/ 1844 h 5031"/>
              <a:gd name="T44" fmla="*/ 2344 w 5031"/>
              <a:gd name="T45" fmla="*/ 1469 h 5031"/>
              <a:gd name="T46" fmla="*/ 2344 w 5031"/>
              <a:gd name="T47" fmla="*/ 1406 h 5031"/>
              <a:gd name="T48" fmla="*/ 2406 w 5031"/>
              <a:gd name="T49" fmla="*/ 1344 h 5031"/>
              <a:gd name="T50" fmla="*/ 3749 w 5031"/>
              <a:gd name="T51" fmla="*/ 1188 h 5031"/>
              <a:gd name="T52" fmla="*/ 3812 w 5031"/>
              <a:gd name="T53" fmla="*/ 1219 h 5031"/>
              <a:gd name="T54" fmla="*/ 3843 w 5031"/>
              <a:gd name="T55" fmla="*/ 1281 h 5031"/>
              <a:gd name="T56" fmla="*/ 3687 w 5031"/>
              <a:gd name="T57" fmla="*/ 2624 h 5031"/>
              <a:gd name="T58" fmla="*/ 3687 w 5031"/>
              <a:gd name="T59" fmla="*/ 2624 h 5031"/>
              <a:gd name="T60" fmla="*/ 3687 w 5031"/>
              <a:gd name="T61" fmla="*/ 2624 h 5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31" h="5031">
                <a:moveTo>
                  <a:pt x="4905" y="0"/>
                </a:moveTo>
                <a:lnTo>
                  <a:pt x="4905" y="0"/>
                </a:lnTo>
                <a:cubicBezTo>
                  <a:pt x="125" y="0"/>
                  <a:pt x="125" y="0"/>
                  <a:pt x="125" y="0"/>
                </a:cubicBezTo>
                <a:cubicBezTo>
                  <a:pt x="62" y="0"/>
                  <a:pt x="0" y="62"/>
                  <a:pt x="0" y="125"/>
                </a:cubicBezTo>
                <a:cubicBezTo>
                  <a:pt x="0" y="4905"/>
                  <a:pt x="0" y="4905"/>
                  <a:pt x="0" y="4905"/>
                </a:cubicBezTo>
                <a:cubicBezTo>
                  <a:pt x="0" y="4968"/>
                  <a:pt x="62" y="5030"/>
                  <a:pt x="125" y="5030"/>
                </a:cubicBezTo>
                <a:cubicBezTo>
                  <a:pt x="4905" y="5030"/>
                  <a:pt x="4905" y="5030"/>
                  <a:pt x="4905" y="5030"/>
                </a:cubicBezTo>
                <a:cubicBezTo>
                  <a:pt x="4968" y="5030"/>
                  <a:pt x="5030" y="4968"/>
                  <a:pt x="5030" y="4905"/>
                </a:cubicBezTo>
                <a:cubicBezTo>
                  <a:pt x="5030" y="125"/>
                  <a:pt x="5030" y="125"/>
                  <a:pt x="5030" y="125"/>
                </a:cubicBezTo>
                <a:cubicBezTo>
                  <a:pt x="5030" y="62"/>
                  <a:pt x="4968" y="0"/>
                  <a:pt x="4905" y="0"/>
                </a:cubicBezTo>
                <a:close/>
                <a:moveTo>
                  <a:pt x="3687" y="2624"/>
                </a:moveTo>
                <a:lnTo>
                  <a:pt x="3687" y="2624"/>
                </a:lnTo>
                <a:cubicBezTo>
                  <a:pt x="3687" y="2655"/>
                  <a:pt x="3655" y="2687"/>
                  <a:pt x="3624" y="2687"/>
                </a:cubicBezTo>
                <a:cubicBezTo>
                  <a:pt x="3593" y="2687"/>
                  <a:pt x="3562" y="2687"/>
                  <a:pt x="3562" y="2687"/>
                </a:cubicBezTo>
                <a:cubicBezTo>
                  <a:pt x="3187" y="2313"/>
                  <a:pt x="3187" y="2313"/>
                  <a:pt x="3187" y="2313"/>
                </a:cubicBezTo>
                <a:cubicBezTo>
                  <a:pt x="1688" y="3812"/>
                  <a:pt x="1688" y="3812"/>
                  <a:pt x="1688" y="3812"/>
                </a:cubicBezTo>
                <a:cubicBezTo>
                  <a:pt x="1656" y="3812"/>
                  <a:pt x="1625" y="3843"/>
                  <a:pt x="1625" y="3843"/>
                </a:cubicBezTo>
                <a:cubicBezTo>
                  <a:pt x="1594" y="3843"/>
                  <a:pt x="1594" y="3812"/>
                  <a:pt x="1563" y="3812"/>
                </a:cubicBezTo>
                <a:cubicBezTo>
                  <a:pt x="1219" y="3468"/>
                  <a:pt x="1219" y="3468"/>
                  <a:pt x="1219" y="3468"/>
                </a:cubicBezTo>
                <a:cubicBezTo>
                  <a:pt x="1219" y="3437"/>
                  <a:pt x="1188" y="3437"/>
                  <a:pt x="1188" y="3405"/>
                </a:cubicBezTo>
                <a:cubicBezTo>
                  <a:pt x="1188" y="3374"/>
                  <a:pt x="1219" y="3374"/>
                  <a:pt x="1219" y="3343"/>
                </a:cubicBezTo>
                <a:cubicBezTo>
                  <a:pt x="2718" y="1844"/>
                  <a:pt x="2718" y="1844"/>
                  <a:pt x="2718" y="1844"/>
                </a:cubicBezTo>
                <a:cubicBezTo>
                  <a:pt x="2344" y="1469"/>
                  <a:pt x="2344" y="1469"/>
                  <a:pt x="2344" y="1469"/>
                </a:cubicBezTo>
                <a:cubicBezTo>
                  <a:pt x="2344" y="1469"/>
                  <a:pt x="2313" y="1438"/>
                  <a:pt x="2344" y="1406"/>
                </a:cubicBezTo>
                <a:cubicBezTo>
                  <a:pt x="2344" y="1375"/>
                  <a:pt x="2375" y="1344"/>
                  <a:pt x="2406" y="1344"/>
                </a:cubicBezTo>
                <a:cubicBezTo>
                  <a:pt x="3749" y="1188"/>
                  <a:pt x="3749" y="1188"/>
                  <a:pt x="3749" y="1188"/>
                </a:cubicBezTo>
                <a:cubicBezTo>
                  <a:pt x="3780" y="1188"/>
                  <a:pt x="3780" y="1188"/>
                  <a:pt x="3812" y="1219"/>
                </a:cubicBezTo>
                <a:cubicBezTo>
                  <a:pt x="3812" y="1250"/>
                  <a:pt x="3843" y="1250"/>
                  <a:pt x="3843" y="1281"/>
                </a:cubicBezTo>
                <a:lnTo>
                  <a:pt x="3687" y="2624"/>
                </a:lnTo>
                <a:close/>
                <a:moveTo>
                  <a:pt x="3687" y="2624"/>
                </a:moveTo>
                <a:lnTo>
                  <a:pt x="3687" y="2624"/>
                </a:lnTo>
                <a:close/>
              </a:path>
            </a:pathLst>
          </a:custGeom>
          <a:solidFill>
            <a:schemeClr val="bg1"/>
          </a:solidFill>
          <a:ln>
            <a:noFill/>
          </a:ln>
          <a:effectLst/>
        </p:spPr>
        <p:txBody>
          <a:bodyPr wrap="none" lIns="243797" tIns="121899" rIns="243797" bIns="121899" anchor="ctr"/>
          <a:lstStyle/>
          <a:p>
            <a:endParaRPr lang="en-US" sz="1200" dirty="0">
              <a:solidFill>
                <a:schemeClr val="bg1"/>
              </a:solidFill>
              <a:latin typeface="Segoe UI Light" panose="020B0502040204020203" pitchFamily="34" charset="0"/>
            </a:endParaRPr>
          </a:p>
        </p:txBody>
      </p:sp>
      <p:sp>
        <p:nvSpPr>
          <p:cNvPr id="66" name="Rectangle 8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7289EA7A-44CC-4002-A636-F9982745BF6A}"/>
              </a:ext>
            </a:extLst>
          </p:cNvPr>
          <p:cNvSpPr/>
          <p:nvPr/>
        </p:nvSpPr>
        <p:spPr>
          <a:xfrm>
            <a:off x="6634095" y="5109263"/>
            <a:ext cx="1921597" cy="467784"/>
          </a:xfrm>
          <a:prstGeom prst="rect">
            <a:avLst/>
          </a:prstGeom>
        </p:spPr>
        <p:txBody>
          <a:bodyPr wrap="square" lIns="219419" tIns="109710" rIns="219419" bIns="10971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rPr>
              <a:t>存在问题及展望</a:t>
            </a:r>
            <a:endParaRPr lang="bg-BG" sz="1600" b="1" dirty="0">
              <a:solidFill>
                <a:schemeClr val="tx1">
                  <a:lumMod val="50000"/>
                  <a:lumOff val="50000"/>
                </a:schemeClr>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67" name="矩形 6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D21F4B6-117D-4E6C-BE8E-F239769A041D}"/>
              </a:ext>
            </a:extLst>
          </p:cNvPr>
          <p:cNvSpPr/>
          <p:nvPr/>
        </p:nvSpPr>
        <p:spPr>
          <a:xfrm>
            <a:off x="6110112" y="5787745"/>
            <a:ext cx="5591276" cy="289366"/>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目前项目中存在的、待解决的问题，以及对未来整个项目的规划</a:t>
            </a:r>
          </a:p>
        </p:txBody>
      </p:sp>
    </p:spTree>
    <p:extLst>
      <p:ext uri="{BB962C8B-B14F-4D97-AF65-F5344CB8AC3E}">
        <p14:creationId xmlns:p14="http://schemas.microsoft.com/office/powerpoint/2010/main" val="2448907859"/>
      </p:ext>
    </p:extLst>
  </p:cSld>
  <p:clrMapOvr>
    <a:masterClrMapping/>
  </p:clrMapOvr>
  <mc:AlternateContent xmlns:mc="http://schemas.openxmlformats.org/markup-compatibility/2006" xmlns:p14="http://schemas.microsoft.com/office/powerpoint/2010/main">
    <mc:Choice Requires="p14">
      <p:transition spd="slow" p14:dur="125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0" y="4623065"/>
            <a:ext cx="12192000" cy="223493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71" y="4889359"/>
            <a:ext cx="2506914" cy="1670337"/>
          </a:xfrm>
          <a:prstGeom prst="rect">
            <a:avLst/>
          </a:prstGeom>
          <a:effectLst>
            <a:outerShdw blurRad="254000" dist="88900" dir="8100000" algn="ctr" rotWithShape="0">
              <a:srgbClr val="000000">
                <a:alpha val="38000"/>
              </a:srgbClr>
            </a:outerShdw>
          </a:effectLst>
        </p:spPr>
      </p:pic>
      <p:sp>
        <p:nvSpPr>
          <p:cNvPr id="17" name="Isosceles Triangle 10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3950613" y="5316076"/>
            <a:ext cx="211146" cy="18202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8" name="矩形 1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205617" y="5146994"/>
            <a:ext cx="7167233" cy="1313043"/>
          </a:xfrm>
          <a:prstGeom prst="rect">
            <a:avLst/>
          </a:prstGeom>
          <a:noFill/>
        </p:spPr>
        <p:txBody>
          <a:bodyPr wrap="square" lIns="108000" tIns="36000" bIns="36000" rtlCol="0">
            <a:spAutoFit/>
          </a:bodyPr>
          <a:lstStyle/>
          <a:p>
            <a:pPr>
              <a:lnSpc>
                <a:spcPct val="130000"/>
              </a:lnSpc>
            </a:pPr>
            <a:r>
              <a:rPr lang="zh-CN" altLang="en-US" sz="2000" b="1" dirty="0">
                <a:solidFill>
                  <a:schemeClr val="bg1"/>
                </a:solidFill>
                <a:latin typeface="微软雅黑" pitchFamily="34" charset="-122"/>
                <a:ea typeface="微软雅黑" pitchFamily="34" charset="-122"/>
              </a:rPr>
              <a:t>小标题</a:t>
            </a:r>
            <a:endParaRPr lang="en-US" altLang="zh-CN" sz="2000" b="1" dirty="0">
              <a:solidFill>
                <a:schemeClr val="bg1"/>
              </a:solidFill>
              <a:latin typeface="微软雅黑" pitchFamily="34" charset="-122"/>
              <a:ea typeface="微软雅黑" pitchFamily="34" charset="-122"/>
            </a:endParaRPr>
          </a:p>
          <a:p>
            <a:pPr>
              <a:lnSpc>
                <a:spcPct val="130000"/>
              </a:lnSpc>
            </a:pPr>
            <a:r>
              <a:rPr lang="en-US" altLang="zh-CN" sz="1400" dirty="0">
                <a:solidFill>
                  <a:schemeClr val="bg1"/>
                </a:solidFill>
                <a:latin typeface="微软雅黑" pitchFamily="34" charset="-122"/>
                <a:ea typeface="微软雅黑" pitchFamily="34" charset="-122"/>
              </a:rPr>
              <a:t>PPTSTORE</a:t>
            </a:r>
            <a:r>
              <a:rPr lang="zh-CN" altLang="zh-CN" sz="1400" dirty="0">
                <a:solidFill>
                  <a:schemeClr val="bg1"/>
                </a:solidFill>
                <a:latin typeface="微软雅黑" pitchFamily="34" charset="-122"/>
                <a:ea typeface="微软雅黑" pitchFamily="34" charset="-122"/>
              </a:rPr>
              <a:t>平台由</a:t>
            </a:r>
            <a:r>
              <a:rPr lang="zh-CN" altLang="en-US" sz="1400" dirty="0">
                <a:solidFill>
                  <a:schemeClr val="bg1"/>
                </a:solidFill>
                <a:latin typeface="微软雅黑" pitchFamily="34" charset="-122"/>
                <a:ea typeface="微软雅黑" pitchFamily="34" charset="-122"/>
              </a:rPr>
              <a:t>创始人</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蓝无忧 于</a:t>
            </a:r>
            <a:r>
              <a:rPr lang="en-US" altLang="zh-CN" sz="1400" dirty="0">
                <a:solidFill>
                  <a:schemeClr val="bg1"/>
                </a:solidFill>
                <a:latin typeface="微软雅黑" pitchFamily="34" charset="-122"/>
                <a:ea typeface="微软雅黑" pitchFamily="34" charset="-122"/>
              </a:rPr>
              <a:t>2011</a:t>
            </a:r>
            <a:r>
              <a:rPr lang="zh-CN" altLang="en-US" sz="1400" dirty="0">
                <a:solidFill>
                  <a:schemeClr val="bg1"/>
                </a:solidFill>
                <a:latin typeface="微软雅黑" pitchFamily="34" charset="-122"/>
                <a:ea typeface="微软雅黑" pitchFamily="34" charset="-122"/>
              </a:rPr>
              <a:t>年创办，是国内首家提供原创</a:t>
            </a:r>
            <a:r>
              <a:rPr lang="en-US" altLang="zh-CN" sz="1400" dirty="0">
                <a:solidFill>
                  <a:schemeClr val="bg1"/>
                </a:solidFill>
                <a:latin typeface="微软雅黑" pitchFamily="34" charset="-122"/>
                <a:ea typeface="微软雅黑" pitchFamily="34" charset="-122"/>
              </a:rPr>
              <a:t>PPT</a:t>
            </a:r>
            <a:r>
              <a:rPr lang="zh-CN" altLang="en-US" sz="1400" dirty="0">
                <a:solidFill>
                  <a:schemeClr val="bg1"/>
                </a:solidFill>
                <a:latin typeface="微软雅黑" pitchFamily="34" charset="-122"/>
                <a:ea typeface="微软雅黑" pitchFamily="34" charset="-122"/>
              </a:rPr>
              <a:t>和</a:t>
            </a:r>
            <a:r>
              <a:rPr lang="en-US" altLang="zh-CN" sz="1400" dirty="0">
                <a:solidFill>
                  <a:schemeClr val="bg1"/>
                </a:solidFill>
                <a:latin typeface="微软雅黑" pitchFamily="34" charset="-122"/>
                <a:ea typeface="微软雅黑" pitchFamily="34" charset="-122"/>
              </a:rPr>
              <a:t>Keynote</a:t>
            </a:r>
            <a:r>
              <a:rPr lang="zh-CN" altLang="en-US" sz="1400" dirty="0">
                <a:solidFill>
                  <a:schemeClr val="bg1"/>
                </a:solidFill>
                <a:latin typeface="微软雅黑" pitchFamily="34" charset="-122"/>
                <a:ea typeface="微软雅黑" pitchFamily="34" charset="-122"/>
              </a:rPr>
              <a:t>设计资源的</a:t>
            </a:r>
            <a:r>
              <a:rPr lang="en-US" altLang="zh-CN" sz="1400" dirty="0">
                <a:solidFill>
                  <a:schemeClr val="bg1"/>
                </a:solidFill>
                <a:latin typeface="微软雅黑" pitchFamily="34" charset="-122"/>
                <a:ea typeface="微软雅黑" pitchFamily="34" charset="-122"/>
              </a:rPr>
              <a:t>C2C</a:t>
            </a:r>
            <a:r>
              <a:rPr lang="zh-CN" altLang="en-US" sz="1400" dirty="0">
                <a:solidFill>
                  <a:schemeClr val="bg1"/>
                </a:solidFill>
                <a:latin typeface="微软雅黑" pitchFamily="34" charset="-122"/>
                <a:ea typeface="微软雅黑" pitchFamily="34" charset="-122"/>
              </a:rPr>
              <a:t>内容分享平台。</a:t>
            </a:r>
            <a:r>
              <a:rPr lang="en-US" altLang="zh-CN" sz="1400" dirty="0">
                <a:solidFill>
                  <a:schemeClr val="bg1"/>
                </a:solidFill>
                <a:latin typeface="微软雅黑" pitchFamily="34" charset="-122"/>
                <a:ea typeface="微软雅黑" pitchFamily="34" charset="-122"/>
              </a:rPr>
              <a:t>PPTSTORE</a:t>
            </a:r>
            <a:r>
              <a:rPr lang="zh-CN" altLang="en-US" sz="1400" dirty="0">
                <a:solidFill>
                  <a:schemeClr val="bg1"/>
                </a:solidFill>
                <a:latin typeface="微软雅黑" pitchFamily="34" charset="-122"/>
                <a:ea typeface="微软雅黑" pitchFamily="34" charset="-122"/>
              </a:rPr>
              <a:t>平台的模板设计在追求原创设计的基础上不断创新，引领设计时尚潮流，为用户提供国际顶级的原创模板设计作品两万余套。</a:t>
            </a:r>
          </a:p>
        </p:txBody>
      </p:sp>
      <p:sp>
        <p:nvSpPr>
          <p:cNvPr id="19" name="Round Same Side Corner Rectangle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2620484" y="1292980"/>
            <a:ext cx="427518" cy="2189669"/>
          </a:xfrm>
          <a:prstGeom prst="round2SameRect">
            <a:avLst>
              <a:gd name="adj1" fmla="val 50000"/>
              <a:gd name="adj2" fmla="val 0"/>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0" name="Round Same Side Corner Rectangle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6104679" y="1292980"/>
            <a:ext cx="427518" cy="2189669"/>
          </a:xfrm>
          <a:prstGeom prst="round2SameRect">
            <a:avLst>
              <a:gd name="adj1" fmla="val 50000"/>
              <a:gd name="adj2" fmla="val 0"/>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1" name="Round Same Side Corner Rectangle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9588873" y="1303820"/>
            <a:ext cx="427518" cy="2189669"/>
          </a:xfrm>
          <a:prstGeom prst="round2SameRect">
            <a:avLst>
              <a:gd name="adj1" fmla="val 50000"/>
              <a:gd name="adj2" fmla="val 0"/>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2" name="Round Same Side Corner Rectangle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16200000">
            <a:off x="1174711" y="2029361"/>
            <a:ext cx="427518" cy="717881"/>
          </a:xfrm>
          <a:prstGeom prst="round2SameRect">
            <a:avLst>
              <a:gd name="adj1" fmla="val 50000"/>
              <a:gd name="adj2" fmla="val 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3" name="Round Same Side Corner Rectangle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16200000">
            <a:off x="4658813" y="2020760"/>
            <a:ext cx="427518" cy="717881"/>
          </a:xfrm>
          <a:prstGeom prst="round2SameRect">
            <a:avLst>
              <a:gd name="adj1" fmla="val 50000"/>
              <a:gd name="adj2" fmla="val 0"/>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4" name="Round Same Side Corner Rectangle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16200000">
            <a:off x="8138127" y="2037322"/>
            <a:ext cx="427518" cy="717881"/>
          </a:xfrm>
          <a:prstGeom prst="round2SameRect">
            <a:avLst>
              <a:gd name="adj1" fmla="val 50000"/>
              <a:gd name="adj2" fmla="val 0"/>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100" dirty="0">
              <a:solidFill>
                <a:schemeClr val="tx1">
                  <a:lumMod val="50000"/>
                  <a:lumOff val="50000"/>
                </a:schemeClr>
              </a:solidFill>
              <a:latin typeface="Segoe UI Light" panose="020B0502040204020203" pitchFamily="34" charset="0"/>
            </a:endParaRPr>
          </a:p>
        </p:txBody>
      </p:sp>
      <p:sp>
        <p:nvSpPr>
          <p:cNvPr id="28"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1194665" y="2232381"/>
            <a:ext cx="293788" cy="293786"/>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anchor="ctr"/>
          <a:lstStyle/>
          <a:p>
            <a:endParaRPr lang="en-US" sz="1100" dirty="0">
              <a:solidFill>
                <a:schemeClr val="tx1">
                  <a:lumMod val="50000"/>
                  <a:lumOff val="50000"/>
                </a:schemeClr>
              </a:solidFill>
              <a:latin typeface="Segoe UI Light" panose="020B0502040204020203" pitchFamily="34" charset="0"/>
            </a:endParaRPr>
          </a:p>
        </p:txBody>
      </p:sp>
      <p:sp>
        <p:nvSpPr>
          <p:cNvPr id="29" name="Freeform 10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8158773" y="2247156"/>
            <a:ext cx="342248" cy="305901"/>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anchor="ctr"/>
          <a:lstStyle/>
          <a:p>
            <a:endParaRPr lang="en-US" sz="1100" dirty="0">
              <a:solidFill>
                <a:schemeClr val="tx1">
                  <a:lumMod val="50000"/>
                  <a:lumOff val="50000"/>
                </a:schemeClr>
              </a:solidFill>
              <a:latin typeface="Segoe UI Light" panose="020B0502040204020203" pitchFamily="34" charset="0"/>
            </a:endParaRPr>
          </a:p>
        </p:txBody>
      </p:sp>
      <p:sp>
        <p:nvSpPr>
          <p:cNvPr id="30" name="Freeform 11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688625" y="2219557"/>
            <a:ext cx="305904" cy="318016"/>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anchor="ctr"/>
          <a:lstStyle/>
          <a:p>
            <a:endParaRPr lang="en-US" sz="1100" dirty="0">
              <a:solidFill>
                <a:schemeClr val="tx1">
                  <a:lumMod val="50000"/>
                  <a:lumOff val="50000"/>
                </a:schemeClr>
              </a:solidFill>
              <a:latin typeface="Segoe UI Light" panose="020B0502040204020203" pitchFamily="34" charset="0"/>
            </a:endParaRPr>
          </a:p>
        </p:txBody>
      </p:sp>
      <p:sp>
        <p:nvSpPr>
          <p:cNvPr id="31" name="Rectangle 6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2141963" y="2146799"/>
            <a:ext cx="1135622" cy="498562"/>
          </a:xfrm>
          <a:prstGeom prst="rect">
            <a:avLst/>
          </a:prstGeom>
        </p:spPr>
        <p:txBody>
          <a:bodyPr wrap="none" lIns="219419" tIns="109710" rIns="219419" bIns="10971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cs typeface="Aparajita" panose="020B0604020202020204" pitchFamily="34" charset="0"/>
              </a:rPr>
              <a:t>小标题</a:t>
            </a:r>
            <a:endParaRPr lang="en-US" dirty="0">
              <a:solidFill>
                <a:schemeClr val="bg1"/>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32" name="Rectangle 6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616729" y="2154040"/>
            <a:ext cx="1135621" cy="498562"/>
          </a:xfrm>
          <a:prstGeom prst="rect">
            <a:avLst/>
          </a:prstGeom>
        </p:spPr>
        <p:txBody>
          <a:bodyPr wrap="none" lIns="219419" tIns="109710" rIns="219419" bIns="10971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cs typeface="Aparajita" panose="020B0604020202020204" pitchFamily="34" charset="0"/>
              </a:rPr>
              <a:t>小标题</a:t>
            </a:r>
            <a:endParaRPr lang="en-US" altLang="zh-CN" dirty="0">
              <a:solidFill>
                <a:schemeClr val="bg1"/>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33" name="Rectangle 6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103956" y="2155308"/>
            <a:ext cx="1135621" cy="498562"/>
          </a:xfrm>
          <a:prstGeom prst="rect">
            <a:avLst/>
          </a:prstGeom>
        </p:spPr>
        <p:txBody>
          <a:bodyPr wrap="none" lIns="219419" tIns="109710" rIns="219419" bIns="10971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cs typeface="Aparajita" panose="020B0604020202020204" pitchFamily="34" charset="0"/>
              </a:rPr>
              <a:t>小标题</a:t>
            </a:r>
            <a:endParaRPr lang="en-US" altLang="zh-CN" dirty="0">
              <a:solidFill>
                <a:schemeClr val="bg1"/>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37" name="矩形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35211" y="2917367"/>
            <a:ext cx="2894083" cy="1165695"/>
          </a:xfrm>
          <a:prstGeom prst="rect">
            <a:avLst/>
          </a:prstGeom>
          <a:noFill/>
        </p:spPr>
        <p:txBody>
          <a:bodyPr wrap="square" lIns="108000" tIns="36000" bIns="36000" rtlCol="0">
            <a:spAutoFit/>
          </a:bodyPr>
          <a:lstStyle/>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38" name="矩形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458458" y="2917367"/>
            <a:ext cx="2894083" cy="1165695"/>
          </a:xfrm>
          <a:prstGeom prst="rect">
            <a:avLst/>
          </a:prstGeom>
          <a:noFill/>
        </p:spPr>
        <p:txBody>
          <a:bodyPr wrap="square" lIns="108000" tIns="36000" bIns="36000" rtlCol="0">
            <a:spAutoFit/>
          </a:bodyPr>
          <a:lstStyle/>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sp>
        <p:nvSpPr>
          <p:cNvPr id="39" name="矩形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924555" y="2917367"/>
            <a:ext cx="2894083" cy="1165695"/>
          </a:xfrm>
          <a:prstGeom prst="rect">
            <a:avLst/>
          </a:prstGeom>
          <a:noFill/>
        </p:spPr>
        <p:txBody>
          <a:bodyPr wrap="square" lIns="108000" tIns="36000" bIns="36000" rtlCol="0">
            <a:spAutoFit/>
          </a:bodyPr>
          <a:lstStyle/>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p>
        </p:txBody>
      </p:sp>
      <p:grpSp>
        <p:nvGrpSpPr>
          <p:cNvPr id="34" name="组合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35" name="椭圆 34"/>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文本框 3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41" name="文本框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48" name="圆角矩形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51" name="文本框 5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52" name="文本框 5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53" name="文本框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38547203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127583" y="2604805"/>
            <a:ext cx="4134100" cy="4253195"/>
            <a:chOff x="3662363" y="1925638"/>
            <a:chExt cx="4794250" cy="4932362"/>
          </a:xfrm>
        </p:grpSpPr>
        <p:sp>
          <p:nvSpPr>
            <p:cNvPr id="48" name="AutoShape 2"/>
            <p:cNvSpPr>
              <a:spLocks/>
            </p:cNvSpPr>
            <p:nvPr/>
          </p:nvSpPr>
          <p:spPr bwMode="auto">
            <a:xfrm>
              <a:off x="4421188" y="2533650"/>
              <a:ext cx="3225800" cy="4324350"/>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chemeClr val="tx1">
                <a:lumMod val="50000"/>
                <a:lumOff val="50000"/>
              </a:schemeClr>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49" name="AutoShape 3"/>
            <p:cNvSpPr>
              <a:spLocks/>
            </p:cNvSpPr>
            <p:nvPr/>
          </p:nvSpPr>
          <p:spPr bwMode="auto">
            <a:xfrm>
              <a:off x="6470650" y="3957638"/>
              <a:ext cx="309563" cy="442912"/>
            </a:xfrm>
            <a:custGeom>
              <a:avLst/>
              <a:gdLst>
                <a:gd name="T0" fmla="*/ 125992 w 9894"/>
                <a:gd name="T1" fmla="*/ 180655 h 21600"/>
                <a:gd name="T2" fmla="*/ 125992 w 9894"/>
                <a:gd name="T3" fmla="*/ 180655 h 21600"/>
                <a:gd name="T4" fmla="*/ 125992 w 9894"/>
                <a:gd name="T5" fmla="*/ 180655 h 21600"/>
                <a:gd name="T6" fmla="*/ 125992 w 9894"/>
                <a:gd name="T7" fmla="*/ 18065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rgbClr val="DD7A5B"/>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0" name="AutoShape 4"/>
            <p:cNvSpPr>
              <a:spLocks/>
            </p:cNvSpPr>
            <p:nvPr/>
          </p:nvSpPr>
          <p:spPr bwMode="auto">
            <a:xfrm>
              <a:off x="6994525" y="3711575"/>
              <a:ext cx="292100" cy="455613"/>
            </a:xfrm>
            <a:custGeom>
              <a:avLst/>
              <a:gdLst>
                <a:gd name="T0" fmla="*/ 118869 w 9611"/>
                <a:gd name="T1" fmla="*/ 185673 h 21600"/>
                <a:gd name="T2" fmla="*/ 118869 w 9611"/>
                <a:gd name="T3" fmla="*/ 185673 h 21600"/>
                <a:gd name="T4" fmla="*/ 118869 w 9611"/>
                <a:gd name="T5" fmla="*/ 185673 h 21600"/>
                <a:gd name="T6" fmla="*/ 118869 w 9611"/>
                <a:gd name="T7" fmla="*/ 18567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1" name="AutoShape 5"/>
            <p:cNvSpPr>
              <a:spLocks/>
            </p:cNvSpPr>
            <p:nvPr/>
          </p:nvSpPr>
          <p:spPr bwMode="auto">
            <a:xfrm>
              <a:off x="7412038" y="3502025"/>
              <a:ext cx="342900" cy="534988"/>
            </a:xfrm>
            <a:custGeom>
              <a:avLst/>
              <a:gdLst>
                <a:gd name="T0" fmla="*/ 139912 w 10585"/>
                <a:gd name="T1" fmla="*/ 218292 h 21600"/>
                <a:gd name="T2" fmla="*/ 139912 w 10585"/>
                <a:gd name="T3" fmla="*/ 218292 h 21600"/>
                <a:gd name="T4" fmla="*/ 139912 w 10585"/>
                <a:gd name="T5" fmla="*/ 218292 h 21600"/>
                <a:gd name="T6" fmla="*/ 139912 w 10585"/>
                <a:gd name="T7" fmla="*/ 21829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2" name="AutoShape 6"/>
            <p:cNvSpPr>
              <a:spLocks/>
            </p:cNvSpPr>
            <p:nvPr/>
          </p:nvSpPr>
          <p:spPr bwMode="auto">
            <a:xfrm>
              <a:off x="7897813" y="3735388"/>
              <a:ext cx="558800" cy="301625"/>
            </a:xfrm>
            <a:custGeom>
              <a:avLst/>
              <a:gdLst>
                <a:gd name="T0" fmla="*/ 227263 w 19937"/>
                <a:gd name="T1" fmla="*/ 192776 h 14258"/>
                <a:gd name="T2" fmla="*/ 227263 w 19937"/>
                <a:gd name="T3" fmla="*/ 192776 h 14258"/>
                <a:gd name="T4" fmla="*/ 227263 w 19937"/>
                <a:gd name="T5" fmla="*/ 192776 h 14258"/>
                <a:gd name="T6" fmla="*/ 227263 w 19937"/>
                <a:gd name="T7" fmla="*/ 19277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rgbClr val="DD7A5B"/>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3" name="AutoShape 7"/>
            <p:cNvSpPr>
              <a:spLocks/>
            </p:cNvSpPr>
            <p:nvPr/>
          </p:nvSpPr>
          <p:spPr bwMode="auto">
            <a:xfrm>
              <a:off x="7718425" y="4252913"/>
              <a:ext cx="481013" cy="276225"/>
            </a:xfrm>
            <a:custGeom>
              <a:avLst/>
              <a:gdLst>
                <a:gd name="T0" fmla="*/ 195655 w 19438"/>
                <a:gd name="T1" fmla="*/ 112138 h 16645"/>
                <a:gd name="T2" fmla="*/ 195655 w 19438"/>
                <a:gd name="T3" fmla="*/ 112138 h 16645"/>
                <a:gd name="T4" fmla="*/ 195655 w 19438"/>
                <a:gd name="T5" fmla="*/ 112138 h 16645"/>
                <a:gd name="T6" fmla="*/ 195655 w 19438"/>
                <a:gd name="T7" fmla="*/ 112138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4" name="AutoShape 8"/>
            <p:cNvSpPr>
              <a:spLocks/>
            </p:cNvSpPr>
            <p:nvPr/>
          </p:nvSpPr>
          <p:spPr bwMode="auto">
            <a:xfrm>
              <a:off x="7386638" y="4497388"/>
              <a:ext cx="395287" cy="371475"/>
            </a:xfrm>
            <a:custGeom>
              <a:avLst/>
              <a:gdLst>
                <a:gd name="T0" fmla="*/ 160461 w 20049"/>
                <a:gd name="T1" fmla="*/ 199618 h 18650"/>
                <a:gd name="T2" fmla="*/ 160461 w 20049"/>
                <a:gd name="T3" fmla="*/ 199618 h 18650"/>
                <a:gd name="T4" fmla="*/ 160461 w 20049"/>
                <a:gd name="T5" fmla="*/ 199618 h 18650"/>
                <a:gd name="T6" fmla="*/ 160461 w 20049"/>
                <a:gd name="T7" fmla="*/ 199618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5" name="AutoShape 9"/>
            <p:cNvSpPr>
              <a:spLocks/>
            </p:cNvSpPr>
            <p:nvPr/>
          </p:nvSpPr>
          <p:spPr bwMode="auto">
            <a:xfrm>
              <a:off x="7043738" y="4741863"/>
              <a:ext cx="415925" cy="352425"/>
            </a:xfrm>
            <a:custGeom>
              <a:avLst/>
              <a:gdLst>
                <a:gd name="T0" fmla="*/ 169489 w 16064"/>
                <a:gd name="T1" fmla="*/ 180436 h 17680"/>
                <a:gd name="T2" fmla="*/ 169489 w 16064"/>
                <a:gd name="T3" fmla="*/ 180436 h 17680"/>
                <a:gd name="T4" fmla="*/ 169489 w 16064"/>
                <a:gd name="T5" fmla="*/ 180436 h 17680"/>
                <a:gd name="T6" fmla="*/ 169489 w 16064"/>
                <a:gd name="T7" fmla="*/ 18043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6" name="AutoShape 10"/>
            <p:cNvSpPr>
              <a:spLocks/>
            </p:cNvSpPr>
            <p:nvPr/>
          </p:nvSpPr>
          <p:spPr bwMode="auto">
            <a:xfrm>
              <a:off x="5040313" y="3957638"/>
              <a:ext cx="292100" cy="409575"/>
            </a:xfrm>
            <a:custGeom>
              <a:avLst/>
              <a:gdLst>
                <a:gd name="T0" fmla="*/ 118756 w 12554"/>
                <a:gd name="T1" fmla="*/ 167089 h 19439"/>
                <a:gd name="T2" fmla="*/ 118756 w 12554"/>
                <a:gd name="T3" fmla="*/ 167089 h 19439"/>
                <a:gd name="T4" fmla="*/ 118756 w 12554"/>
                <a:gd name="T5" fmla="*/ 167089 h 19439"/>
                <a:gd name="T6" fmla="*/ 118756 w 12554"/>
                <a:gd name="T7" fmla="*/ 167089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7" name="AutoShape 11"/>
            <p:cNvSpPr>
              <a:spLocks/>
            </p:cNvSpPr>
            <p:nvPr/>
          </p:nvSpPr>
          <p:spPr bwMode="auto">
            <a:xfrm>
              <a:off x="4676775" y="3754438"/>
              <a:ext cx="290513" cy="465137"/>
            </a:xfrm>
            <a:custGeom>
              <a:avLst/>
              <a:gdLst>
                <a:gd name="T0" fmla="*/ 118304 w 13741"/>
                <a:gd name="T1" fmla="*/ 189584 h 20925"/>
                <a:gd name="T2" fmla="*/ 118304 w 13741"/>
                <a:gd name="T3" fmla="*/ 189584 h 20925"/>
                <a:gd name="T4" fmla="*/ 118304 w 13741"/>
                <a:gd name="T5" fmla="*/ 189584 h 20925"/>
                <a:gd name="T6" fmla="*/ 118304 w 13741"/>
                <a:gd name="T7" fmla="*/ 189584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58" name="AutoShape 12"/>
            <p:cNvSpPr>
              <a:spLocks/>
            </p:cNvSpPr>
            <p:nvPr/>
          </p:nvSpPr>
          <p:spPr bwMode="auto">
            <a:xfrm>
              <a:off x="4198938" y="3686175"/>
              <a:ext cx="303212" cy="476250"/>
            </a:xfrm>
            <a:custGeom>
              <a:avLst/>
              <a:gdLst>
                <a:gd name="T0" fmla="*/ 123193 w 14722"/>
                <a:gd name="T1" fmla="*/ 193849 h 21125"/>
                <a:gd name="T2" fmla="*/ 123193 w 14722"/>
                <a:gd name="T3" fmla="*/ 193849 h 21125"/>
                <a:gd name="T4" fmla="*/ 123193 w 14722"/>
                <a:gd name="T5" fmla="*/ 193849 h 21125"/>
                <a:gd name="T6" fmla="*/ 123193 w 14722"/>
                <a:gd name="T7" fmla="*/ 193849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rgbClr val="DD7A5B"/>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0" name="AutoShape 14"/>
            <p:cNvSpPr>
              <a:spLocks/>
            </p:cNvSpPr>
            <p:nvPr/>
          </p:nvSpPr>
          <p:spPr bwMode="auto">
            <a:xfrm>
              <a:off x="4103688" y="4478338"/>
              <a:ext cx="454025" cy="415925"/>
            </a:xfrm>
            <a:custGeom>
              <a:avLst/>
              <a:gdLst>
                <a:gd name="T0" fmla="*/ 185224 w 20364"/>
                <a:gd name="T1" fmla="*/ 177136 h 21100"/>
                <a:gd name="T2" fmla="*/ 185224 w 20364"/>
                <a:gd name="T3" fmla="*/ 177136 h 21100"/>
                <a:gd name="T4" fmla="*/ 185224 w 20364"/>
                <a:gd name="T5" fmla="*/ 177136 h 21100"/>
                <a:gd name="T6" fmla="*/ 185224 w 20364"/>
                <a:gd name="T7" fmla="*/ 17713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1" name="AutoShape 15"/>
            <p:cNvSpPr>
              <a:spLocks/>
            </p:cNvSpPr>
            <p:nvPr/>
          </p:nvSpPr>
          <p:spPr bwMode="auto">
            <a:xfrm>
              <a:off x="4625975" y="4699000"/>
              <a:ext cx="392113" cy="441325"/>
            </a:xfrm>
            <a:custGeom>
              <a:avLst/>
              <a:gdLst>
                <a:gd name="T0" fmla="*/ 159678 w 11653"/>
                <a:gd name="T1" fmla="*/ 226667 h 19110"/>
                <a:gd name="T2" fmla="*/ 159678 w 11653"/>
                <a:gd name="T3" fmla="*/ 226667 h 19110"/>
                <a:gd name="T4" fmla="*/ 159678 w 11653"/>
                <a:gd name="T5" fmla="*/ 226667 h 19110"/>
                <a:gd name="T6" fmla="*/ 159678 w 11653"/>
                <a:gd name="T7" fmla="*/ 226667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2" name="AutoShape 16"/>
            <p:cNvSpPr>
              <a:spLocks/>
            </p:cNvSpPr>
            <p:nvPr/>
          </p:nvSpPr>
          <p:spPr bwMode="auto">
            <a:xfrm>
              <a:off x="6365875" y="1925638"/>
              <a:ext cx="350838" cy="522287"/>
            </a:xfrm>
            <a:custGeom>
              <a:avLst/>
              <a:gdLst>
                <a:gd name="T0" fmla="*/ 142667 w 13523"/>
                <a:gd name="T1" fmla="*/ 212539 h 18670"/>
                <a:gd name="T2" fmla="*/ 142667 w 13523"/>
                <a:gd name="T3" fmla="*/ 212539 h 18670"/>
                <a:gd name="T4" fmla="*/ 142667 w 13523"/>
                <a:gd name="T5" fmla="*/ 212539 h 18670"/>
                <a:gd name="T6" fmla="*/ 142667 w 13523"/>
                <a:gd name="T7" fmla="*/ 212539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3" name="AutoShape 17"/>
            <p:cNvSpPr>
              <a:spLocks/>
            </p:cNvSpPr>
            <p:nvPr/>
          </p:nvSpPr>
          <p:spPr bwMode="auto">
            <a:xfrm>
              <a:off x="5935663" y="2098675"/>
              <a:ext cx="314325" cy="493713"/>
            </a:xfrm>
            <a:custGeom>
              <a:avLst/>
              <a:gdLst>
                <a:gd name="T0" fmla="*/ 128060 w 16246"/>
                <a:gd name="T1" fmla="*/ 201400 h 20641"/>
                <a:gd name="T2" fmla="*/ 128060 w 16246"/>
                <a:gd name="T3" fmla="*/ 201400 h 20641"/>
                <a:gd name="T4" fmla="*/ 128060 w 16246"/>
                <a:gd name="T5" fmla="*/ 201400 h 20641"/>
                <a:gd name="T6" fmla="*/ 128060 w 16246"/>
                <a:gd name="T7" fmla="*/ 201400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4" name="AutoShape 18"/>
            <p:cNvSpPr>
              <a:spLocks/>
            </p:cNvSpPr>
            <p:nvPr/>
          </p:nvSpPr>
          <p:spPr bwMode="auto">
            <a:xfrm>
              <a:off x="6499225" y="2546350"/>
              <a:ext cx="511175" cy="279400"/>
            </a:xfrm>
            <a:custGeom>
              <a:avLst/>
              <a:gdLst>
                <a:gd name="T0" fmla="*/ 208292 w 19743"/>
                <a:gd name="T1" fmla="*/ 248925 h 11814"/>
                <a:gd name="T2" fmla="*/ 208292 w 19743"/>
                <a:gd name="T3" fmla="*/ 248925 h 11814"/>
                <a:gd name="T4" fmla="*/ 208292 w 19743"/>
                <a:gd name="T5" fmla="*/ 248925 h 11814"/>
                <a:gd name="T6" fmla="*/ 208292 w 19743"/>
                <a:gd name="T7" fmla="*/ 248925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rgbClr val="DD7A5B"/>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5" name="AutoShape 19"/>
            <p:cNvSpPr>
              <a:spLocks/>
            </p:cNvSpPr>
            <p:nvPr/>
          </p:nvSpPr>
          <p:spPr bwMode="auto">
            <a:xfrm>
              <a:off x="6249988" y="2986088"/>
              <a:ext cx="547687" cy="261937"/>
            </a:xfrm>
            <a:custGeom>
              <a:avLst/>
              <a:gdLst>
                <a:gd name="T0" fmla="*/ 223400 w 21174"/>
                <a:gd name="T1" fmla="*/ 182909 h 12449"/>
                <a:gd name="T2" fmla="*/ 223400 w 21174"/>
                <a:gd name="T3" fmla="*/ 182909 h 12449"/>
                <a:gd name="T4" fmla="*/ 223400 w 21174"/>
                <a:gd name="T5" fmla="*/ 182909 h 12449"/>
                <a:gd name="T6" fmla="*/ 223400 w 21174"/>
                <a:gd name="T7" fmla="*/ 182909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6" name="AutoShape 20"/>
            <p:cNvSpPr>
              <a:spLocks/>
            </p:cNvSpPr>
            <p:nvPr/>
          </p:nvSpPr>
          <p:spPr bwMode="auto">
            <a:xfrm>
              <a:off x="6273800" y="3403600"/>
              <a:ext cx="485775" cy="376238"/>
            </a:xfrm>
            <a:custGeom>
              <a:avLst/>
              <a:gdLst>
                <a:gd name="T0" fmla="*/ 197782 w 21180"/>
                <a:gd name="T1" fmla="*/ 153583 h 18889"/>
                <a:gd name="T2" fmla="*/ 197782 w 21180"/>
                <a:gd name="T3" fmla="*/ 153583 h 18889"/>
                <a:gd name="T4" fmla="*/ 197782 w 21180"/>
                <a:gd name="T5" fmla="*/ 153583 h 18889"/>
                <a:gd name="T6" fmla="*/ 197782 w 21180"/>
                <a:gd name="T7" fmla="*/ 153583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7" name="AutoShape 21"/>
            <p:cNvSpPr>
              <a:spLocks/>
            </p:cNvSpPr>
            <p:nvPr/>
          </p:nvSpPr>
          <p:spPr bwMode="auto">
            <a:xfrm>
              <a:off x="5254625" y="3606800"/>
              <a:ext cx="544513" cy="314325"/>
            </a:xfrm>
            <a:custGeom>
              <a:avLst/>
              <a:gdLst>
                <a:gd name="T0" fmla="*/ 222123 w 20815"/>
                <a:gd name="T1" fmla="*/ 153124 h 18748"/>
                <a:gd name="T2" fmla="*/ 222123 w 20815"/>
                <a:gd name="T3" fmla="*/ 153124 h 18748"/>
                <a:gd name="T4" fmla="*/ 222123 w 20815"/>
                <a:gd name="T5" fmla="*/ 153124 h 18748"/>
                <a:gd name="T6" fmla="*/ 222123 w 20815"/>
                <a:gd name="T7" fmla="*/ 153124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8" name="AutoShape 22"/>
            <p:cNvSpPr>
              <a:spLocks/>
            </p:cNvSpPr>
            <p:nvPr/>
          </p:nvSpPr>
          <p:spPr bwMode="auto">
            <a:xfrm>
              <a:off x="5003800" y="3151188"/>
              <a:ext cx="495300" cy="246062"/>
            </a:xfrm>
            <a:custGeom>
              <a:avLst/>
              <a:gdLst>
                <a:gd name="T0" fmla="*/ 201640 w 20033"/>
                <a:gd name="T1" fmla="*/ 135607 h 15680"/>
                <a:gd name="T2" fmla="*/ 201640 w 20033"/>
                <a:gd name="T3" fmla="*/ 135607 h 15680"/>
                <a:gd name="T4" fmla="*/ 201640 w 20033"/>
                <a:gd name="T5" fmla="*/ 135607 h 15680"/>
                <a:gd name="T6" fmla="*/ 201640 w 20033"/>
                <a:gd name="T7" fmla="*/ 135607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69" name="AutoShape 23"/>
            <p:cNvSpPr>
              <a:spLocks/>
            </p:cNvSpPr>
            <p:nvPr/>
          </p:nvSpPr>
          <p:spPr bwMode="auto">
            <a:xfrm>
              <a:off x="4867275" y="2381250"/>
              <a:ext cx="341313" cy="403225"/>
            </a:xfrm>
            <a:custGeom>
              <a:avLst/>
              <a:gdLst>
                <a:gd name="T0" fmla="*/ 138892 w 15070"/>
                <a:gd name="T1" fmla="*/ 164174 h 19631"/>
                <a:gd name="T2" fmla="*/ 138892 w 15070"/>
                <a:gd name="T3" fmla="*/ 164174 h 19631"/>
                <a:gd name="T4" fmla="*/ 138892 w 15070"/>
                <a:gd name="T5" fmla="*/ 164174 h 19631"/>
                <a:gd name="T6" fmla="*/ 138892 w 15070"/>
                <a:gd name="T7" fmla="*/ 164174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0" name="AutoShape 24"/>
            <p:cNvSpPr>
              <a:spLocks/>
            </p:cNvSpPr>
            <p:nvPr/>
          </p:nvSpPr>
          <p:spPr bwMode="auto">
            <a:xfrm>
              <a:off x="5397500" y="2332038"/>
              <a:ext cx="360363" cy="496887"/>
            </a:xfrm>
            <a:custGeom>
              <a:avLst/>
              <a:gdLst>
                <a:gd name="T0" fmla="*/ 147313 w 15376"/>
                <a:gd name="T1" fmla="*/ 202292 h 20489"/>
                <a:gd name="T2" fmla="*/ 147313 w 15376"/>
                <a:gd name="T3" fmla="*/ 202292 h 20489"/>
                <a:gd name="T4" fmla="*/ 147313 w 15376"/>
                <a:gd name="T5" fmla="*/ 202292 h 20489"/>
                <a:gd name="T6" fmla="*/ 147313 w 15376"/>
                <a:gd name="T7" fmla="*/ 202292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1" name="AutoShape 25"/>
            <p:cNvSpPr>
              <a:spLocks/>
            </p:cNvSpPr>
            <p:nvPr/>
          </p:nvSpPr>
          <p:spPr bwMode="auto">
            <a:xfrm>
              <a:off x="7035800" y="2960688"/>
              <a:ext cx="401638" cy="496887"/>
            </a:xfrm>
            <a:custGeom>
              <a:avLst/>
              <a:gdLst>
                <a:gd name="T0" fmla="*/ 163750 w 16671"/>
                <a:gd name="T1" fmla="*/ 202832 h 20543"/>
                <a:gd name="T2" fmla="*/ 163750 w 16671"/>
                <a:gd name="T3" fmla="*/ 202832 h 20543"/>
                <a:gd name="T4" fmla="*/ 163750 w 16671"/>
                <a:gd name="T5" fmla="*/ 202832 h 20543"/>
                <a:gd name="T6" fmla="*/ 163750 w 16671"/>
                <a:gd name="T7" fmla="*/ 202832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2" name="AutoShape 26"/>
            <p:cNvSpPr>
              <a:spLocks/>
            </p:cNvSpPr>
            <p:nvPr/>
          </p:nvSpPr>
          <p:spPr bwMode="auto">
            <a:xfrm>
              <a:off x="7043738" y="2252663"/>
              <a:ext cx="303212" cy="466725"/>
            </a:xfrm>
            <a:custGeom>
              <a:avLst/>
              <a:gdLst>
                <a:gd name="T0" fmla="*/ 123809 w 19262"/>
                <a:gd name="T1" fmla="*/ 190691 h 21600"/>
                <a:gd name="T2" fmla="*/ 123809 w 19262"/>
                <a:gd name="T3" fmla="*/ 190691 h 21600"/>
                <a:gd name="T4" fmla="*/ 123809 w 19262"/>
                <a:gd name="T5" fmla="*/ 190691 h 21600"/>
                <a:gd name="T6" fmla="*/ 123809 w 19262"/>
                <a:gd name="T7" fmla="*/ 1906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4" name="AutoShape 28"/>
            <p:cNvSpPr>
              <a:spLocks/>
            </p:cNvSpPr>
            <p:nvPr/>
          </p:nvSpPr>
          <p:spPr bwMode="auto">
            <a:xfrm>
              <a:off x="3775075" y="3230563"/>
              <a:ext cx="379413" cy="500062"/>
            </a:xfrm>
            <a:custGeom>
              <a:avLst/>
              <a:gdLst>
                <a:gd name="T0" fmla="*/ 154054 w 11872"/>
                <a:gd name="T1" fmla="*/ 203237 h 21600"/>
                <a:gd name="T2" fmla="*/ 154054 w 11872"/>
                <a:gd name="T3" fmla="*/ 203237 h 21600"/>
                <a:gd name="T4" fmla="*/ 154054 w 11872"/>
                <a:gd name="T5" fmla="*/ 203237 h 21600"/>
                <a:gd name="T6" fmla="*/ 154054 w 11872"/>
                <a:gd name="T7" fmla="*/ 2032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rgbClr val="AF4343"/>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5" name="AutoShape 29"/>
            <p:cNvSpPr>
              <a:spLocks/>
            </p:cNvSpPr>
            <p:nvPr/>
          </p:nvSpPr>
          <p:spPr bwMode="auto">
            <a:xfrm>
              <a:off x="4448175" y="2541588"/>
              <a:ext cx="312738" cy="430212"/>
            </a:xfrm>
            <a:custGeom>
              <a:avLst/>
              <a:gdLst>
                <a:gd name="T0" fmla="*/ 127722 w 11448"/>
                <a:gd name="T1" fmla="*/ 175636 h 21600"/>
                <a:gd name="T2" fmla="*/ 127722 w 11448"/>
                <a:gd name="T3" fmla="*/ 175636 h 21600"/>
                <a:gd name="T4" fmla="*/ 127722 w 11448"/>
                <a:gd name="T5" fmla="*/ 175636 h 21600"/>
                <a:gd name="T6" fmla="*/ 127722 w 11448"/>
                <a:gd name="T7" fmla="*/ 1756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rgbClr val="EDBD68"/>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6" name="AutoShape 13"/>
            <p:cNvSpPr>
              <a:spLocks/>
            </p:cNvSpPr>
            <p:nvPr/>
          </p:nvSpPr>
          <p:spPr bwMode="auto">
            <a:xfrm>
              <a:off x="3662363" y="4129088"/>
              <a:ext cx="579437" cy="280987"/>
            </a:xfrm>
            <a:custGeom>
              <a:avLst/>
              <a:gdLst>
                <a:gd name="T0" fmla="*/ 236391 w 21189"/>
                <a:gd name="T1" fmla="*/ 195048 h 15674"/>
                <a:gd name="T2" fmla="*/ 236391 w 21189"/>
                <a:gd name="T3" fmla="*/ 195048 h 15674"/>
                <a:gd name="T4" fmla="*/ 236391 w 21189"/>
                <a:gd name="T5" fmla="*/ 195048 h 15674"/>
                <a:gd name="T6" fmla="*/ 236391 w 21189"/>
                <a:gd name="T7" fmla="*/ 195048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rgbClr val="EBD48E"/>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sp>
          <p:nvSpPr>
            <p:cNvPr id="78" name="AutoShape 27"/>
            <p:cNvSpPr>
              <a:spLocks/>
            </p:cNvSpPr>
            <p:nvPr/>
          </p:nvSpPr>
          <p:spPr bwMode="auto">
            <a:xfrm>
              <a:off x="4438650" y="3138488"/>
              <a:ext cx="322263" cy="473075"/>
            </a:xfrm>
            <a:custGeom>
              <a:avLst/>
              <a:gdLst>
                <a:gd name="T0" fmla="*/ 131402 w 12174"/>
                <a:gd name="T1" fmla="*/ 193201 h 21600"/>
                <a:gd name="T2" fmla="*/ 131402 w 12174"/>
                <a:gd name="T3" fmla="*/ 193201 h 21600"/>
                <a:gd name="T4" fmla="*/ 131402 w 12174"/>
                <a:gd name="T5" fmla="*/ 193201 h 21600"/>
                <a:gd name="T6" fmla="*/ 131402 w 12174"/>
                <a:gd name="T7" fmla="*/ 1932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rgbClr val="DD7A5B"/>
            </a:solidFill>
            <a:ln>
              <a:noFill/>
            </a:ln>
            <a:effectLst/>
            <a:extLst/>
          </p:spPr>
          <p:txBody>
            <a:bodyPr lIns="0" tIns="0" rIns="0" bIns="0"/>
            <a:lstStyle/>
            <a:p>
              <a:pPr eaLnBrk="1" fontAlgn="auto" hangingPunct="1">
                <a:spcBef>
                  <a:spcPts val="0"/>
                </a:spcBef>
                <a:spcAft>
                  <a:spcPts val="0"/>
                </a:spcAft>
                <a:defRPr/>
              </a:pPr>
              <a:endParaRPr lang="zh-CN" altLang="en-US" dirty="0">
                <a:solidFill>
                  <a:srgbClr val="000000"/>
                </a:solidFill>
                <a:latin typeface="+mn-lt"/>
                <a:ea typeface="微软雅黑" panose="020B0503020204020204" pitchFamily="34" charset="-122"/>
                <a:cs typeface="+mn-ea"/>
                <a:sym typeface="Arial" panose="020B0604020202020204" pitchFamily="34" charset="0"/>
              </a:endParaRPr>
            </a:p>
          </p:txBody>
        </p:sp>
      </p:grpSp>
      <p:sp>
        <p:nvSpPr>
          <p:cNvPr id="79" name="矩形 7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68340" y="2351751"/>
            <a:ext cx="2600431"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sp>
        <p:nvSpPr>
          <p:cNvPr id="80" name="矩形 7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296" y="3767971"/>
            <a:ext cx="2600431"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sp>
        <p:nvSpPr>
          <p:cNvPr id="81" name="矩形 8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27296" y="5184191"/>
            <a:ext cx="2600431" cy="1032966"/>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sp>
        <p:nvSpPr>
          <p:cNvPr id="82" name="矩形 8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755584" y="2347953"/>
            <a:ext cx="2600431" cy="1032966"/>
          </a:xfrm>
          <a:prstGeom prst="rect">
            <a:avLst/>
          </a:prstGeom>
          <a:noFill/>
        </p:spPr>
        <p:txBody>
          <a:bodyPr wrap="square" lIns="108000" tIns="36000" bIns="36000" rtlCol="0">
            <a:spAutoFit/>
          </a:bodyPr>
          <a:lstStyle/>
          <a:p>
            <a:pPr algn="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gn="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sp>
        <p:nvSpPr>
          <p:cNvPr id="83" name="矩形 8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714540" y="3764173"/>
            <a:ext cx="2600431" cy="1032966"/>
          </a:xfrm>
          <a:prstGeom prst="rect">
            <a:avLst/>
          </a:prstGeom>
          <a:noFill/>
        </p:spPr>
        <p:txBody>
          <a:bodyPr wrap="square" lIns="108000" tIns="36000" bIns="36000" rtlCol="0">
            <a:spAutoFit/>
          </a:bodyPr>
          <a:lstStyle/>
          <a:p>
            <a:pPr algn="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gn="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sp>
        <p:nvSpPr>
          <p:cNvPr id="84" name="矩形 8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714540" y="5180393"/>
            <a:ext cx="2600431" cy="1032966"/>
          </a:xfrm>
          <a:prstGeom prst="rect">
            <a:avLst/>
          </a:prstGeom>
          <a:noFill/>
        </p:spPr>
        <p:txBody>
          <a:bodyPr wrap="square" lIns="108000" tIns="36000" bIns="36000" rtlCol="0">
            <a:spAutoFit/>
          </a:bodyPr>
          <a:lstStyle/>
          <a:p>
            <a:pPr algn="r">
              <a:lnSpc>
                <a:spcPct val="130000"/>
              </a:lnSpc>
            </a:pPr>
            <a:r>
              <a:rPr lang="zh-CN" altLang="en-US" sz="2000" b="1" dirty="0">
                <a:solidFill>
                  <a:schemeClr val="tx1">
                    <a:lumMod val="75000"/>
                    <a:lumOff val="25000"/>
                  </a:schemeClr>
                </a:solidFill>
                <a:latin typeface="微软雅黑" pitchFamily="34" charset="-122"/>
                <a:ea typeface="微软雅黑" pitchFamily="34" charset="-122"/>
              </a:rPr>
              <a:t>小标题</a:t>
            </a:r>
            <a:endParaRPr lang="en-US" altLang="zh-CN" sz="2000" b="1" dirty="0">
              <a:solidFill>
                <a:schemeClr val="tx1">
                  <a:lumMod val="75000"/>
                  <a:lumOff val="25000"/>
                </a:schemeClr>
              </a:solidFill>
              <a:latin typeface="微软雅黑" pitchFamily="34" charset="-122"/>
              <a:ea typeface="微软雅黑" pitchFamily="34" charset="-122"/>
            </a:endParaRPr>
          </a:p>
          <a:p>
            <a:pPr algn="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a:t>
            </a:r>
          </a:p>
        </p:txBody>
      </p:sp>
      <p:grpSp>
        <p:nvGrpSpPr>
          <p:cNvPr id="59" name="组合 5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73" name="椭圆 72"/>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87" name="文本框 8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88" name="圆角矩形 8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91" name="文本框 9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92" name="文本框 9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93" name="文本框 9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30329636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751513" y="4913313"/>
            <a:ext cx="6444000" cy="885825"/>
          </a:xfrm>
          <a:prstGeom prst="rect">
            <a:avLst/>
          </a:prstGeom>
          <a:solidFill>
            <a:srgbClr val="AF4343">
              <a:alpha val="9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矩形 1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751513" y="4000500"/>
            <a:ext cx="6444000" cy="911225"/>
          </a:xfrm>
          <a:prstGeom prst="rect">
            <a:avLst/>
          </a:prstGeom>
          <a:solidFill>
            <a:srgbClr val="DD7A5B">
              <a:alpha val="9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9" name="矩形 1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751513" y="3086100"/>
            <a:ext cx="6444000" cy="911225"/>
          </a:xfrm>
          <a:prstGeom prst="rect">
            <a:avLst/>
          </a:prstGeom>
          <a:solidFill>
            <a:srgbClr val="EDBD68">
              <a:alpha val="9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2" name="矩形 1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751513" y="2197100"/>
            <a:ext cx="6444000" cy="887413"/>
          </a:xfrm>
          <a:prstGeom prst="rect">
            <a:avLst/>
          </a:prstGeom>
          <a:solidFill>
            <a:srgbClr val="EBD48E">
              <a:alpha val="9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3" name="任意多边形 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529139" y="2200275"/>
            <a:ext cx="2393950" cy="882650"/>
          </a:xfrm>
          <a:custGeom>
            <a:avLst/>
            <a:gdLst>
              <a:gd name="T0" fmla="*/ 1161803 w 3338267"/>
              <a:gd name="T1" fmla="*/ 1513 h 1233000"/>
              <a:gd name="T2" fmla="*/ 2373256 w 3338267"/>
              <a:gd name="T3" fmla="*/ 821332 h 1233000"/>
              <a:gd name="T4" fmla="*/ 2393950 w 3338267"/>
              <a:gd name="T5" fmla="*/ 882650 h 1233000"/>
              <a:gd name="T6" fmla="*/ 0 w 3338267"/>
              <a:gd name="T7" fmla="*/ 882650 h 1233000"/>
              <a:gd name="T8" fmla="*/ 15012 w 3338267"/>
              <a:gd name="T9" fmla="*/ 818139 h 1233000"/>
              <a:gd name="T10" fmla="*/ 881921 w 3338267"/>
              <a:gd name="T11" fmla="*/ 42837 h 1233000"/>
              <a:gd name="T12" fmla="*/ 1161803 w 3338267"/>
              <a:gd name="T13" fmla="*/ 1513 h 1233000"/>
              <a:gd name="T14" fmla="*/ 0 60000 65536"/>
              <a:gd name="T15" fmla="*/ 0 60000 65536"/>
              <a:gd name="T16" fmla="*/ 0 60000 65536"/>
              <a:gd name="T17" fmla="*/ 0 60000 65536"/>
              <a:gd name="T18" fmla="*/ 0 60000 65536"/>
              <a:gd name="T19" fmla="*/ 0 60000 65536"/>
              <a:gd name="T20" fmla="*/ 0 60000 65536"/>
              <a:gd name="T21" fmla="*/ 0 w 3338267"/>
              <a:gd name="T22" fmla="*/ 0 h 1233000"/>
              <a:gd name="T23" fmla="*/ 3338267 w 3338267"/>
              <a:gd name="T24" fmla="*/ 1233000 h 1233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38267" h="1233000">
                <a:moveTo>
                  <a:pt x="1620087" y="2113"/>
                </a:moveTo>
                <a:cubicBezTo>
                  <a:pt x="2435631" y="-36784"/>
                  <a:pt x="3048126" y="465873"/>
                  <a:pt x="3309410" y="1147343"/>
                </a:cubicBezTo>
                <a:lnTo>
                  <a:pt x="3338267" y="1233000"/>
                </a:lnTo>
                <a:lnTo>
                  <a:pt x="0" y="1233000"/>
                </a:lnTo>
                <a:lnTo>
                  <a:pt x="20933" y="1142883"/>
                </a:lnTo>
                <a:cubicBezTo>
                  <a:pt x="182326" y="598551"/>
                  <a:pt x="683555" y="210454"/>
                  <a:pt x="1229804" y="59840"/>
                </a:cubicBezTo>
                <a:cubicBezTo>
                  <a:pt x="1364345" y="26899"/>
                  <a:pt x="1494619" y="8097"/>
                  <a:pt x="1620087" y="2113"/>
                </a:cubicBezTo>
                <a:close/>
              </a:path>
            </a:pathLst>
          </a:custGeom>
          <a:solidFill>
            <a:srgbClr val="EBD48E"/>
          </a:solidFill>
          <a:ln>
            <a:noFill/>
          </a:ln>
          <a:extLst/>
        </p:spPr>
        <p:txBody>
          <a:bodyPr anchor="ctr"/>
          <a:lstStyle/>
          <a:p>
            <a:endParaRPr lang="zh-CN" altLang="en-US"/>
          </a:p>
        </p:txBody>
      </p:sp>
      <p:sp>
        <p:nvSpPr>
          <p:cNvPr id="24" name="任意多边形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283076" y="4000500"/>
            <a:ext cx="2592388" cy="911225"/>
          </a:xfrm>
          <a:custGeom>
            <a:avLst/>
            <a:gdLst>
              <a:gd name="T0" fmla="*/ 44783 w 3614997"/>
              <a:gd name="T1" fmla="*/ 0 h 1268486"/>
              <a:gd name="T2" fmla="*/ 2592388 w 3614997"/>
              <a:gd name="T3" fmla="*/ 0 h 1268486"/>
              <a:gd name="T4" fmla="*/ 2589779 w 3614997"/>
              <a:gd name="T5" fmla="*/ 6436 h 1268486"/>
              <a:gd name="T6" fmla="*/ 2365652 w 3614997"/>
              <a:gd name="T7" fmla="*/ 339786 h 1268486"/>
              <a:gd name="T8" fmla="*/ 2249478 w 3614997"/>
              <a:gd name="T9" fmla="*/ 866272 h 1268486"/>
              <a:gd name="T10" fmla="*/ 2268660 w 3614997"/>
              <a:gd name="T11" fmla="*/ 911225 h 1268486"/>
              <a:gd name="T12" fmla="*/ 355039 w 3614997"/>
              <a:gd name="T13" fmla="*/ 911225 h 1268486"/>
              <a:gd name="T14" fmla="*/ 354048 w 3614997"/>
              <a:gd name="T15" fmla="*/ 909010 h 1268486"/>
              <a:gd name="T16" fmla="*/ 359170 w 3614997"/>
              <a:gd name="T17" fmla="*/ 693877 h 1268486"/>
              <a:gd name="T18" fmla="*/ 289157 w 3614997"/>
              <a:gd name="T19" fmla="*/ 488607 h 1268486"/>
              <a:gd name="T20" fmla="*/ 275496 w 3614997"/>
              <a:gd name="T21" fmla="*/ 271363 h 1268486"/>
              <a:gd name="T22" fmla="*/ 241343 w 3614997"/>
              <a:gd name="T23" fmla="*/ 209782 h 1268486"/>
              <a:gd name="T24" fmla="*/ 15934 w 3614997"/>
              <a:gd name="T25" fmla="*/ 38723 h 1268486"/>
              <a:gd name="T26" fmla="*/ 44783 w 3614997"/>
              <a:gd name="T27" fmla="*/ 0 h 12684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14997"/>
              <a:gd name="T43" fmla="*/ 0 h 1268486"/>
              <a:gd name="T44" fmla="*/ 3614997 w 3614997"/>
              <a:gd name="T45" fmla="*/ 1268486 h 12684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14997" h="1268486">
                <a:moveTo>
                  <a:pt x="62449" y="0"/>
                </a:moveTo>
                <a:lnTo>
                  <a:pt x="3614997" y="0"/>
                </a:lnTo>
                <a:lnTo>
                  <a:pt x="3611359" y="8959"/>
                </a:lnTo>
                <a:cubicBezTo>
                  <a:pt x="3540913" y="164633"/>
                  <a:pt x="3440109" y="321399"/>
                  <a:pt x="3298821" y="473005"/>
                </a:cubicBezTo>
                <a:cubicBezTo>
                  <a:pt x="3129355" y="725815"/>
                  <a:pt x="3032815" y="910560"/>
                  <a:pt x="3136821" y="1205909"/>
                </a:cubicBezTo>
                <a:lnTo>
                  <a:pt x="3163569" y="1268486"/>
                </a:lnTo>
                <a:lnTo>
                  <a:pt x="495090" y="1268486"/>
                </a:lnTo>
                <a:lnTo>
                  <a:pt x="493708" y="1265403"/>
                </a:lnTo>
                <a:cubicBezTo>
                  <a:pt x="463942" y="1186338"/>
                  <a:pt x="450249" y="1091534"/>
                  <a:pt x="500851" y="965923"/>
                </a:cubicBezTo>
                <a:cubicBezTo>
                  <a:pt x="461163" y="894486"/>
                  <a:pt x="250027" y="882581"/>
                  <a:pt x="403220" y="680174"/>
                </a:cubicBezTo>
                <a:cubicBezTo>
                  <a:pt x="206370" y="457924"/>
                  <a:pt x="357183" y="419030"/>
                  <a:pt x="384170" y="377755"/>
                </a:cubicBezTo>
                <a:lnTo>
                  <a:pt x="336545" y="292030"/>
                </a:lnTo>
                <a:cubicBezTo>
                  <a:pt x="79370" y="286473"/>
                  <a:pt x="-56361" y="228530"/>
                  <a:pt x="22220" y="53905"/>
                </a:cubicBezTo>
                <a:lnTo>
                  <a:pt x="62449" y="0"/>
                </a:lnTo>
                <a:close/>
              </a:path>
            </a:pathLst>
          </a:custGeom>
          <a:solidFill>
            <a:srgbClr val="DD7A5B"/>
          </a:solidFill>
          <a:ln>
            <a:noFill/>
          </a:ln>
          <a:extLst/>
        </p:spPr>
        <p:txBody>
          <a:bodyPr anchor="ctr"/>
          <a:lstStyle/>
          <a:p>
            <a:endParaRPr lang="zh-CN" altLang="en-US"/>
          </a:p>
        </p:txBody>
      </p:sp>
      <p:sp>
        <p:nvSpPr>
          <p:cNvPr id="25" name="任意多边形 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329114" y="3087688"/>
            <a:ext cx="2652712" cy="909637"/>
          </a:xfrm>
          <a:custGeom>
            <a:avLst/>
            <a:gdLst>
              <a:gd name="T0" fmla="*/ 197708 w 3699271"/>
              <a:gd name="T1" fmla="*/ 0 h 1268486"/>
              <a:gd name="T2" fmla="*/ 2593685 w 3699271"/>
              <a:gd name="T3" fmla="*/ 0 h 1268486"/>
              <a:gd name="T4" fmla="*/ 2610446 w 3699271"/>
              <a:gd name="T5" fmla="*/ 49751 h 1268486"/>
              <a:gd name="T6" fmla="*/ 2581611 w 3699271"/>
              <a:gd name="T7" fmla="*/ 828796 h 1268486"/>
              <a:gd name="T8" fmla="*/ 2548776 w 3699271"/>
              <a:gd name="T9" fmla="*/ 909637 h 1268486"/>
              <a:gd name="T10" fmla="*/ 0 w 3699271"/>
              <a:gd name="T11" fmla="*/ 909637 h 1268486"/>
              <a:gd name="T12" fmla="*/ 57066 w 3699271"/>
              <a:gd name="T13" fmla="*/ 833169 h 1268486"/>
              <a:gd name="T14" fmla="*/ 226676 w 3699271"/>
              <a:gd name="T15" fmla="*/ 527881 h 1268486"/>
              <a:gd name="T16" fmla="*/ 188228 w 3699271"/>
              <a:gd name="T17" fmla="*/ 40813 h 1268486"/>
              <a:gd name="T18" fmla="*/ 197708 w 3699271"/>
              <a:gd name="T19" fmla="*/ 0 h 12684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9271"/>
              <a:gd name="T31" fmla="*/ 0 h 1268486"/>
              <a:gd name="T32" fmla="*/ 3699271 w 3699271"/>
              <a:gd name="T33" fmla="*/ 1268486 h 12684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9271" h="1268486">
                <a:moveTo>
                  <a:pt x="275709" y="0"/>
                </a:moveTo>
                <a:lnTo>
                  <a:pt x="3616957" y="0"/>
                </a:lnTo>
                <a:lnTo>
                  <a:pt x="3640330" y="69378"/>
                </a:lnTo>
                <a:cubicBezTo>
                  <a:pt x="3697083" y="324767"/>
                  <a:pt x="3753836" y="730225"/>
                  <a:pt x="3600119" y="1155754"/>
                </a:cubicBezTo>
                <a:lnTo>
                  <a:pt x="3554330" y="1268486"/>
                </a:lnTo>
                <a:lnTo>
                  <a:pt x="0" y="1268486"/>
                </a:lnTo>
                <a:lnTo>
                  <a:pt x="79580" y="1161851"/>
                </a:lnTo>
                <a:cubicBezTo>
                  <a:pt x="183201" y="1013246"/>
                  <a:pt x="253002" y="881384"/>
                  <a:pt x="316105" y="736128"/>
                </a:cubicBezTo>
                <a:cubicBezTo>
                  <a:pt x="240302" y="492645"/>
                  <a:pt x="227155" y="264938"/>
                  <a:pt x="262489" y="56913"/>
                </a:cubicBezTo>
                <a:lnTo>
                  <a:pt x="275709" y="0"/>
                </a:lnTo>
                <a:close/>
              </a:path>
            </a:pathLst>
          </a:custGeom>
          <a:solidFill>
            <a:srgbClr val="EDBD68"/>
          </a:solidFill>
          <a:ln>
            <a:noFill/>
          </a:ln>
          <a:extLst/>
        </p:spPr>
        <p:txBody>
          <a:bodyPr anchor="ctr"/>
          <a:lstStyle/>
          <a:p>
            <a:endParaRPr lang="zh-CN" altLang="en-US"/>
          </a:p>
        </p:txBody>
      </p:sp>
      <p:sp>
        <p:nvSpPr>
          <p:cNvPr id="26" name="任意多边形 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643439" y="4914900"/>
            <a:ext cx="2276475" cy="884238"/>
          </a:xfrm>
          <a:custGeom>
            <a:avLst/>
            <a:gdLst>
              <a:gd name="T0" fmla="*/ 0 w 3175205"/>
              <a:gd name="T1" fmla="*/ 0 h 1233344"/>
              <a:gd name="T2" fmla="*/ 1913177 w 3175205"/>
              <a:gd name="T3" fmla="*/ 0 h 1233344"/>
              <a:gd name="T4" fmla="*/ 1935026 w 3175205"/>
              <a:gd name="T5" fmla="*/ 51114 h 1233344"/>
              <a:gd name="T6" fmla="*/ 2142172 w 3175205"/>
              <a:gd name="T7" fmla="*/ 506373 h 1233344"/>
              <a:gd name="T8" fmla="*/ 2276475 w 3175205"/>
              <a:gd name="T9" fmla="*/ 884238 h 1233344"/>
              <a:gd name="T10" fmla="*/ 412162 w 3175205"/>
              <a:gd name="T11" fmla="*/ 884238 h 1233344"/>
              <a:gd name="T12" fmla="*/ 733125 w 3175205"/>
              <a:gd name="T13" fmla="*/ 515478 h 1233344"/>
              <a:gd name="T14" fmla="*/ 617032 w 3175205"/>
              <a:gd name="T15" fmla="*/ 71600 h 1233344"/>
              <a:gd name="T16" fmla="*/ 22910 w 3175205"/>
              <a:gd name="T17" fmla="*/ 51114 h 1233344"/>
              <a:gd name="T18" fmla="*/ 0 w 3175205"/>
              <a:gd name="T19" fmla="*/ 0 h 1233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75205"/>
              <a:gd name="T31" fmla="*/ 0 h 1233344"/>
              <a:gd name="T32" fmla="*/ 3175205 w 3175205"/>
              <a:gd name="T33" fmla="*/ 1233344 h 1233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75205" h="1233344">
                <a:moveTo>
                  <a:pt x="0" y="0"/>
                </a:moveTo>
                <a:lnTo>
                  <a:pt x="2668480" y="0"/>
                </a:lnTo>
                <a:lnTo>
                  <a:pt x="2698955" y="71294"/>
                </a:lnTo>
                <a:lnTo>
                  <a:pt x="2987880" y="706294"/>
                </a:lnTo>
                <a:lnTo>
                  <a:pt x="3175205" y="1233344"/>
                </a:lnTo>
                <a:lnTo>
                  <a:pt x="574880" y="1233344"/>
                </a:lnTo>
                <a:lnTo>
                  <a:pt x="1022555" y="718994"/>
                </a:lnTo>
                <a:cubicBezTo>
                  <a:pt x="1011443" y="584056"/>
                  <a:pt x="988424" y="322913"/>
                  <a:pt x="860630" y="99869"/>
                </a:cubicBezTo>
                <a:cubicBezTo>
                  <a:pt x="593930" y="116537"/>
                  <a:pt x="191498" y="323707"/>
                  <a:pt x="31955" y="71294"/>
                </a:cubicBezTo>
                <a:lnTo>
                  <a:pt x="0" y="0"/>
                </a:lnTo>
                <a:close/>
              </a:path>
            </a:pathLst>
          </a:custGeom>
          <a:solidFill>
            <a:srgbClr val="AF4343"/>
          </a:solidFill>
          <a:ln>
            <a:noFill/>
          </a:ln>
          <a:extLst/>
        </p:spPr>
        <p:txBody>
          <a:bodyPr anchor="ctr"/>
          <a:lstStyle/>
          <a:p>
            <a:endParaRPr lang="zh-CN" altLang="en-US"/>
          </a:p>
        </p:txBody>
      </p:sp>
      <p:sp>
        <p:nvSpPr>
          <p:cNvPr id="27" name="Freeform 3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spect="1" noEditPoints="1" noChangeArrowheads="1"/>
          </p:cNvSpPr>
          <p:nvPr/>
        </p:nvSpPr>
        <p:spPr bwMode="auto">
          <a:xfrm>
            <a:off x="5413376" y="2498725"/>
            <a:ext cx="400050" cy="396875"/>
          </a:xfrm>
          <a:custGeom>
            <a:avLst/>
            <a:gdLst>
              <a:gd name="T0" fmla="*/ 187850 w 115"/>
              <a:gd name="T1" fmla="*/ 208882 h 114"/>
              <a:gd name="T2" fmla="*/ 400050 w 115"/>
              <a:gd name="T3" fmla="*/ 208882 h 114"/>
              <a:gd name="T4" fmla="*/ 400050 w 115"/>
              <a:gd name="T5" fmla="*/ 396875 h 114"/>
              <a:gd name="T6" fmla="*/ 187850 w 115"/>
              <a:gd name="T7" fmla="*/ 362061 h 114"/>
              <a:gd name="T8" fmla="*/ 187850 w 115"/>
              <a:gd name="T9" fmla="*/ 208882 h 114"/>
              <a:gd name="T10" fmla="*/ 0 w 115"/>
              <a:gd name="T11" fmla="*/ 208882 h 114"/>
              <a:gd name="T12" fmla="*/ 163499 w 115"/>
              <a:gd name="T13" fmla="*/ 208882 h 114"/>
              <a:gd name="T14" fmla="*/ 163499 w 115"/>
              <a:gd name="T15" fmla="*/ 358580 h 114"/>
              <a:gd name="T16" fmla="*/ 0 w 115"/>
              <a:gd name="T17" fmla="*/ 337692 h 114"/>
              <a:gd name="T18" fmla="*/ 0 w 115"/>
              <a:gd name="T19" fmla="*/ 208882 h 114"/>
              <a:gd name="T20" fmla="*/ 163499 w 115"/>
              <a:gd name="T21" fmla="*/ 31332 h 114"/>
              <a:gd name="T22" fmla="*/ 163499 w 115"/>
              <a:gd name="T23" fmla="*/ 184512 h 114"/>
              <a:gd name="T24" fmla="*/ 0 w 115"/>
              <a:gd name="T25" fmla="*/ 184512 h 114"/>
              <a:gd name="T26" fmla="*/ 0 w 115"/>
              <a:gd name="T27" fmla="*/ 52220 h 114"/>
              <a:gd name="T28" fmla="*/ 163499 w 115"/>
              <a:gd name="T29" fmla="*/ 31332 h 114"/>
              <a:gd name="T30" fmla="*/ 400050 w 115"/>
              <a:gd name="T31" fmla="*/ 0 h 114"/>
              <a:gd name="T32" fmla="*/ 400050 w 115"/>
              <a:gd name="T33" fmla="*/ 184512 h 114"/>
              <a:gd name="T34" fmla="*/ 187850 w 115"/>
              <a:gd name="T35" fmla="*/ 184512 h 114"/>
              <a:gd name="T36" fmla="*/ 187850 w 115"/>
              <a:gd name="T37" fmla="*/ 27851 h 114"/>
              <a:gd name="T38" fmla="*/ 400050 w 115"/>
              <a:gd name="T39" fmla="*/ 0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5"/>
              <a:gd name="T61" fmla="*/ 0 h 114"/>
              <a:gd name="T62" fmla="*/ 115 w 115"/>
              <a:gd name="T63" fmla="*/ 114 h 1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5" h="114">
                <a:moveTo>
                  <a:pt x="54" y="60"/>
                </a:moveTo>
                <a:lnTo>
                  <a:pt x="115" y="60"/>
                </a:lnTo>
                <a:lnTo>
                  <a:pt x="115" y="114"/>
                </a:lnTo>
                <a:lnTo>
                  <a:pt x="54" y="104"/>
                </a:lnTo>
                <a:lnTo>
                  <a:pt x="54" y="60"/>
                </a:lnTo>
                <a:close/>
                <a:moveTo>
                  <a:pt x="0" y="60"/>
                </a:moveTo>
                <a:lnTo>
                  <a:pt x="47" y="60"/>
                </a:lnTo>
                <a:lnTo>
                  <a:pt x="47" y="103"/>
                </a:lnTo>
                <a:lnTo>
                  <a:pt x="0" y="97"/>
                </a:lnTo>
                <a:lnTo>
                  <a:pt x="0" y="60"/>
                </a:lnTo>
                <a:close/>
                <a:moveTo>
                  <a:pt x="47" y="9"/>
                </a:moveTo>
                <a:lnTo>
                  <a:pt x="47" y="53"/>
                </a:lnTo>
                <a:lnTo>
                  <a:pt x="0" y="53"/>
                </a:lnTo>
                <a:lnTo>
                  <a:pt x="0" y="15"/>
                </a:lnTo>
                <a:lnTo>
                  <a:pt x="47" y="9"/>
                </a:lnTo>
                <a:close/>
                <a:moveTo>
                  <a:pt x="115" y="0"/>
                </a:moveTo>
                <a:lnTo>
                  <a:pt x="115" y="53"/>
                </a:lnTo>
                <a:lnTo>
                  <a:pt x="54" y="53"/>
                </a:lnTo>
                <a:lnTo>
                  <a:pt x="54" y="8"/>
                </a:lnTo>
                <a:lnTo>
                  <a:pt x="115" y="0"/>
                </a:lnTo>
                <a:close/>
              </a:path>
            </a:pathLst>
          </a:custGeom>
          <a:solidFill>
            <a:schemeClr val="bg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28" name="Freeform 3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spect="1" noEditPoints="1" noChangeArrowheads="1"/>
          </p:cNvSpPr>
          <p:nvPr/>
        </p:nvSpPr>
        <p:spPr bwMode="auto">
          <a:xfrm>
            <a:off x="5413376" y="4292600"/>
            <a:ext cx="425450" cy="395288"/>
          </a:xfrm>
          <a:custGeom>
            <a:avLst/>
            <a:gdLst>
              <a:gd name="T0" fmla="*/ 399776 w 116"/>
              <a:gd name="T1" fmla="*/ 340387 h 108"/>
              <a:gd name="T2" fmla="*/ 410779 w 116"/>
              <a:gd name="T3" fmla="*/ 369667 h 108"/>
              <a:gd name="T4" fmla="*/ 410779 w 116"/>
              <a:gd name="T5" fmla="*/ 395288 h 108"/>
              <a:gd name="T6" fmla="*/ 399776 w 116"/>
              <a:gd name="T7" fmla="*/ 384308 h 108"/>
              <a:gd name="T8" fmla="*/ 370435 w 116"/>
              <a:gd name="T9" fmla="*/ 369667 h 108"/>
              <a:gd name="T10" fmla="*/ 366767 w 116"/>
              <a:gd name="T11" fmla="*/ 347707 h 108"/>
              <a:gd name="T12" fmla="*/ 385106 w 116"/>
              <a:gd name="T13" fmla="*/ 336727 h 108"/>
              <a:gd name="T14" fmla="*/ 73353 w 116"/>
              <a:gd name="T15" fmla="*/ 347707 h 108"/>
              <a:gd name="T16" fmla="*/ 73353 w 116"/>
              <a:gd name="T17" fmla="*/ 362347 h 108"/>
              <a:gd name="T18" fmla="*/ 33009 w 116"/>
              <a:gd name="T19" fmla="*/ 380648 h 108"/>
              <a:gd name="T20" fmla="*/ 40344 w 116"/>
              <a:gd name="T21" fmla="*/ 336727 h 108"/>
              <a:gd name="T22" fmla="*/ 363100 w 116"/>
              <a:gd name="T23" fmla="*/ 278166 h 108"/>
              <a:gd name="T24" fmla="*/ 381438 w 116"/>
              <a:gd name="T25" fmla="*/ 311106 h 108"/>
              <a:gd name="T26" fmla="*/ 363100 w 116"/>
              <a:gd name="T27" fmla="*/ 333067 h 108"/>
              <a:gd name="T28" fmla="*/ 348429 w 116"/>
              <a:gd name="T29" fmla="*/ 325747 h 108"/>
              <a:gd name="T30" fmla="*/ 333758 w 116"/>
              <a:gd name="T31" fmla="*/ 292806 h 108"/>
              <a:gd name="T32" fmla="*/ 355764 w 116"/>
              <a:gd name="T33" fmla="*/ 278166 h 108"/>
              <a:gd name="T34" fmla="*/ 418115 w 116"/>
              <a:gd name="T35" fmla="*/ 172023 h 108"/>
              <a:gd name="T36" fmla="*/ 418115 w 116"/>
              <a:gd name="T37" fmla="*/ 245225 h 108"/>
              <a:gd name="T38" fmla="*/ 366767 w 116"/>
              <a:gd name="T39" fmla="*/ 241565 h 108"/>
              <a:gd name="T40" fmla="*/ 355764 w 116"/>
              <a:gd name="T41" fmla="*/ 223265 h 108"/>
              <a:gd name="T42" fmla="*/ 326423 w 116"/>
              <a:gd name="T43" fmla="*/ 172023 h 108"/>
              <a:gd name="T44" fmla="*/ 260405 w 116"/>
              <a:gd name="T45" fmla="*/ 201304 h 108"/>
              <a:gd name="T46" fmla="*/ 165045 w 116"/>
              <a:gd name="T47" fmla="*/ 245225 h 108"/>
              <a:gd name="T48" fmla="*/ 110030 w 116"/>
              <a:gd name="T49" fmla="*/ 172023 h 108"/>
              <a:gd name="T50" fmla="*/ 7335 w 116"/>
              <a:gd name="T51" fmla="*/ 245225 h 108"/>
              <a:gd name="T52" fmla="*/ 7335 w 116"/>
              <a:gd name="T53" fmla="*/ 172023 h 108"/>
              <a:gd name="T54" fmla="*/ 183384 w 116"/>
              <a:gd name="T55" fmla="*/ 102482 h 108"/>
              <a:gd name="T56" fmla="*/ 212725 w 116"/>
              <a:gd name="T57" fmla="*/ 131763 h 108"/>
              <a:gd name="T58" fmla="*/ 91692 w 116"/>
              <a:gd name="T59" fmla="*/ 333067 h 108"/>
              <a:gd name="T60" fmla="*/ 55015 w 116"/>
              <a:gd name="T61" fmla="*/ 322087 h 108"/>
              <a:gd name="T62" fmla="*/ 88024 w 116"/>
              <a:gd name="T63" fmla="*/ 245225 h 108"/>
              <a:gd name="T64" fmla="*/ 172381 w 116"/>
              <a:gd name="T65" fmla="*/ 102482 h 108"/>
              <a:gd name="T66" fmla="*/ 231063 w 116"/>
              <a:gd name="T67" fmla="*/ 36601 h 108"/>
              <a:gd name="T68" fmla="*/ 286078 w 116"/>
              <a:gd name="T69" fmla="*/ 124443 h 108"/>
              <a:gd name="T70" fmla="*/ 322755 w 116"/>
              <a:gd name="T71" fmla="*/ 197644 h 108"/>
              <a:gd name="T72" fmla="*/ 326423 w 116"/>
              <a:gd name="T73" fmla="*/ 208624 h 108"/>
              <a:gd name="T74" fmla="*/ 333758 w 116"/>
              <a:gd name="T75" fmla="*/ 215944 h 108"/>
              <a:gd name="T76" fmla="*/ 348429 w 116"/>
              <a:gd name="T77" fmla="*/ 241565 h 108"/>
              <a:gd name="T78" fmla="*/ 352097 w 116"/>
              <a:gd name="T79" fmla="*/ 256205 h 108"/>
              <a:gd name="T80" fmla="*/ 337426 w 116"/>
              <a:gd name="T81" fmla="*/ 270845 h 108"/>
              <a:gd name="T82" fmla="*/ 311752 w 116"/>
              <a:gd name="T83" fmla="*/ 274506 h 108"/>
              <a:gd name="T84" fmla="*/ 271408 w 116"/>
              <a:gd name="T85" fmla="*/ 183004 h 108"/>
              <a:gd name="T86" fmla="*/ 231063 w 116"/>
              <a:gd name="T87" fmla="*/ 98822 h 108"/>
              <a:gd name="T88" fmla="*/ 198054 w 116"/>
              <a:gd name="T89" fmla="*/ 14640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6"/>
              <a:gd name="T136" fmla="*/ 0 h 108"/>
              <a:gd name="T137" fmla="*/ 116 w 116"/>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6" h="108">
                <a:moveTo>
                  <a:pt x="105" y="92"/>
                </a:moveTo>
                <a:lnTo>
                  <a:pt x="108" y="92"/>
                </a:lnTo>
                <a:lnTo>
                  <a:pt x="109" y="93"/>
                </a:lnTo>
                <a:lnTo>
                  <a:pt x="110" y="96"/>
                </a:lnTo>
                <a:lnTo>
                  <a:pt x="112" y="99"/>
                </a:lnTo>
                <a:lnTo>
                  <a:pt x="112" y="101"/>
                </a:lnTo>
                <a:lnTo>
                  <a:pt x="112" y="104"/>
                </a:lnTo>
                <a:lnTo>
                  <a:pt x="112" y="106"/>
                </a:lnTo>
                <a:lnTo>
                  <a:pt x="112" y="108"/>
                </a:lnTo>
                <a:lnTo>
                  <a:pt x="110" y="106"/>
                </a:lnTo>
                <a:lnTo>
                  <a:pt x="109" y="105"/>
                </a:lnTo>
                <a:lnTo>
                  <a:pt x="106" y="104"/>
                </a:lnTo>
                <a:lnTo>
                  <a:pt x="104" y="102"/>
                </a:lnTo>
                <a:lnTo>
                  <a:pt x="101" y="101"/>
                </a:lnTo>
                <a:lnTo>
                  <a:pt x="100" y="99"/>
                </a:lnTo>
                <a:lnTo>
                  <a:pt x="100" y="97"/>
                </a:lnTo>
                <a:lnTo>
                  <a:pt x="100" y="95"/>
                </a:lnTo>
                <a:lnTo>
                  <a:pt x="101" y="95"/>
                </a:lnTo>
                <a:lnTo>
                  <a:pt x="102" y="93"/>
                </a:lnTo>
                <a:lnTo>
                  <a:pt x="105" y="92"/>
                </a:lnTo>
                <a:close/>
                <a:moveTo>
                  <a:pt x="12" y="91"/>
                </a:moveTo>
                <a:lnTo>
                  <a:pt x="13" y="91"/>
                </a:lnTo>
                <a:lnTo>
                  <a:pt x="20" y="95"/>
                </a:lnTo>
                <a:lnTo>
                  <a:pt x="21" y="96"/>
                </a:lnTo>
                <a:lnTo>
                  <a:pt x="21" y="97"/>
                </a:lnTo>
                <a:lnTo>
                  <a:pt x="20" y="99"/>
                </a:lnTo>
                <a:lnTo>
                  <a:pt x="11" y="104"/>
                </a:lnTo>
                <a:lnTo>
                  <a:pt x="9" y="105"/>
                </a:lnTo>
                <a:lnTo>
                  <a:pt x="9" y="104"/>
                </a:lnTo>
                <a:lnTo>
                  <a:pt x="9" y="102"/>
                </a:lnTo>
                <a:lnTo>
                  <a:pt x="11" y="92"/>
                </a:lnTo>
                <a:lnTo>
                  <a:pt x="12" y="91"/>
                </a:lnTo>
                <a:close/>
                <a:moveTo>
                  <a:pt x="97" y="76"/>
                </a:moveTo>
                <a:lnTo>
                  <a:pt x="99" y="76"/>
                </a:lnTo>
                <a:lnTo>
                  <a:pt x="100" y="78"/>
                </a:lnTo>
                <a:lnTo>
                  <a:pt x="102" y="84"/>
                </a:lnTo>
                <a:lnTo>
                  <a:pt x="104" y="85"/>
                </a:lnTo>
                <a:lnTo>
                  <a:pt x="102" y="87"/>
                </a:lnTo>
                <a:lnTo>
                  <a:pt x="101" y="88"/>
                </a:lnTo>
                <a:lnTo>
                  <a:pt x="99" y="91"/>
                </a:lnTo>
                <a:lnTo>
                  <a:pt x="97" y="91"/>
                </a:lnTo>
                <a:lnTo>
                  <a:pt x="96" y="91"/>
                </a:lnTo>
                <a:lnTo>
                  <a:pt x="95" y="89"/>
                </a:lnTo>
                <a:lnTo>
                  <a:pt x="91" y="83"/>
                </a:lnTo>
                <a:lnTo>
                  <a:pt x="91" y="82"/>
                </a:lnTo>
                <a:lnTo>
                  <a:pt x="91" y="80"/>
                </a:lnTo>
                <a:lnTo>
                  <a:pt x="92" y="79"/>
                </a:lnTo>
                <a:lnTo>
                  <a:pt x="96" y="76"/>
                </a:lnTo>
                <a:lnTo>
                  <a:pt x="97" y="76"/>
                </a:lnTo>
                <a:close/>
                <a:moveTo>
                  <a:pt x="89" y="47"/>
                </a:moveTo>
                <a:lnTo>
                  <a:pt x="113" y="47"/>
                </a:lnTo>
                <a:lnTo>
                  <a:pt x="114" y="47"/>
                </a:lnTo>
                <a:lnTo>
                  <a:pt x="116" y="50"/>
                </a:lnTo>
                <a:lnTo>
                  <a:pt x="116" y="66"/>
                </a:lnTo>
                <a:lnTo>
                  <a:pt x="114" y="67"/>
                </a:lnTo>
                <a:lnTo>
                  <a:pt x="113" y="67"/>
                </a:lnTo>
                <a:lnTo>
                  <a:pt x="100" y="67"/>
                </a:lnTo>
                <a:lnTo>
                  <a:pt x="100" y="66"/>
                </a:lnTo>
                <a:lnTo>
                  <a:pt x="99" y="65"/>
                </a:lnTo>
                <a:lnTo>
                  <a:pt x="97" y="63"/>
                </a:lnTo>
                <a:lnTo>
                  <a:pt x="97" y="61"/>
                </a:lnTo>
                <a:lnTo>
                  <a:pt x="95" y="57"/>
                </a:lnTo>
                <a:lnTo>
                  <a:pt x="92" y="53"/>
                </a:lnTo>
                <a:lnTo>
                  <a:pt x="89" y="47"/>
                </a:lnTo>
                <a:close/>
                <a:moveTo>
                  <a:pt x="57" y="47"/>
                </a:moveTo>
                <a:lnTo>
                  <a:pt x="67" y="47"/>
                </a:lnTo>
                <a:lnTo>
                  <a:pt x="71" y="55"/>
                </a:lnTo>
                <a:lnTo>
                  <a:pt x="74" y="62"/>
                </a:lnTo>
                <a:lnTo>
                  <a:pt x="76" y="67"/>
                </a:lnTo>
                <a:lnTo>
                  <a:pt x="45" y="67"/>
                </a:lnTo>
                <a:lnTo>
                  <a:pt x="57" y="47"/>
                </a:lnTo>
                <a:close/>
                <a:moveTo>
                  <a:pt x="3" y="47"/>
                </a:moveTo>
                <a:lnTo>
                  <a:pt x="30" y="47"/>
                </a:lnTo>
                <a:lnTo>
                  <a:pt x="19" y="67"/>
                </a:lnTo>
                <a:lnTo>
                  <a:pt x="3" y="67"/>
                </a:lnTo>
                <a:lnTo>
                  <a:pt x="2" y="67"/>
                </a:lnTo>
                <a:lnTo>
                  <a:pt x="0" y="66"/>
                </a:lnTo>
                <a:lnTo>
                  <a:pt x="0" y="50"/>
                </a:lnTo>
                <a:lnTo>
                  <a:pt x="2" y="47"/>
                </a:lnTo>
                <a:lnTo>
                  <a:pt x="3" y="47"/>
                </a:lnTo>
                <a:close/>
                <a:moveTo>
                  <a:pt x="47" y="28"/>
                </a:moveTo>
                <a:lnTo>
                  <a:pt x="50" y="28"/>
                </a:lnTo>
                <a:lnTo>
                  <a:pt x="57" y="32"/>
                </a:lnTo>
                <a:lnTo>
                  <a:pt x="58" y="33"/>
                </a:lnTo>
                <a:lnTo>
                  <a:pt x="58" y="36"/>
                </a:lnTo>
                <a:lnTo>
                  <a:pt x="47" y="53"/>
                </a:lnTo>
                <a:lnTo>
                  <a:pt x="40" y="67"/>
                </a:lnTo>
                <a:lnTo>
                  <a:pt x="25" y="91"/>
                </a:lnTo>
                <a:lnTo>
                  <a:pt x="24" y="92"/>
                </a:lnTo>
                <a:lnTo>
                  <a:pt x="23" y="92"/>
                </a:lnTo>
                <a:lnTo>
                  <a:pt x="15" y="88"/>
                </a:lnTo>
                <a:lnTo>
                  <a:pt x="13" y="87"/>
                </a:lnTo>
                <a:lnTo>
                  <a:pt x="15" y="84"/>
                </a:lnTo>
                <a:lnTo>
                  <a:pt x="24" y="67"/>
                </a:lnTo>
                <a:lnTo>
                  <a:pt x="36" y="47"/>
                </a:lnTo>
                <a:lnTo>
                  <a:pt x="46" y="29"/>
                </a:lnTo>
                <a:lnTo>
                  <a:pt x="47" y="28"/>
                </a:lnTo>
                <a:close/>
                <a:moveTo>
                  <a:pt x="55" y="0"/>
                </a:moveTo>
                <a:lnTo>
                  <a:pt x="58" y="3"/>
                </a:lnTo>
                <a:lnTo>
                  <a:pt x="63" y="10"/>
                </a:lnTo>
                <a:lnTo>
                  <a:pt x="68" y="19"/>
                </a:lnTo>
                <a:lnTo>
                  <a:pt x="74" y="28"/>
                </a:lnTo>
                <a:lnTo>
                  <a:pt x="78" y="34"/>
                </a:lnTo>
                <a:lnTo>
                  <a:pt x="83" y="45"/>
                </a:lnTo>
                <a:lnTo>
                  <a:pt x="88" y="54"/>
                </a:lnTo>
                <a:lnTo>
                  <a:pt x="88" y="55"/>
                </a:lnTo>
                <a:lnTo>
                  <a:pt x="89" y="55"/>
                </a:lnTo>
                <a:lnTo>
                  <a:pt x="89" y="57"/>
                </a:lnTo>
                <a:lnTo>
                  <a:pt x="89" y="58"/>
                </a:lnTo>
                <a:lnTo>
                  <a:pt x="91" y="59"/>
                </a:lnTo>
                <a:lnTo>
                  <a:pt x="92" y="63"/>
                </a:lnTo>
                <a:lnTo>
                  <a:pt x="95" y="66"/>
                </a:lnTo>
                <a:lnTo>
                  <a:pt x="95" y="67"/>
                </a:lnTo>
                <a:lnTo>
                  <a:pt x="95" y="68"/>
                </a:lnTo>
                <a:lnTo>
                  <a:pt x="96" y="70"/>
                </a:lnTo>
                <a:lnTo>
                  <a:pt x="95" y="72"/>
                </a:lnTo>
                <a:lnTo>
                  <a:pt x="93" y="74"/>
                </a:lnTo>
                <a:lnTo>
                  <a:pt x="92" y="74"/>
                </a:lnTo>
                <a:lnTo>
                  <a:pt x="89" y="75"/>
                </a:lnTo>
                <a:lnTo>
                  <a:pt x="88" y="75"/>
                </a:lnTo>
                <a:lnTo>
                  <a:pt x="85" y="75"/>
                </a:lnTo>
                <a:lnTo>
                  <a:pt x="83" y="70"/>
                </a:lnTo>
                <a:lnTo>
                  <a:pt x="79" y="62"/>
                </a:lnTo>
                <a:lnTo>
                  <a:pt x="74" y="50"/>
                </a:lnTo>
                <a:lnTo>
                  <a:pt x="68" y="40"/>
                </a:lnTo>
                <a:lnTo>
                  <a:pt x="66" y="33"/>
                </a:lnTo>
                <a:lnTo>
                  <a:pt x="63" y="27"/>
                </a:lnTo>
                <a:lnTo>
                  <a:pt x="59" y="19"/>
                </a:lnTo>
                <a:lnTo>
                  <a:pt x="57" y="11"/>
                </a:lnTo>
                <a:lnTo>
                  <a:pt x="54" y="4"/>
                </a:lnTo>
                <a:lnTo>
                  <a:pt x="55" y="0"/>
                </a:lnTo>
                <a:close/>
              </a:path>
            </a:pathLst>
          </a:custGeom>
          <a:solidFill>
            <a:schemeClr val="bg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29" name="Freeform 3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spect="1" noEditPoints="1" noChangeArrowheads="1"/>
          </p:cNvSpPr>
          <p:nvPr/>
        </p:nvSpPr>
        <p:spPr bwMode="auto">
          <a:xfrm>
            <a:off x="5656264" y="3330575"/>
            <a:ext cx="338137" cy="395288"/>
          </a:xfrm>
          <a:custGeom>
            <a:avLst/>
            <a:gdLst>
              <a:gd name="T0" fmla="*/ 273242 w 99"/>
              <a:gd name="T1" fmla="*/ 98822 h 116"/>
              <a:gd name="T2" fmla="*/ 331306 w 99"/>
              <a:gd name="T3" fmla="*/ 136306 h 116"/>
              <a:gd name="T4" fmla="*/ 307397 w 99"/>
              <a:gd name="T5" fmla="*/ 156752 h 116"/>
              <a:gd name="T6" fmla="*/ 286904 w 99"/>
              <a:gd name="T7" fmla="*/ 211275 h 116"/>
              <a:gd name="T8" fmla="*/ 314228 w 99"/>
              <a:gd name="T9" fmla="*/ 272612 h 116"/>
              <a:gd name="T10" fmla="*/ 338137 w 99"/>
              <a:gd name="T11" fmla="*/ 293058 h 116"/>
              <a:gd name="T12" fmla="*/ 334721 w 99"/>
              <a:gd name="T13" fmla="*/ 299874 h 116"/>
              <a:gd name="T14" fmla="*/ 321059 w 99"/>
              <a:gd name="T15" fmla="*/ 327135 h 116"/>
              <a:gd name="T16" fmla="*/ 300566 w 99"/>
              <a:gd name="T17" fmla="*/ 357804 h 116"/>
              <a:gd name="T18" fmla="*/ 276658 w 99"/>
              <a:gd name="T19" fmla="*/ 385065 h 116"/>
              <a:gd name="T20" fmla="*/ 245918 w 99"/>
              <a:gd name="T21" fmla="*/ 395288 h 116"/>
              <a:gd name="T22" fmla="*/ 222009 w 99"/>
              <a:gd name="T23" fmla="*/ 388473 h 116"/>
              <a:gd name="T24" fmla="*/ 204932 w 99"/>
              <a:gd name="T25" fmla="*/ 381657 h 116"/>
              <a:gd name="T26" fmla="*/ 177607 w 99"/>
              <a:gd name="T27" fmla="*/ 374842 h 116"/>
              <a:gd name="T28" fmla="*/ 146868 w 99"/>
              <a:gd name="T29" fmla="*/ 385065 h 116"/>
              <a:gd name="T30" fmla="*/ 126374 w 99"/>
              <a:gd name="T31" fmla="*/ 388473 h 116"/>
              <a:gd name="T32" fmla="*/ 92219 w 99"/>
              <a:gd name="T33" fmla="*/ 388473 h 116"/>
              <a:gd name="T34" fmla="*/ 64895 w 99"/>
              <a:gd name="T35" fmla="*/ 371434 h 116"/>
              <a:gd name="T36" fmla="*/ 44402 w 99"/>
              <a:gd name="T37" fmla="*/ 344173 h 116"/>
              <a:gd name="T38" fmla="*/ 3416 w 99"/>
              <a:gd name="T39" fmla="*/ 252166 h 116"/>
              <a:gd name="T40" fmla="*/ 17078 w 99"/>
              <a:gd name="T41" fmla="*/ 149937 h 116"/>
              <a:gd name="T42" fmla="*/ 64895 w 99"/>
              <a:gd name="T43" fmla="*/ 105637 h 116"/>
              <a:gd name="T44" fmla="*/ 119543 w 99"/>
              <a:gd name="T45" fmla="*/ 98822 h 116"/>
              <a:gd name="T46" fmla="*/ 146868 w 99"/>
              <a:gd name="T47" fmla="*/ 109045 h 116"/>
              <a:gd name="T48" fmla="*/ 174192 w 99"/>
              <a:gd name="T49" fmla="*/ 115860 h 116"/>
              <a:gd name="T50" fmla="*/ 222009 w 99"/>
              <a:gd name="T51" fmla="*/ 98822 h 116"/>
              <a:gd name="T52" fmla="*/ 252749 w 99"/>
              <a:gd name="T53" fmla="*/ 0 h 116"/>
              <a:gd name="T54" fmla="*/ 245918 w 99"/>
              <a:gd name="T55" fmla="*/ 47707 h 116"/>
              <a:gd name="T56" fmla="*/ 218594 w 99"/>
              <a:gd name="T57" fmla="*/ 78376 h 116"/>
              <a:gd name="T58" fmla="*/ 187854 w 99"/>
              <a:gd name="T59" fmla="*/ 92007 h 116"/>
              <a:gd name="T60" fmla="*/ 170776 w 99"/>
              <a:gd name="T61" fmla="*/ 78376 h 116"/>
              <a:gd name="T62" fmla="*/ 184438 w 99"/>
              <a:gd name="T63" fmla="*/ 47707 h 116"/>
              <a:gd name="T64" fmla="*/ 204932 w 99"/>
              <a:gd name="T65" fmla="*/ 23854 h 116"/>
              <a:gd name="T66" fmla="*/ 235671 w 99"/>
              <a:gd name="T67" fmla="*/ 6815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
              <a:gd name="T103" fmla="*/ 0 h 116"/>
              <a:gd name="T104" fmla="*/ 99 w 99"/>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 h="116">
                <a:moveTo>
                  <a:pt x="74" y="29"/>
                </a:moveTo>
                <a:lnTo>
                  <a:pt x="80" y="29"/>
                </a:lnTo>
                <a:lnTo>
                  <a:pt x="89" y="33"/>
                </a:lnTo>
                <a:lnTo>
                  <a:pt x="97" y="40"/>
                </a:lnTo>
                <a:lnTo>
                  <a:pt x="94" y="41"/>
                </a:lnTo>
                <a:lnTo>
                  <a:pt x="90" y="46"/>
                </a:lnTo>
                <a:lnTo>
                  <a:pt x="85" y="53"/>
                </a:lnTo>
                <a:lnTo>
                  <a:pt x="84" y="62"/>
                </a:lnTo>
                <a:lnTo>
                  <a:pt x="86" y="72"/>
                </a:lnTo>
                <a:lnTo>
                  <a:pt x="92" y="80"/>
                </a:lnTo>
                <a:lnTo>
                  <a:pt x="97" y="84"/>
                </a:lnTo>
                <a:lnTo>
                  <a:pt x="99" y="86"/>
                </a:lnTo>
                <a:lnTo>
                  <a:pt x="98" y="88"/>
                </a:lnTo>
                <a:lnTo>
                  <a:pt x="97" y="92"/>
                </a:lnTo>
                <a:lnTo>
                  <a:pt x="94" y="96"/>
                </a:lnTo>
                <a:lnTo>
                  <a:pt x="92" y="101"/>
                </a:lnTo>
                <a:lnTo>
                  <a:pt x="88" y="105"/>
                </a:lnTo>
                <a:lnTo>
                  <a:pt x="85" y="109"/>
                </a:lnTo>
                <a:lnTo>
                  <a:pt x="81" y="113"/>
                </a:lnTo>
                <a:lnTo>
                  <a:pt x="77" y="114"/>
                </a:lnTo>
                <a:lnTo>
                  <a:pt x="72" y="116"/>
                </a:lnTo>
                <a:lnTo>
                  <a:pt x="69" y="116"/>
                </a:lnTo>
                <a:lnTo>
                  <a:pt x="65" y="114"/>
                </a:lnTo>
                <a:lnTo>
                  <a:pt x="63" y="113"/>
                </a:lnTo>
                <a:lnTo>
                  <a:pt x="60" y="112"/>
                </a:lnTo>
                <a:lnTo>
                  <a:pt x="56" y="112"/>
                </a:lnTo>
                <a:lnTo>
                  <a:pt x="52" y="110"/>
                </a:lnTo>
                <a:lnTo>
                  <a:pt x="47" y="112"/>
                </a:lnTo>
                <a:lnTo>
                  <a:pt x="43" y="113"/>
                </a:lnTo>
                <a:lnTo>
                  <a:pt x="39" y="114"/>
                </a:lnTo>
                <a:lnTo>
                  <a:pt x="37" y="114"/>
                </a:lnTo>
                <a:lnTo>
                  <a:pt x="33" y="116"/>
                </a:lnTo>
                <a:lnTo>
                  <a:pt x="27" y="114"/>
                </a:lnTo>
                <a:lnTo>
                  <a:pt x="23" y="113"/>
                </a:lnTo>
                <a:lnTo>
                  <a:pt x="19" y="109"/>
                </a:lnTo>
                <a:lnTo>
                  <a:pt x="16" y="105"/>
                </a:lnTo>
                <a:lnTo>
                  <a:pt x="13" y="101"/>
                </a:lnTo>
                <a:lnTo>
                  <a:pt x="5" y="88"/>
                </a:lnTo>
                <a:lnTo>
                  <a:pt x="1" y="74"/>
                </a:lnTo>
                <a:lnTo>
                  <a:pt x="0" y="58"/>
                </a:lnTo>
                <a:lnTo>
                  <a:pt x="5" y="44"/>
                </a:lnTo>
                <a:lnTo>
                  <a:pt x="12" y="36"/>
                </a:lnTo>
                <a:lnTo>
                  <a:pt x="19" y="31"/>
                </a:lnTo>
                <a:lnTo>
                  <a:pt x="30" y="29"/>
                </a:lnTo>
                <a:lnTo>
                  <a:pt x="35" y="29"/>
                </a:lnTo>
                <a:lnTo>
                  <a:pt x="39" y="31"/>
                </a:lnTo>
                <a:lnTo>
                  <a:pt x="43" y="32"/>
                </a:lnTo>
                <a:lnTo>
                  <a:pt x="47" y="33"/>
                </a:lnTo>
                <a:lnTo>
                  <a:pt x="51" y="34"/>
                </a:lnTo>
                <a:lnTo>
                  <a:pt x="56" y="32"/>
                </a:lnTo>
                <a:lnTo>
                  <a:pt x="65" y="29"/>
                </a:lnTo>
                <a:lnTo>
                  <a:pt x="74" y="29"/>
                </a:lnTo>
                <a:close/>
                <a:moveTo>
                  <a:pt x="74" y="0"/>
                </a:moveTo>
                <a:lnTo>
                  <a:pt x="73" y="8"/>
                </a:lnTo>
                <a:lnTo>
                  <a:pt x="72" y="14"/>
                </a:lnTo>
                <a:lnTo>
                  <a:pt x="68" y="19"/>
                </a:lnTo>
                <a:lnTo>
                  <a:pt x="64" y="23"/>
                </a:lnTo>
                <a:lnTo>
                  <a:pt x="60" y="25"/>
                </a:lnTo>
                <a:lnTo>
                  <a:pt x="55" y="27"/>
                </a:lnTo>
                <a:lnTo>
                  <a:pt x="50" y="28"/>
                </a:lnTo>
                <a:lnTo>
                  <a:pt x="50" y="23"/>
                </a:lnTo>
                <a:lnTo>
                  <a:pt x="51" y="17"/>
                </a:lnTo>
                <a:lnTo>
                  <a:pt x="54" y="14"/>
                </a:lnTo>
                <a:lnTo>
                  <a:pt x="56" y="10"/>
                </a:lnTo>
                <a:lnTo>
                  <a:pt x="60" y="7"/>
                </a:lnTo>
                <a:lnTo>
                  <a:pt x="64" y="3"/>
                </a:lnTo>
                <a:lnTo>
                  <a:pt x="69" y="2"/>
                </a:lnTo>
                <a:lnTo>
                  <a:pt x="74" y="0"/>
                </a:lnTo>
                <a:close/>
              </a:path>
            </a:pathLst>
          </a:custGeom>
          <a:solidFill>
            <a:schemeClr val="bg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30" name="Freeform 3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spect="1" noEditPoints="1" noChangeArrowheads="1"/>
          </p:cNvSpPr>
          <p:nvPr/>
        </p:nvSpPr>
        <p:spPr bwMode="auto">
          <a:xfrm>
            <a:off x="5751514" y="5121275"/>
            <a:ext cx="325437" cy="395288"/>
          </a:xfrm>
          <a:custGeom>
            <a:avLst/>
            <a:gdLst>
              <a:gd name="T0" fmla="*/ 315051 w 94"/>
              <a:gd name="T1" fmla="*/ 124828 h 114"/>
              <a:gd name="T2" fmla="*/ 325437 w 94"/>
              <a:gd name="T3" fmla="*/ 145632 h 114"/>
              <a:gd name="T4" fmla="*/ 325437 w 94"/>
              <a:gd name="T5" fmla="*/ 256590 h 114"/>
              <a:gd name="T6" fmla="*/ 304664 w 94"/>
              <a:gd name="T7" fmla="*/ 266993 h 114"/>
              <a:gd name="T8" fmla="*/ 283892 w 94"/>
              <a:gd name="T9" fmla="*/ 256590 h 114"/>
              <a:gd name="T10" fmla="*/ 280430 w 94"/>
              <a:gd name="T11" fmla="*/ 145632 h 114"/>
              <a:gd name="T12" fmla="*/ 294278 w 94"/>
              <a:gd name="T13" fmla="*/ 124828 h 114"/>
              <a:gd name="T14" fmla="*/ 58856 w 94"/>
              <a:gd name="T15" fmla="*/ 121360 h 114"/>
              <a:gd name="T16" fmla="*/ 266581 w 94"/>
              <a:gd name="T17" fmla="*/ 291265 h 114"/>
              <a:gd name="T18" fmla="*/ 256195 w 94"/>
              <a:gd name="T19" fmla="*/ 312069 h 114"/>
              <a:gd name="T20" fmla="*/ 225036 w 94"/>
              <a:gd name="T21" fmla="*/ 315537 h 114"/>
              <a:gd name="T22" fmla="*/ 225036 w 94"/>
              <a:gd name="T23" fmla="*/ 371016 h 114"/>
              <a:gd name="T24" fmla="*/ 218112 w 94"/>
              <a:gd name="T25" fmla="*/ 388353 h 114"/>
              <a:gd name="T26" fmla="*/ 193877 w 94"/>
              <a:gd name="T27" fmla="*/ 388353 h 114"/>
              <a:gd name="T28" fmla="*/ 180029 w 94"/>
              <a:gd name="T29" fmla="*/ 371016 h 114"/>
              <a:gd name="T30" fmla="*/ 183491 w 94"/>
              <a:gd name="T31" fmla="*/ 315537 h 114"/>
              <a:gd name="T32" fmla="*/ 145408 w 94"/>
              <a:gd name="T33" fmla="*/ 322472 h 114"/>
              <a:gd name="T34" fmla="*/ 138484 w 94"/>
              <a:gd name="T35" fmla="*/ 381418 h 114"/>
              <a:gd name="T36" fmla="*/ 121173 w 94"/>
              <a:gd name="T37" fmla="*/ 395288 h 114"/>
              <a:gd name="T38" fmla="*/ 100401 w 94"/>
              <a:gd name="T39" fmla="*/ 381418 h 114"/>
              <a:gd name="T40" fmla="*/ 100401 w 94"/>
              <a:gd name="T41" fmla="*/ 322472 h 114"/>
              <a:gd name="T42" fmla="*/ 79628 w 94"/>
              <a:gd name="T43" fmla="*/ 315537 h 114"/>
              <a:gd name="T44" fmla="*/ 62318 w 94"/>
              <a:gd name="T45" fmla="*/ 301667 h 114"/>
              <a:gd name="T46" fmla="*/ 58856 w 94"/>
              <a:gd name="T47" fmla="*/ 121360 h 114"/>
              <a:gd name="T48" fmla="*/ 31159 w 94"/>
              <a:gd name="T49" fmla="*/ 124828 h 114"/>
              <a:gd name="T50" fmla="*/ 45007 w 94"/>
              <a:gd name="T51" fmla="*/ 145632 h 114"/>
              <a:gd name="T52" fmla="*/ 41545 w 94"/>
              <a:gd name="T53" fmla="*/ 256590 h 114"/>
              <a:gd name="T54" fmla="*/ 20773 w 94"/>
              <a:gd name="T55" fmla="*/ 266993 h 114"/>
              <a:gd name="T56" fmla="*/ 3462 w 94"/>
              <a:gd name="T57" fmla="*/ 256590 h 114"/>
              <a:gd name="T58" fmla="*/ 0 w 94"/>
              <a:gd name="T59" fmla="*/ 145632 h 114"/>
              <a:gd name="T60" fmla="*/ 6924 w 94"/>
              <a:gd name="T61" fmla="*/ 124828 h 114"/>
              <a:gd name="T62" fmla="*/ 207726 w 94"/>
              <a:gd name="T63" fmla="*/ 52012 h 114"/>
              <a:gd name="T64" fmla="*/ 197339 w 94"/>
              <a:gd name="T65" fmla="*/ 58946 h 114"/>
              <a:gd name="T66" fmla="*/ 197339 w 94"/>
              <a:gd name="T67" fmla="*/ 72816 h 114"/>
              <a:gd name="T68" fmla="*/ 207726 w 94"/>
              <a:gd name="T69" fmla="*/ 76284 h 114"/>
              <a:gd name="T70" fmla="*/ 218112 w 94"/>
              <a:gd name="T71" fmla="*/ 72816 h 114"/>
              <a:gd name="T72" fmla="*/ 218112 w 94"/>
              <a:gd name="T73" fmla="*/ 58946 h 114"/>
              <a:gd name="T74" fmla="*/ 207726 w 94"/>
              <a:gd name="T75" fmla="*/ 52012 h 114"/>
              <a:gd name="T76" fmla="*/ 114249 w 94"/>
              <a:gd name="T77" fmla="*/ 52012 h 114"/>
              <a:gd name="T78" fmla="*/ 107325 w 94"/>
              <a:gd name="T79" fmla="*/ 62414 h 114"/>
              <a:gd name="T80" fmla="*/ 114249 w 94"/>
              <a:gd name="T81" fmla="*/ 76284 h 114"/>
              <a:gd name="T82" fmla="*/ 121173 w 94"/>
              <a:gd name="T83" fmla="*/ 76284 h 114"/>
              <a:gd name="T84" fmla="*/ 131560 w 94"/>
              <a:gd name="T85" fmla="*/ 62414 h 114"/>
              <a:gd name="T86" fmla="*/ 121173 w 94"/>
              <a:gd name="T87" fmla="*/ 52012 h 114"/>
              <a:gd name="T88" fmla="*/ 100401 w 94"/>
              <a:gd name="T89" fmla="*/ 0 h 114"/>
              <a:gd name="T90" fmla="*/ 107325 w 94"/>
              <a:gd name="T91" fmla="*/ 13870 h 114"/>
              <a:gd name="T92" fmla="*/ 117711 w 94"/>
              <a:gd name="T93" fmla="*/ 27740 h 114"/>
              <a:gd name="T94" fmla="*/ 162719 w 94"/>
              <a:gd name="T95" fmla="*/ 17337 h 114"/>
              <a:gd name="T96" fmla="*/ 207726 w 94"/>
              <a:gd name="T97" fmla="*/ 27740 h 114"/>
              <a:gd name="T98" fmla="*/ 218112 w 94"/>
              <a:gd name="T99" fmla="*/ 13870 h 114"/>
              <a:gd name="T100" fmla="*/ 225036 w 94"/>
              <a:gd name="T101" fmla="*/ 0 h 114"/>
              <a:gd name="T102" fmla="*/ 231960 w 94"/>
              <a:gd name="T103" fmla="*/ 0 h 114"/>
              <a:gd name="T104" fmla="*/ 221574 w 94"/>
              <a:gd name="T105" fmla="*/ 17337 h 114"/>
              <a:gd name="T106" fmla="*/ 211188 w 94"/>
              <a:gd name="T107" fmla="*/ 31207 h 114"/>
              <a:gd name="T108" fmla="*/ 263119 w 94"/>
              <a:gd name="T109" fmla="*/ 76284 h 114"/>
              <a:gd name="T110" fmla="*/ 58856 w 94"/>
              <a:gd name="T111" fmla="*/ 107491 h 114"/>
              <a:gd name="T112" fmla="*/ 86552 w 94"/>
              <a:gd name="T113" fmla="*/ 48544 h 114"/>
              <a:gd name="T114" fmla="*/ 107325 w 94"/>
              <a:gd name="T115" fmla="*/ 20805 h 114"/>
              <a:gd name="T116" fmla="*/ 93477 w 94"/>
              <a:gd name="T117" fmla="*/ 3467 h 114"/>
              <a:gd name="T118" fmla="*/ 93477 w 94"/>
              <a:gd name="T119" fmla="*/ 0 h 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4"/>
              <a:gd name="T181" fmla="*/ 0 h 114"/>
              <a:gd name="T182" fmla="*/ 94 w 94"/>
              <a:gd name="T183" fmla="*/ 114 h 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4" h="114">
                <a:moveTo>
                  <a:pt x="88" y="35"/>
                </a:moveTo>
                <a:lnTo>
                  <a:pt x="91" y="36"/>
                </a:lnTo>
                <a:lnTo>
                  <a:pt x="94" y="39"/>
                </a:lnTo>
                <a:lnTo>
                  <a:pt x="94" y="42"/>
                </a:lnTo>
                <a:lnTo>
                  <a:pt x="94" y="70"/>
                </a:lnTo>
                <a:lnTo>
                  <a:pt x="94" y="74"/>
                </a:lnTo>
                <a:lnTo>
                  <a:pt x="91" y="76"/>
                </a:lnTo>
                <a:lnTo>
                  <a:pt x="88" y="77"/>
                </a:lnTo>
                <a:lnTo>
                  <a:pt x="85" y="76"/>
                </a:lnTo>
                <a:lnTo>
                  <a:pt x="82" y="74"/>
                </a:lnTo>
                <a:lnTo>
                  <a:pt x="81" y="70"/>
                </a:lnTo>
                <a:lnTo>
                  <a:pt x="81" y="42"/>
                </a:lnTo>
                <a:lnTo>
                  <a:pt x="82" y="39"/>
                </a:lnTo>
                <a:lnTo>
                  <a:pt x="85" y="36"/>
                </a:lnTo>
                <a:lnTo>
                  <a:pt x="88" y="35"/>
                </a:lnTo>
                <a:close/>
                <a:moveTo>
                  <a:pt x="17" y="35"/>
                </a:moveTo>
                <a:lnTo>
                  <a:pt x="77" y="35"/>
                </a:lnTo>
                <a:lnTo>
                  <a:pt x="77" y="84"/>
                </a:lnTo>
                <a:lnTo>
                  <a:pt x="76" y="87"/>
                </a:lnTo>
                <a:lnTo>
                  <a:pt x="74" y="90"/>
                </a:lnTo>
                <a:lnTo>
                  <a:pt x="70" y="91"/>
                </a:lnTo>
                <a:lnTo>
                  <a:pt x="65" y="91"/>
                </a:lnTo>
                <a:lnTo>
                  <a:pt x="65" y="93"/>
                </a:lnTo>
                <a:lnTo>
                  <a:pt x="65" y="107"/>
                </a:lnTo>
                <a:lnTo>
                  <a:pt x="65" y="110"/>
                </a:lnTo>
                <a:lnTo>
                  <a:pt x="63" y="112"/>
                </a:lnTo>
                <a:lnTo>
                  <a:pt x="59" y="114"/>
                </a:lnTo>
                <a:lnTo>
                  <a:pt x="56" y="112"/>
                </a:lnTo>
                <a:lnTo>
                  <a:pt x="53" y="110"/>
                </a:lnTo>
                <a:lnTo>
                  <a:pt x="52" y="107"/>
                </a:lnTo>
                <a:lnTo>
                  <a:pt x="52" y="93"/>
                </a:lnTo>
                <a:lnTo>
                  <a:pt x="53" y="91"/>
                </a:lnTo>
                <a:lnTo>
                  <a:pt x="40" y="91"/>
                </a:lnTo>
                <a:lnTo>
                  <a:pt x="42" y="93"/>
                </a:lnTo>
                <a:lnTo>
                  <a:pt x="42" y="107"/>
                </a:lnTo>
                <a:lnTo>
                  <a:pt x="40" y="110"/>
                </a:lnTo>
                <a:lnTo>
                  <a:pt x="38" y="112"/>
                </a:lnTo>
                <a:lnTo>
                  <a:pt x="35" y="114"/>
                </a:lnTo>
                <a:lnTo>
                  <a:pt x="31" y="112"/>
                </a:lnTo>
                <a:lnTo>
                  <a:pt x="29" y="110"/>
                </a:lnTo>
                <a:lnTo>
                  <a:pt x="29" y="107"/>
                </a:lnTo>
                <a:lnTo>
                  <a:pt x="29" y="93"/>
                </a:lnTo>
                <a:lnTo>
                  <a:pt x="29" y="91"/>
                </a:lnTo>
                <a:lnTo>
                  <a:pt x="23" y="91"/>
                </a:lnTo>
                <a:lnTo>
                  <a:pt x="21" y="90"/>
                </a:lnTo>
                <a:lnTo>
                  <a:pt x="18" y="87"/>
                </a:lnTo>
                <a:lnTo>
                  <a:pt x="17" y="84"/>
                </a:lnTo>
                <a:lnTo>
                  <a:pt x="17" y="35"/>
                </a:lnTo>
                <a:close/>
                <a:moveTo>
                  <a:pt x="6" y="35"/>
                </a:moveTo>
                <a:lnTo>
                  <a:pt x="9" y="36"/>
                </a:lnTo>
                <a:lnTo>
                  <a:pt x="12" y="39"/>
                </a:lnTo>
                <a:lnTo>
                  <a:pt x="13" y="42"/>
                </a:lnTo>
                <a:lnTo>
                  <a:pt x="13" y="70"/>
                </a:lnTo>
                <a:lnTo>
                  <a:pt x="12" y="74"/>
                </a:lnTo>
                <a:lnTo>
                  <a:pt x="9" y="76"/>
                </a:lnTo>
                <a:lnTo>
                  <a:pt x="6" y="77"/>
                </a:lnTo>
                <a:lnTo>
                  <a:pt x="2" y="76"/>
                </a:lnTo>
                <a:lnTo>
                  <a:pt x="1" y="74"/>
                </a:lnTo>
                <a:lnTo>
                  <a:pt x="0" y="70"/>
                </a:lnTo>
                <a:lnTo>
                  <a:pt x="0" y="42"/>
                </a:lnTo>
                <a:lnTo>
                  <a:pt x="1" y="39"/>
                </a:lnTo>
                <a:lnTo>
                  <a:pt x="2" y="36"/>
                </a:lnTo>
                <a:lnTo>
                  <a:pt x="6" y="35"/>
                </a:lnTo>
                <a:close/>
                <a:moveTo>
                  <a:pt x="60" y="15"/>
                </a:moveTo>
                <a:lnTo>
                  <a:pt x="59" y="15"/>
                </a:lnTo>
                <a:lnTo>
                  <a:pt x="57" y="17"/>
                </a:lnTo>
                <a:lnTo>
                  <a:pt x="56" y="18"/>
                </a:lnTo>
                <a:lnTo>
                  <a:pt x="57" y="21"/>
                </a:lnTo>
                <a:lnTo>
                  <a:pt x="59" y="22"/>
                </a:lnTo>
                <a:lnTo>
                  <a:pt x="60" y="22"/>
                </a:lnTo>
                <a:lnTo>
                  <a:pt x="61" y="22"/>
                </a:lnTo>
                <a:lnTo>
                  <a:pt x="63" y="21"/>
                </a:lnTo>
                <a:lnTo>
                  <a:pt x="63" y="18"/>
                </a:lnTo>
                <a:lnTo>
                  <a:pt x="63" y="17"/>
                </a:lnTo>
                <a:lnTo>
                  <a:pt x="61" y="15"/>
                </a:lnTo>
                <a:lnTo>
                  <a:pt x="60" y="15"/>
                </a:lnTo>
                <a:close/>
                <a:moveTo>
                  <a:pt x="34" y="15"/>
                </a:moveTo>
                <a:lnTo>
                  <a:pt x="33" y="15"/>
                </a:lnTo>
                <a:lnTo>
                  <a:pt x="31" y="17"/>
                </a:lnTo>
                <a:lnTo>
                  <a:pt x="31" y="18"/>
                </a:lnTo>
                <a:lnTo>
                  <a:pt x="31" y="21"/>
                </a:lnTo>
                <a:lnTo>
                  <a:pt x="33" y="22"/>
                </a:lnTo>
                <a:lnTo>
                  <a:pt x="34" y="22"/>
                </a:lnTo>
                <a:lnTo>
                  <a:pt x="35" y="22"/>
                </a:lnTo>
                <a:lnTo>
                  <a:pt x="36" y="21"/>
                </a:lnTo>
                <a:lnTo>
                  <a:pt x="38" y="18"/>
                </a:lnTo>
                <a:lnTo>
                  <a:pt x="36" y="17"/>
                </a:lnTo>
                <a:lnTo>
                  <a:pt x="35" y="15"/>
                </a:lnTo>
                <a:lnTo>
                  <a:pt x="34" y="15"/>
                </a:lnTo>
                <a:close/>
                <a:moveTo>
                  <a:pt x="29" y="0"/>
                </a:moveTo>
                <a:lnTo>
                  <a:pt x="29" y="0"/>
                </a:lnTo>
                <a:lnTo>
                  <a:pt x="31" y="4"/>
                </a:lnTo>
                <a:lnTo>
                  <a:pt x="33" y="6"/>
                </a:lnTo>
                <a:lnTo>
                  <a:pt x="34" y="8"/>
                </a:lnTo>
                <a:lnTo>
                  <a:pt x="40" y="6"/>
                </a:lnTo>
                <a:lnTo>
                  <a:pt x="47" y="5"/>
                </a:lnTo>
                <a:lnTo>
                  <a:pt x="53" y="6"/>
                </a:lnTo>
                <a:lnTo>
                  <a:pt x="60" y="8"/>
                </a:lnTo>
                <a:lnTo>
                  <a:pt x="61" y="6"/>
                </a:lnTo>
                <a:lnTo>
                  <a:pt x="63" y="4"/>
                </a:lnTo>
                <a:lnTo>
                  <a:pt x="65" y="0"/>
                </a:lnTo>
                <a:lnTo>
                  <a:pt x="67" y="0"/>
                </a:lnTo>
                <a:lnTo>
                  <a:pt x="67" y="1"/>
                </a:lnTo>
                <a:lnTo>
                  <a:pt x="64" y="5"/>
                </a:lnTo>
                <a:lnTo>
                  <a:pt x="63" y="6"/>
                </a:lnTo>
                <a:lnTo>
                  <a:pt x="61" y="9"/>
                </a:lnTo>
                <a:lnTo>
                  <a:pt x="70" y="14"/>
                </a:lnTo>
                <a:lnTo>
                  <a:pt x="76" y="22"/>
                </a:lnTo>
                <a:lnTo>
                  <a:pt x="77" y="31"/>
                </a:lnTo>
                <a:lnTo>
                  <a:pt x="17" y="31"/>
                </a:lnTo>
                <a:lnTo>
                  <a:pt x="19" y="22"/>
                </a:lnTo>
                <a:lnTo>
                  <a:pt x="25" y="14"/>
                </a:lnTo>
                <a:lnTo>
                  <a:pt x="33" y="9"/>
                </a:lnTo>
                <a:lnTo>
                  <a:pt x="31" y="6"/>
                </a:lnTo>
                <a:lnTo>
                  <a:pt x="30" y="5"/>
                </a:lnTo>
                <a:lnTo>
                  <a:pt x="27" y="1"/>
                </a:lnTo>
                <a:lnTo>
                  <a:pt x="27" y="0"/>
                </a:lnTo>
                <a:lnTo>
                  <a:pt x="29" y="0"/>
                </a:lnTo>
                <a:close/>
              </a:path>
            </a:pathLst>
          </a:custGeom>
          <a:solidFill>
            <a:schemeClr val="bg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36" name="矩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63482" y="2197100"/>
            <a:ext cx="4658440" cy="832911"/>
          </a:xfrm>
          <a:prstGeom prst="rect">
            <a:avLst/>
          </a:prstGeom>
          <a:noFill/>
        </p:spPr>
        <p:txBody>
          <a:bodyPr wrap="square" lIns="108000" tIns="36000" bIns="36000" rtlCol="0">
            <a:spAutoFit/>
          </a:bodyPr>
          <a:lstStyle/>
          <a:p>
            <a:pPr>
              <a:lnSpc>
                <a:spcPct val="130000"/>
              </a:lnSpc>
            </a:pPr>
            <a:r>
              <a:rPr lang="zh-CN" altLang="en-US" sz="1400" b="1" dirty="0">
                <a:solidFill>
                  <a:schemeClr val="bg1"/>
                </a:solidFill>
                <a:latin typeface="微软雅黑" pitchFamily="34" charset="-122"/>
                <a:ea typeface="微软雅黑" pitchFamily="34" charset="-122"/>
              </a:rPr>
              <a:t>小标题</a:t>
            </a:r>
            <a:endParaRPr lang="en-US" altLang="zh-CN" sz="1400" b="1" dirty="0">
              <a:solidFill>
                <a:schemeClr val="bg1"/>
              </a:solidFill>
              <a:latin typeface="微软雅黑" pitchFamily="34" charset="-122"/>
              <a:ea typeface="微软雅黑" pitchFamily="34" charset="-122"/>
            </a:endParaRPr>
          </a:p>
          <a:p>
            <a:pPr>
              <a:lnSpc>
                <a:spcPct val="130000"/>
              </a:lnSpc>
            </a:pPr>
            <a:r>
              <a:rPr lang="en-US" altLang="zh-CN" sz="1200" dirty="0">
                <a:solidFill>
                  <a:schemeClr val="bg1"/>
                </a:solidFill>
                <a:latin typeface="微软雅黑" pitchFamily="34" charset="-122"/>
                <a:ea typeface="微软雅黑" pitchFamily="34" charset="-122"/>
              </a:rPr>
              <a:t>PPTSTORE</a:t>
            </a:r>
            <a:r>
              <a:rPr lang="zh-CN" altLang="zh-CN" sz="1200" dirty="0">
                <a:solidFill>
                  <a:schemeClr val="bg1"/>
                </a:solidFill>
                <a:latin typeface="微软雅黑" pitchFamily="34" charset="-122"/>
                <a:ea typeface="微软雅黑" pitchFamily="34" charset="-122"/>
              </a:rPr>
              <a:t>平台由</a:t>
            </a:r>
            <a:r>
              <a:rPr lang="zh-CN" altLang="en-US" sz="1200" dirty="0">
                <a:solidFill>
                  <a:schemeClr val="bg1"/>
                </a:solidFill>
                <a:latin typeface="微软雅黑" pitchFamily="34" charset="-122"/>
                <a:ea typeface="微软雅黑" pitchFamily="34" charset="-122"/>
              </a:rPr>
              <a:t>创始人</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蓝无忧 于</a:t>
            </a:r>
            <a:r>
              <a:rPr lang="en-US" altLang="zh-CN" sz="1200" dirty="0">
                <a:solidFill>
                  <a:schemeClr val="bg1"/>
                </a:solidFill>
                <a:latin typeface="微软雅黑" pitchFamily="34" charset="-122"/>
                <a:ea typeface="微软雅黑" pitchFamily="34" charset="-122"/>
              </a:rPr>
              <a:t>2011</a:t>
            </a:r>
            <a:r>
              <a:rPr lang="zh-CN" altLang="en-US" sz="1200" dirty="0">
                <a:solidFill>
                  <a:schemeClr val="bg1"/>
                </a:solidFill>
                <a:latin typeface="微软雅黑" pitchFamily="34" charset="-122"/>
                <a:ea typeface="微软雅黑" pitchFamily="34" charset="-122"/>
              </a:rPr>
              <a:t>年创办，是国内首家提供原创</a:t>
            </a:r>
            <a:r>
              <a:rPr lang="en-US" altLang="zh-CN" sz="1200" dirty="0">
                <a:solidFill>
                  <a:schemeClr val="bg1"/>
                </a:solidFill>
                <a:latin typeface="微软雅黑" pitchFamily="34" charset="-122"/>
                <a:ea typeface="微软雅黑" pitchFamily="34" charset="-122"/>
              </a:rPr>
              <a:t>PPT</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Keynote</a:t>
            </a:r>
            <a:r>
              <a:rPr lang="zh-CN" altLang="en-US" sz="1200" dirty="0">
                <a:solidFill>
                  <a:schemeClr val="bg1"/>
                </a:solidFill>
                <a:latin typeface="微软雅黑" pitchFamily="34" charset="-122"/>
                <a:ea typeface="微软雅黑" pitchFamily="34" charset="-122"/>
              </a:rPr>
              <a:t>设计资源的</a:t>
            </a:r>
            <a:r>
              <a:rPr lang="en-US" altLang="zh-CN" sz="1200" dirty="0">
                <a:solidFill>
                  <a:schemeClr val="bg1"/>
                </a:solidFill>
                <a:latin typeface="微软雅黑" pitchFamily="34" charset="-122"/>
                <a:ea typeface="微软雅黑" pitchFamily="34" charset="-122"/>
              </a:rPr>
              <a:t>C2C</a:t>
            </a:r>
            <a:r>
              <a:rPr lang="zh-CN" altLang="en-US" sz="1200" dirty="0">
                <a:solidFill>
                  <a:schemeClr val="bg1"/>
                </a:solidFill>
                <a:latin typeface="微软雅黑" pitchFamily="34" charset="-122"/>
                <a:ea typeface="微软雅黑" pitchFamily="34" charset="-122"/>
              </a:rPr>
              <a:t>内容分享平台。</a:t>
            </a:r>
          </a:p>
        </p:txBody>
      </p:sp>
      <p:sp>
        <p:nvSpPr>
          <p:cNvPr id="37" name="矩形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63482" y="3136180"/>
            <a:ext cx="4658440" cy="832911"/>
          </a:xfrm>
          <a:prstGeom prst="rect">
            <a:avLst/>
          </a:prstGeom>
          <a:noFill/>
        </p:spPr>
        <p:txBody>
          <a:bodyPr wrap="square" lIns="108000" tIns="36000" bIns="36000" rtlCol="0">
            <a:spAutoFit/>
          </a:bodyPr>
          <a:lstStyle/>
          <a:p>
            <a:pPr>
              <a:lnSpc>
                <a:spcPct val="130000"/>
              </a:lnSpc>
            </a:pPr>
            <a:r>
              <a:rPr lang="zh-CN" altLang="en-US" sz="1400" b="1" dirty="0">
                <a:solidFill>
                  <a:schemeClr val="bg1"/>
                </a:solidFill>
                <a:latin typeface="微软雅黑" pitchFamily="34" charset="-122"/>
                <a:ea typeface="微软雅黑" pitchFamily="34" charset="-122"/>
              </a:rPr>
              <a:t>小标题</a:t>
            </a:r>
            <a:endParaRPr lang="en-US" altLang="zh-CN" sz="1400" b="1" dirty="0">
              <a:solidFill>
                <a:schemeClr val="bg1"/>
              </a:solidFill>
              <a:latin typeface="微软雅黑" pitchFamily="34" charset="-122"/>
              <a:ea typeface="微软雅黑" pitchFamily="34" charset="-122"/>
            </a:endParaRPr>
          </a:p>
          <a:p>
            <a:pPr>
              <a:lnSpc>
                <a:spcPct val="130000"/>
              </a:lnSpc>
            </a:pPr>
            <a:r>
              <a:rPr lang="en-US" altLang="zh-CN" sz="1200" dirty="0">
                <a:solidFill>
                  <a:schemeClr val="bg1"/>
                </a:solidFill>
                <a:latin typeface="微软雅黑" pitchFamily="34" charset="-122"/>
                <a:ea typeface="微软雅黑" pitchFamily="34" charset="-122"/>
              </a:rPr>
              <a:t>PPTSTORE</a:t>
            </a:r>
            <a:r>
              <a:rPr lang="zh-CN" altLang="zh-CN" sz="1200" dirty="0">
                <a:solidFill>
                  <a:schemeClr val="bg1"/>
                </a:solidFill>
                <a:latin typeface="微软雅黑" pitchFamily="34" charset="-122"/>
                <a:ea typeface="微软雅黑" pitchFamily="34" charset="-122"/>
              </a:rPr>
              <a:t>平台由</a:t>
            </a:r>
            <a:r>
              <a:rPr lang="zh-CN" altLang="en-US" sz="1200" dirty="0">
                <a:solidFill>
                  <a:schemeClr val="bg1"/>
                </a:solidFill>
                <a:latin typeface="微软雅黑" pitchFamily="34" charset="-122"/>
                <a:ea typeface="微软雅黑" pitchFamily="34" charset="-122"/>
              </a:rPr>
              <a:t>创始人</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蓝无忧 于</a:t>
            </a:r>
            <a:r>
              <a:rPr lang="en-US" altLang="zh-CN" sz="1200" dirty="0">
                <a:solidFill>
                  <a:schemeClr val="bg1"/>
                </a:solidFill>
                <a:latin typeface="微软雅黑" pitchFamily="34" charset="-122"/>
                <a:ea typeface="微软雅黑" pitchFamily="34" charset="-122"/>
              </a:rPr>
              <a:t>2011</a:t>
            </a:r>
            <a:r>
              <a:rPr lang="zh-CN" altLang="en-US" sz="1200" dirty="0">
                <a:solidFill>
                  <a:schemeClr val="bg1"/>
                </a:solidFill>
                <a:latin typeface="微软雅黑" pitchFamily="34" charset="-122"/>
                <a:ea typeface="微软雅黑" pitchFamily="34" charset="-122"/>
              </a:rPr>
              <a:t>年创办，是国内首家提供原创</a:t>
            </a:r>
            <a:r>
              <a:rPr lang="en-US" altLang="zh-CN" sz="1200" dirty="0">
                <a:solidFill>
                  <a:schemeClr val="bg1"/>
                </a:solidFill>
                <a:latin typeface="微软雅黑" pitchFamily="34" charset="-122"/>
                <a:ea typeface="微软雅黑" pitchFamily="34" charset="-122"/>
              </a:rPr>
              <a:t>PPT</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Keynote</a:t>
            </a:r>
            <a:r>
              <a:rPr lang="zh-CN" altLang="en-US" sz="1200" dirty="0">
                <a:solidFill>
                  <a:schemeClr val="bg1"/>
                </a:solidFill>
                <a:latin typeface="微软雅黑" pitchFamily="34" charset="-122"/>
                <a:ea typeface="微软雅黑" pitchFamily="34" charset="-122"/>
              </a:rPr>
              <a:t>设计资源的</a:t>
            </a:r>
            <a:r>
              <a:rPr lang="en-US" altLang="zh-CN" sz="1200" dirty="0">
                <a:solidFill>
                  <a:schemeClr val="bg1"/>
                </a:solidFill>
                <a:latin typeface="微软雅黑" pitchFamily="34" charset="-122"/>
                <a:ea typeface="微软雅黑" pitchFamily="34" charset="-122"/>
              </a:rPr>
              <a:t>C2C</a:t>
            </a:r>
            <a:r>
              <a:rPr lang="zh-CN" altLang="en-US" sz="1200" dirty="0">
                <a:solidFill>
                  <a:schemeClr val="bg1"/>
                </a:solidFill>
                <a:latin typeface="微软雅黑" pitchFamily="34" charset="-122"/>
                <a:ea typeface="微软雅黑" pitchFamily="34" charset="-122"/>
              </a:rPr>
              <a:t>内容分享平台。</a:t>
            </a:r>
          </a:p>
        </p:txBody>
      </p:sp>
      <p:sp>
        <p:nvSpPr>
          <p:cNvPr id="38" name="矩形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29220" y="4010553"/>
            <a:ext cx="4658440" cy="832911"/>
          </a:xfrm>
          <a:prstGeom prst="rect">
            <a:avLst/>
          </a:prstGeom>
          <a:noFill/>
        </p:spPr>
        <p:txBody>
          <a:bodyPr wrap="square" lIns="108000" tIns="36000" bIns="36000" rtlCol="0">
            <a:spAutoFit/>
          </a:bodyPr>
          <a:lstStyle/>
          <a:p>
            <a:pPr>
              <a:lnSpc>
                <a:spcPct val="130000"/>
              </a:lnSpc>
            </a:pPr>
            <a:r>
              <a:rPr lang="zh-CN" altLang="en-US" sz="1400" b="1" dirty="0">
                <a:solidFill>
                  <a:schemeClr val="bg1"/>
                </a:solidFill>
                <a:latin typeface="微软雅黑" pitchFamily="34" charset="-122"/>
                <a:ea typeface="微软雅黑" pitchFamily="34" charset="-122"/>
              </a:rPr>
              <a:t>小标题</a:t>
            </a:r>
            <a:endParaRPr lang="en-US" altLang="zh-CN" sz="1400" b="1" dirty="0">
              <a:solidFill>
                <a:schemeClr val="bg1"/>
              </a:solidFill>
              <a:latin typeface="微软雅黑" pitchFamily="34" charset="-122"/>
              <a:ea typeface="微软雅黑" pitchFamily="34" charset="-122"/>
            </a:endParaRPr>
          </a:p>
          <a:p>
            <a:pPr>
              <a:lnSpc>
                <a:spcPct val="130000"/>
              </a:lnSpc>
            </a:pPr>
            <a:r>
              <a:rPr lang="en-US" altLang="zh-CN" sz="1200" dirty="0">
                <a:solidFill>
                  <a:schemeClr val="bg1"/>
                </a:solidFill>
                <a:latin typeface="微软雅黑" pitchFamily="34" charset="-122"/>
                <a:ea typeface="微软雅黑" pitchFamily="34" charset="-122"/>
              </a:rPr>
              <a:t>PPTSTORE</a:t>
            </a:r>
            <a:r>
              <a:rPr lang="zh-CN" altLang="zh-CN" sz="1200" dirty="0">
                <a:solidFill>
                  <a:schemeClr val="bg1"/>
                </a:solidFill>
                <a:latin typeface="微软雅黑" pitchFamily="34" charset="-122"/>
                <a:ea typeface="微软雅黑" pitchFamily="34" charset="-122"/>
              </a:rPr>
              <a:t>平台由</a:t>
            </a:r>
            <a:r>
              <a:rPr lang="zh-CN" altLang="en-US" sz="1200" dirty="0">
                <a:solidFill>
                  <a:schemeClr val="bg1"/>
                </a:solidFill>
                <a:latin typeface="微软雅黑" pitchFamily="34" charset="-122"/>
                <a:ea typeface="微软雅黑" pitchFamily="34" charset="-122"/>
              </a:rPr>
              <a:t>创始人</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蓝无忧 于</a:t>
            </a:r>
            <a:r>
              <a:rPr lang="en-US" altLang="zh-CN" sz="1200" dirty="0">
                <a:solidFill>
                  <a:schemeClr val="bg1"/>
                </a:solidFill>
                <a:latin typeface="微软雅黑" pitchFamily="34" charset="-122"/>
                <a:ea typeface="微软雅黑" pitchFamily="34" charset="-122"/>
              </a:rPr>
              <a:t>2011</a:t>
            </a:r>
            <a:r>
              <a:rPr lang="zh-CN" altLang="en-US" sz="1200" dirty="0">
                <a:solidFill>
                  <a:schemeClr val="bg1"/>
                </a:solidFill>
                <a:latin typeface="微软雅黑" pitchFamily="34" charset="-122"/>
                <a:ea typeface="微软雅黑" pitchFamily="34" charset="-122"/>
              </a:rPr>
              <a:t>年创办，是国内首家提供原创</a:t>
            </a:r>
            <a:r>
              <a:rPr lang="en-US" altLang="zh-CN" sz="1200" dirty="0">
                <a:solidFill>
                  <a:schemeClr val="bg1"/>
                </a:solidFill>
                <a:latin typeface="微软雅黑" pitchFamily="34" charset="-122"/>
                <a:ea typeface="微软雅黑" pitchFamily="34" charset="-122"/>
              </a:rPr>
              <a:t>PPT</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Keynote</a:t>
            </a:r>
            <a:r>
              <a:rPr lang="zh-CN" altLang="en-US" sz="1200" dirty="0">
                <a:solidFill>
                  <a:schemeClr val="bg1"/>
                </a:solidFill>
                <a:latin typeface="微软雅黑" pitchFamily="34" charset="-122"/>
                <a:ea typeface="微软雅黑" pitchFamily="34" charset="-122"/>
              </a:rPr>
              <a:t>设计资源的</a:t>
            </a:r>
            <a:r>
              <a:rPr lang="en-US" altLang="zh-CN" sz="1200" dirty="0">
                <a:solidFill>
                  <a:schemeClr val="bg1"/>
                </a:solidFill>
                <a:latin typeface="微软雅黑" pitchFamily="34" charset="-122"/>
                <a:ea typeface="微软雅黑" pitchFamily="34" charset="-122"/>
              </a:rPr>
              <a:t>C2C</a:t>
            </a:r>
            <a:r>
              <a:rPr lang="zh-CN" altLang="en-US" sz="1200" dirty="0">
                <a:solidFill>
                  <a:schemeClr val="bg1"/>
                </a:solidFill>
                <a:latin typeface="微软雅黑" pitchFamily="34" charset="-122"/>
                <a:ea typeface="微软雅黑" pitchFamily="34" charset="-122"/>
              </a:rPr>
              <a:t>内容分享平台。</a:t>
            </a:r>
          </a:p>
        </p:txBody>
      </p:sp>
      <p:sp>
        <p:nvSpPr>
          <p:cNvPr id="39" name="矩形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29220" y="4949633"/>
            <a:ext cx="4658440" cy="832911"/>
          </a:xfrm>
          <a:prstGeom prst="rect">
            <a:avLst/>
          </a:prstGeom>
          <a:noFill/>
        </p:spPr>
        <p:txBody>
          <a:bodyPr wrap="square" lIns="108000" tIns="36000" bIns="36000" rtlCol="0">
            <a:spAutoFit/>
          </a:bodyPr>
          <a:lstStyle/>
          <a:p>
            <a:pPr>
              <a:lnSpc>
                <a:spcPct val="130000"/>
              </a:lnSpc>
            </a:pPr>
            <a:r>
              <a:rPr lang="zh-CN" altLang="en-US" sz="1400" b="1" dirty="0">
                <a:solidFill>
                  <a:schemeClr val="bg1"/>
                </a:solidFill>
                <a:latin typeface="微软雅黑" pitchFamily="34" charset="-122"/>
                <a:ea typeface="微软雅黑" pitchFamily="34" charset="-122"/>
              </a:rPr>
              <a:t>小标题</a:t>
            </a:r>
            <a:endParaRPr lang="en-US" altLang="zh-CN" sz="1400" b="1" dirty="0">
              <a:solidFill>
                <a:schemeClr val="bg1"/>
              </a:solidFill>
              <a:latin typeface="微软雅黑" pitchFamily="34" charset="-122"/>
              <a:ea typeface="微软雅黑" pitchFamily="34" charset="-122"/>
            </a:endParaRPr>
          </a:p>
          <a:p>
            <a:pPr>
              <a:lnSpc>
                <a:spcPct val="130000"/>
              </a:lnSpc>
            </a:pPr>
            <a:r>
              <a:rPr lang="en-US" altLang="zh-CN" sz="1200" dirty="0">
                <a:solidFill>
                  <a:schemeClr val="bg1"/>
                </a:solidFill>
                <a:latin typeface="微软雅黑" pitchFamily="34" charset="-122"/>
                <a:ea typeface="微软雅黑" pitchFamily="34" charset="-122"/>
              </a:rPr>
              <a:t>PPTSTORE</a:t>
            </a:r>
            <a:r>
              <a:rPr lang="zh-CN" altLang="zh-CN" sz="1200" dirty="0">
                <a:solidFill>
                  <a:schemeClr val="bg1"/>
                </a:solidFill>
                <a:latin typeface="微软雅黑" pitchFamily="34" charset="-122"/>
                <a:ea typeface="微软雅黑" pitchFamily="34" charset="-122"/>
              </a:rPr>
              <a:t>平台由</a:t>
            </a:r>
            <a:r>
              <a:rPr lang="zh-CN" altLang="en-US" sz="1200" dirty="0">
                <a:solidFill>
                  <a:schemeClr val="bg1"/>
                </a:solidFill>
                <a:latin typeface="微软雅黑" pitchFamily="34" charset="-122"/>
                <a:ea typeface="微软雅黑" pitchFamily="34" charset="-122"/>
              </a:rPr>
              <a:t>创始人</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蓝无忧 于</a:t>
            </a:r>
            <a:r>
              <a:rPr lang="en-US" altLang="zh-CN" sz="1200" dirty="0">
                <a:solidFill>
                  <a:schemeClr val="bg1"/>
                </a:solidFill>
                <a:latin typeface="微软雅黑" pitchFamily="34" charset="-122"/>
                <a:ea typeface="微软雅黑" pitchFamily="34" charset="-122"/>
              </a:rPr>
              <a:t>2011</a:t>
            </a:r>
            <a:r>
              <a:rPr lang="zh-CN" altLang="en-US" sz="1200" dirty="0">
                <a:solidFill>
                  <a:schemeClr val="bg1"/>
                </a:solidFill>
                <a:latin typeface="微软雅黑" pitchFamily="34" charset="-122"/>
                <a:ea typeface="微软雅黑" pitchFamily="34" charset="-122"/>
              </a:rPr>
              <a:t>年创办，是国内首家提供原创</a:t>
            </a:r>
            <a:r>
              <a:rPr lang="en-US" altLang="zh-CN" sz="1200" dirty="0">
                <a:solidFill>
                  <a:schemeClr val="bg1"/>
                </a:solidFill>
                <a:latin typeface="微软雅黑" pitchFamily="34" charset="-122"/>
                <a:ea typeface="微软雅黑" pitchFamily="34" charset="-122"/>
              </a:rPr>
              <a:t>PPT</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Keynote</a:t>
            </a:r>
            <a:r>
              <a:rPr lang="zh-CN" altLang="en-US" sz="1200" dirty="0">
                <a:solidFill>
                  <a:schemeClr val="bg1"/>
                </a:solidFill>
                <a:latin typeface="微软雅黑" pitchFamily="34" charset="-122"/>
                <a:ea typeface="微软雅黑" pitchFamily="34" charset="-122"/>
              </a:rPr>
              <a:t>设计资源的</a:t>
            </a:r>
            <a:r>
              <a:rPr lang="en-US" altLang="zh-CN" sz="1200" dirty="0">
                <a:solidFill>
                  <a:schemeClr val="bg1"/>
                </a:solidFill>
                <a:latin typeface="微软雅黑" pitchFamily="34" charset="-122"/>
                <a:ea typeface="微软雅黑" pitchFamily="34" charset="-122"/>
              </a:rPr>
              <a:t>C2C</a:t>
            </a:r>
            <a:r>
              <a:rPr lang="zh-CN" altLang="en-US" sz="1200" dirty="0">
                <a:solidFill>
                  <a:schemeClr val="bg1"/>
                </a:solidFill>
                <a:latin typeface="微软雅黑" pitchFamily="34" charset="-122"/>
                <a:ea typeface="微软雅黑" pitchFamily="34" charset="-122"/>
              </a:rPr>
              <a:t>内容分享平台。</a:t>
            </a:r>
          </a:p>
        </p:txBody>
      </p:sp>
      <p:sp>
        <p:nvSpPr>
          <p:cNvPr id="40" name="矩形 3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28381" y="2640806"/>
            <a:ext cx="3028002" cy="2947336"/>
          </a:xfrm>
          <a:prstGeom prst="rect">
            <a:avLst/>
          </a:prstGeom>
          <a:noFill/>
        </p:spPr>
        <p:txBody>
          <a:bodyPr wrap="square" lIns="108000" tIns="36000" bIns="36000" rtlCol="0">
            <a:spAutoFit/>
          </a:bodyPr>
          <a:lstStyle/>
          <a:p>
            <a:pPr>
              <a:lnSpc>
                <a:spcPct val="130000"/>
              </a:lnSpc>
              <a:spcAft>
                <a:spcPts val="600"/>
              </a:spcAft>
            </a:pPr>
            <a:r>
              <a:rPr lang="zh-CN" altLang="en-US" sz="2400" b="1" dirty="0">
                <a:solidFill>
                  <a:srgbClr val="AF4343"/>
                </a:solidFill>
                <a:latin typeface="微软雅黑" pitchFamily="34" charset="-122"/>
                <a:ea typeface="微软雅黑" pitchFamily="34" charset="-122"/>
              </a:rPr>
              <a:t>此处添加标题</a:t>
            </a:r>
            <a:endParaRPr lang="en-US" altLang="zh-CN" sz="2400" b="1" dirty="0">
              <a:solidFill>
                <a:srgbClr val="AF4343"/>
              </a:solidFill>
              <a:latin typeface="微软雅黑" pitchFamily="34" charset="-122"/>
              <a:ea typeface="微软雅黑" pitchFamily="34" charset="-122"/>
            </a:endParaRPr>
          </a:p>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zh-CN" sz="1400" dirty="0">
                <a:solidFill>
                  <a:schemeClr val="tx1">
                    <a:lumMod val="75000"/>
                    <a:lumOff val="25000"/>
                  </a:schemeClr>
                </a:solidFill>
                <a:latin typeface="微软雅黑" pitchFamily="34" charset="-122"/>
                <a:ea typeface="微软雅黑" pitchFamily="34" charset="-122"/>
              </a:rPr>
              <a:t>平台由</a:t>
            </a:r>
            <a:r>
              <a:rPr lang="zh-CN" altLang="en-US" sz="1400" dirty="0">
                <a:solidFill>
                  <a:schemeClr val="tx1">
                    <a:lumMod val="75000"/>
                    <a:lumOff val="25000"/>
                  </a:schemeClr>
                </a:solidFill>
                <a:latin typeface="微软雅黑" pitchFamily="34" charset="-122"/>
                <a:ea typeface="微软雅黑" pitchFamily="34" charset="-122"/>
              </a:rPr>
              <a:t>创始人</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蓝无忧 于</a:t>
            </a:r>
            <a:r>
              <a:rPr lang="en-US" altLang="zh-CN" sz="1400" dirty="0">
                <a:solidFill>
                  <a:schemeClr val="tx1">
                    <a:lumMod val="75000"/>
                    <a:lumOff val="25000"/>
                  </a:schemeClr>
                </a:solidFill>
                <a:latin typeface="微软雅黑" pitchFamily="34" charset="-122"/>
                <a:ea typeface="微软雅黑" pitchFamily="34" charset="-122"/>
              </a:rPr>
              <a:t>2011</a:t>
            </a:r>
            <a:r>
              <a:rPr lang="zh-CN" altLang="en-US" sz="1400" dirty="0">
                <a:solidFill>
                  <a:schemeClr val="tx1">
                    <a:lumMod val="75000"/>
                    <a:lumOff val="25000"/>
                  </a:schemeClr>
                </a:solidFill>
                <a:latin typeface="微软雅黑" pitchFamily="34" charset="-122"/>
                <a:ea typeface="微软雅黑" pitchFamily="34" charset="-122"/>
              </a:rPr>
              <a:t>年创办，是国内首家提供原创</a:t>
            </a:r>
            <a:r>
              <a:rPr lang="en-US" altLang="zh-CN" sz="1400" dirty="0">
                <a:solidFill>
                  <a:schemeClr val="tx1">
                    <a:lumMod val="75000"/>
                    <a:lumOff val="25000"/>
                  </a:schemeClr>
                </a:solidFill>
                <a:latin typeface="微软雅黑" pitchFamily="34" charset="-122"/>
                <a:ea typeface="微软雅黑" pitchFamily="34" charset="-122"/>
              </a:rPr>
              <a:t>PPT</a:t>
            </a:r>
            <a:r>
              <a:rPr lang="zh-CN" altLang="en-US" sz="1400" dirty="0">
                <a:solidFill>
                  <a:schemeClr val="tx1">
                    <a:lumMod val="75000"/>
                    <a:lumOff val="25000"/>
                  </a:schemeClr>
                </a:solidFill>
                <a:latin typeface="微软雅黑" pitchFamily="34" charset="-122"/>
                <a:ea typeface="微软雅黑" pitchFamily="34" charset="-122"/>
              </a:rPr>
              <a:t>和</a:t>
            </a:r>
            <a:r>
              <a:rPr lang="en-US" altLang="zh-CN" sz="1400" dirty="0">
                <a:solidFill>
                  <a:schemeClr val="tx1">
                    <a:lumMod val="75000"/>
                    <a:lumOff val="25000"/>
                  </a:schemeClr>
                </a:solidFill>
                <a:latin typeface="微软雅黑" pitchFamily="34" charset="-122"/>
                <a:ea typeface="微软雅黑" pitchFamily="34" charset="-122"/>
              </a:rPr>
              <a:t>Keynote</a:t>
            </a:r>
            <a:r>
              <a:rPr lang="zh-CN" altLang="en-US" sz="1400" dirty="0">
                <a:solidFill>
                  <a:schemeClr val="tx1">
                    <a:lumMod val="75000"/>
                    <a:lumOff val="25000"/>
                  </a:schemeClr>
                </a:solidFill>
                <a:latin typeface="微软雅黑" pitchFamily="34" charset="-122"/>
                <a:ea typeface="微软雅黑" pitchFamily="34" charset="-122"/>
              </a:rPr>
              <a:t>设计资源的</a:t>
            </a:r>
            <a:r>
              <a:rPr lang="en-US" altLang="zh-CN" sz="1400" dirty="0">
                <a:solidFill>
                  <a:schemeClr val="tx1">
                    <a:lumMod val="75000"/>
                    <a:lumOff val="25000"/>
                  </a:schemeClr>
                </a:solidFill>
                <a:latin typeface="微软雅黑" pitchFamily="34" charset="-122"/>
                <a:ea typeface="微软雅黑" pitchFamily="34" charset="-122"/>
              </a:rPr>
              <a:t>C2C</a:t>
            </a:r>
            <a:r>
              <a:rPr lang="zh-CN" altLang="en-US" sz="1400" dirty="0">
                <a:solidFill>
                  <a:schemeClr val="tx1">
                    <a:lumMod val="75000"/>
                    <a:lumOff val="25000"/>
                  </a:schemeClr>
                </a:solidFill>
                <a:latin typeface="微软雅黑" pitchFamily="34" charset="-122"/>
                <a:ea typeface="微软雅黑" pitchFamily="34" charset="-122"/>
              </a:rPr>
              <a:t>内容分享平台。</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400" dirty="0">
                <a:solidFill>
                  <a:schemeClr val="tx1">
                    <a:lumMod val="75000"/>
                    <a:lumOff val="25000"/>
                  </a:schemeClr>
                </a:solidFill>
                <a:latin typeface="微软雅黑" pitchFamily="34" charset="-122"/>
                <a:ea typeface="微软雅黑" pitchFamily="34" charset="-122"/>
              </a:rPr>
              <a:t>PPTSTORE</a:t>
            </a:r>
            <a:r>
              <a:rPr lang="zh-CN" altLang="en-US" sz="1400" dirty="0">
                <a:solidFill>
                  <a:schemeClr val="tx1">
                    <a:lumMod val="75000"/>
                    <a:lumOff val="25000"/>
                  </a:schemeClr>
                </a:solidFill>
                <a:latin typeface="微软雅黑" pitchFamily="34" charset="-122"/>
                <a:ea typeface="微软雅黑" pitchFamily="34" charset="-122"/>
              </a:rPr>
              <a:t>平台的模板设计在追求原创设计的基础上不断创新，引领设计时尚潮流，为用户提供国际顶级的原创模板设计作品两万余套。</a:t>
            </a:r>
          </a:p>
        </p:txBody>
      </p:sp>
      <p:grpSp>
        <p:nvGrpSpPr>
          <p:cNvPr id="31" name="组合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32" name="椭圆 31"/>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35" name="文本框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47" name="圆角矩形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50" name="文本框 4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51" name="文本框 5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52" name="文本框 5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9422758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59" y="2250091"/>
            <a:ext cx="5553991" cy="3943958"/>
          </a:xfrm>
          <a:prstGeom prst="rect">
            <a:avLst/>
          </a:prstGeom>
          <a:effectLst>
            <a:outerShdw blurRad="254000" dist="88900" dir="8100000" algn="ctr" rotWithShape="0">
              <a:srgbClr val="000000">
                <a:alpha val="38000"/>
              </a:srgbClr>
            </a:outerShdw>
          </a:effectLst>
        </p:spPr>
      </p:pic>
      <p:sp>
        <p:nvSpPr>
          <p:cNvPr id="13" name="Rectangle 1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338391" y="2811463"/>
            <a:ext cx="1322387" cy="60642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zh-CN">
              <a:solidFill>
                <a:srgbClr val="FFFFFF"/>
              </a:solidFill>
              <a:latin typeface="+mn-lt"/>
            </a:endParaRPr>
          </a:p>
        </p:txBody>
      </p:sp>
      <p:sp>
        <p:nvSpPr>
          <p:cNvPr id="14" name="TextBox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5306958" y="2832100"/>
            <a:ext cx="4318362" cy="584775"/>
          </a:xfrm>
          <a:prstGeom prst="rect">
            <a:avLst/>
          </a:prstGeom>
          <a:noFill/>
        </p:spPr>
        <p:txBody>
          <a:bodyPr wrap="none">
            <a:spAutoFit/>
          </a:bodyPr>
          <a:lstStyle/>
          <a:p>
            <a:pPr eaLnBrk="1" fontAlgn="auto" hangingPunct="1">
              <a:spcBef>
                <a:spcPts val="0"/>
              </a:spcBef>
              <a:spcAft>
                <a:spcPts val="0"/>
              </a:spcAft>
              <a:defRPr/>
            </a:pPr>
            <a:r>
              <a:rPr lang="en-US" sz="3200" dirty="0">
                <a:solidFill>
                  <a:schemeClr val="bg1"/>
                </a:solidFill>
              </a:rPr>
              <a:t>How To    </a:t>
            </a:r>
            <a:r>
              <a:rPr lang="en-US" sz="3200" dirty="0">
                <a:solidFill>
                  <a:schemeClr val="tx1">
                    <a:lumMod val="75000"/>
                    <a:lumOff val="25000"/>
                  </a:schemeClr>
                </a:solidFill>
              </a:rPr>
              <a:t>Find Our Office</a:t>
            </a:r>
          </a:p>
        </p:txBody>
      </p:sp>
      <p:sp>
        <p:nvSpPr>
          <p:cNvPr id="22" name="Oval 1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53538" y="4220528"/>
            <a:ext cx="393700" cy="393700"/>
          </a:xfrm>
          <a:prstGeom prst="ellipse">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200" dirty="0">
                <a:solidFill>
                  <a:schemeClr val="bg1"/>
                </a:solidFill>
                <a:latin typeface="+mn-lt"/>
              </a:rPr>
              <a:t>+</a:t>
            </a:r>
          </a:p>
        </p:txBody>
      </p:sp>
      <p:sp>
        <p:nvSpPr>
          <p:cNvPr id="23" name="Oval 1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53538" y="4741228"/>
            <a:ext cx="393700" cy="393700"/>
          </a:xfrm>
          <a:prstGeom prst="ellipse">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200" dirty="0">
                <a:solidFill>
                  <a:schemeClr val="bg1"/>
                </a:solidFill>
                <a:latin typeface="+mn-lt"/>
              </a:rPr>
              <a:t>+</a:t>
            </a:r>
          </a:p>
        </p:txBody>
      </p:sp>
      <p:sp>
        <p:nvSpPr>
          <p:cNvPr id="24" name="Oval 1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53538" y="5261928"/>
            <a:ext cx="393700" cy="393700"/>
          </a:xfrm>
          <a:prstGeom prst="ellipse">
            <a:avLst/>
          </a:prstGeom>
          <a:solidFill>
            <a:srgbClr val="DD7A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200" dirty="0">
                <a:solidFill>
                  <a:schemeClr val="bg1"/>
                </a:solidFill>
                <a:latin typeface="+mn-lt"/>
              </a:rPr>
              <a:t>+</a:t>
            </a:r>
          </a:p>
        </p:txBody>
      </p:sp>
      <p:sp>
        <p:nvSpPr>
          <p:cNvPr id="25" name="Oval 1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153538" y="5782628"/>
            <a:ext cx="393700" cy="392112"/>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3200" dirty="0">
                <a:solidFill>
                  <a:schemeClr val="bg1"/>
                </a:solidFill>
                <a:latin typeface="+mn-lt"/>
              </a:rPr>
              <a:t>+</a:t>
            </a:r>
          </a:p>
        </p:txBody>
      </p:sp>
      <p:sp>
        <p:nvSpPr>
          <p:cNvPr id="26" name="TextBox 1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547238" y="4295140"/>
            <a:ext cx="2324675" cy="261610"/>
          </a:xfrm>
          <a:prstGeom prst="rect">
            <a:avLst/>
          </a:prstGeom>
          <a:noFill/>
        </p:spPr>
        <p:txBody>
          <a:bodyPr wrap="none">
            <a:spAutoFit/>
          </a:bodyPr>
          <a:lstStyle/>
          <a:p>
            <a:pPr eaLnBrk="1" fontAlgn="auto" hangingPunct="1">
              <a:spcBef>
                <a:spcPts val="0"/>
              </a:spcBef>
              <a:spcAft>
                <a:spcPts val="0"/>
              </a:spcAft>
              <a:defRPr/>
            </a:pPr>
            <a:r>
              <a:rPr lang="en-US" sz="1100">
                <a:solidFill>
                  <a:schemeClr val="tx1">
                    <a:lumMod val="75000"/>
                    <a:lumOff val="25000"/>
                  </a:schemeClr>
                </a:solidFill>
                <a:ea typeface="Open Sans" panose="020B0606030504020204" pitchFamily="34" charset="0"/>
                <a:cs typeface="Open Sans" panose="020B0606030504020204" pitchFamily="34" charset="0"/>
              </a:rPr>
              <a:t>12345678 Street, City Name, Country</a:t>
            </a:r>
          </a:p>
        </p:txBody>
      </p:sp>
      <p:sp>
        <p:nvSpPr>
          <p:cNvPr id="27" name="TextBox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547238" y="4814253"/>
            <a:ext cx="1239442" cy="261610"/>
          </a:xfrm>
          <a:prstGeom prst="rect">
            <a:avLst/>
          </a:prstGeom>
          <a:noFill/>
        </p:spPr>
        <p:txBody>
          <a:bodyPr wrap="none">
            <a:spAutoFit/>
          </a:bodyPr>
          <a:lstStyle/>
          <a:p>
            <a:pPr eaLnBrk="1" fontAlgn="auto" hangingPunct="1">
              <a:spcBef>
                <a:spcPts val="0"/>
              </a:spcBef>
              <a:spcAft>
                <a:spcPts val="0"/>
              </a:spcAft>
              <a:defRPr/>
            </a:pPr>
            <a:r>
              <a:rPr lang="en-US" sz="1100">
                <a:solidFill>
                  <a:schemeClr val="tx1">
                    <a:lumMod val="75000"/>
                    <a:lumOff val="25000"/>
                  </a:schemeClr>
                </a:solidFill>
                <a:ea typeface="Open Sans" panose="020B0606030504020204" pitchFamily="34" charset="0"/>
                <a:cs typeface="Open Sans" panose="020B0606030504020204" pitchFamily="34" charset="0"/>
              </a:rPr>
              <a:t>(+0808) 12345678</a:t>
            </a:r>
          </a:p>
        </p:txBody>
      </p:sp>
      <p:sp>
        <p:nvSpPr>
          <p:cNvPr id="28" name="TextBox 2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547238" y="5334953"/>
            <a:ext cx="1576072" cy="261610"/>
          </a:xfrm>
          <a:prstGeom prst="rect">
            <a:avLst/>
          </a:prstGeom>
          <a:noFill/>
        </p:spPr>
        <p:txBody>
          <a:bodyPr wrap="none">
            <a:spAutoFit/>
          </a:bodyPr>
          <a:lstStyle/>
          <a:p>
            <a:pPr eaLnBrk="1" fontAlgn="auto" hangingPunct="1">
              <a:spcBef>
                <a:spcPts val="0"/>
              </a:spcBef>
              <a:spcAft>
                <a:spcPts val="0"/>
              </a:spcAft>
              <a:defRPr/>
            </a:pPr>
            <a:r>
              <a:rPr lang="en-US" sz="1100">
                <a:solidFill>
                  <a:schemeClr val="tx1">
                    <a:lumMod val="75000"/>
                    <a:lumOff val="25000"/>
                  </a:schemeClr>
                </a:solidFill>
                <a:ea typeface="Open Sans" panose="020B0606030504020204" pitchFamily="34" charset="0"/>
                <a:cs typeface="Open Sans" panose="020B0606030504020204" pitchFamily="34" charset="0"/>
              </a:rPr>
              <a:t>www.websitename.com</a:t>
            </a:r>
          </a:p>
        </p:txBody>
      </p:sp>
      <p:sp>
        <p:nvSpPr>
          <p:cNvPr id="29" name="TextBox 2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547238" y="5855653"/>
            <a:ext cx="1678665" cy="261610"/>
          </a:xfrm>
          <a:prstGeom prst="rect">
            <a:avLst/>
          </a:prstGeom>
          <a:noFill/>
        </p:spPr>
        <p:txBody>
          <a:bodyPr wrap="none">
            <a:spAutoFit/>
          </a:bodyPr>
          <a:lstStyle/>
          <a:p>
            <a:pPr eaLnBrk="1" fontAlgn="auto" hangingPunct="1">
              <a:spcBef>
                <a:spcPts val="0"/>
              </a:spcBef>
              <a:spcAft>
                <a:spcPts val="0"/>
              </a:spcAft>
              <a:defRPr/>
            </a:pPr>
            <a:r>
              <a:rPr lang="en-US" sz="1100">
                <a:solidFill>
                  <a:schemeClr val="tx1">
                    <a:lumMod val="75000"/>
                    <a:lumOff val="25000"/>
                  </a:schemeClr>
                </a:solidFill>
                <a:ea typeface="Open Sans" panose="020B0606030504020204" pitchFamily="34" charset="0"/>
                <a:cs typeface="Open Sans" panose="020B0606030504020204" pitchFamily="34" charset="0"/>
              </a:rPr>
              <a:t>email@websitename.com</a:t>
            </a:r>
          </a:p>
        </p:txBody>
      </p:sp>
      <p:sp>
        <p:nvSpPr>
          <p:cNvPr id="31" name="矩形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890179" y="3412465"/>
            <a:ext cx="4664952" cy="552835"/>
          </a:xfrm>
          <a:prstGeom prst="rect">
            <a:avLst/>
          </a:prstGeom>
          <a:noFill/>
        </p:spPr>
        <p:txBody>
          <a:bodyPr wrap="square" lIns="108000" tIns="36000" bIns="36000" rtlCol="0">
            <a:spAutoFit/>
          </a:bodyPr>
          <a:lstStyle/>
          <a:p>
            <a:pPr>
              <a:lnSpc>
                <a:spcPct val="130000"/>
              </a:lnSpc>
            </a:pPr>
            <a:r>
              <a:rPr lang="en-US" altLang="zh-CN" sz="1200" dirty="0">
                <a:solidFill>
                  <a:schemeClr val="tx1">
                    <a:lumMod val="75000"/>
                    <a:lumOff val="25000"/>
                  </a:schemeClr>
                </a:solidFill>
                <a:latin typeface="微软雅黑" pitchFamily="34" charset="-122"/>
                <a:ea typeface="微软雅黑" pitchFamily="34" charset="-122"/>
              </a:rPr>
              <a:t>PPTSTORE</a:t>
            </a:r>
            <a:r>
              <a:rPr lang="zh-CN" altLang="zh-CN" sz="1200" dirty="0">
                <a:solidFill>
                  <a:schemeClr val="tx1">
                    <a:lumMod val="75000"/>
                    <a:lumOff val="25000"/>
                  </a:schemeClr>
                </a:solidFill>
                <a:latin typeface="微软雅黑" pitchFamily="34" charset="-122"/>
                <a:ea typeface="微软雅黑" pitchFamily="34" charset="-122"/>
              </a:rPr>
              <a:t>平台由</a:t>
            </a:r>
            <a:r>
              <a:rPr lang="zh-CN" altLang="en-US" sz="1200" dirty="0">
                <a:solidFill>
                  <a:schemeClr val="tx1">
                    <a:lumMod val="75000"/>
                    <a:lumOff val="25000"/>
                  </a:schemeClr>
                </a:solidFill>
                <a:latin typeface="微软雅黑" pitchFamily="34" charset="-122"/>
                <a:ea typeface="微软雅黑" pitchFamily="34" charset="-122"/>
              </a:rPr>
              <a:t>创始人</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蓝无忧 于</a:t>
            </a:r>
            <a:r>
              <a:rPr lang="en-US" altLang="zh-CN" sz="1200" dirty="0">
                <a:solidFill>
                  <a:schemeClr val="tx1">
                    <a:lumMod val="75000"/>
                    <a:lumOff val="25000"/>
                  </a:schemeClr>
                </a:solidFill>
                <a:latin typeface="微软雅黑" pitchFamily="34" charset="-122"/>
                <a:ea typeface="微软雅黑" pitchFamily="34" charset="-122"/>
              </a:rPr>
              <a:t>2011</a:t>
            </a:r>
            <a:r>
              <a:rPr lang="zh-CN" altLang="en-US" sz="1200" dirty="0">
                <a:solidFill>
                  <a:schemeClr val="tx1">
                    <a:lumMod val="75000"/>
                    <a:lumOff val="25000"/>
                  </a:schemeClr>
                </a:solidFill>
                <a:latin typeface="微软雅黑" pitchFamily="34" charset="-122"/>
                <a:ea typeface="微软雅黑" pitchFamily="34" charset="-122"/>
              </a:rPr>
              <a:t>年创办，是国内首家提供原创</a:t>
            </a:r>
            <a:r>
              <a:rPr lang="en-US" altLang="zh-CN" sz="1200" dirty="0">
                <a:solidFill>
                  <a:schemeClr val="tx1">
                    <a:lumMod val="75000"/>
                    <a:lumOff val="25000"/>
                  </a:schemeClr>
                </a:solidFill>
                <a:latin typeface="微软雅黑" pitchFamily="34" charset="-122"/>
                <a:ea typeface="微软雅黑" pitchFamily="34" charset="-122"/>
              </a:rPr>
              <a:t>PPT</a:t>
            </a:r>
            <a:r>
              <a:rPr lang="zh-CN" altLang="en-US" sz="1200" dirty="0">
                <a:solidFill>
                  <a:schemeClr val="tx1">
                    <a:lumMod val="75000"/>
                    <a:lumOff val="25000"/>
                  </a:schemeClr>
                </a:solidFill>
                <a:latin typeface="微软雅黑" pitchFamily="34" charset="-122"/>
                <a:ea typeface="微软雅黑" pitchFamily="34" charset="-122"/>
              </a:rPr>
              <a:t>和</a:t>
            </a:r>
            <a:r>
              <a:rPr lang="en-US" altLang="zh-CN" sz="1200" dirty="0">
                <a:solidFill>
                  <a:schemeClr val="tx1">
                    <a:lumMod val="75000"/>
                    <a:lumOff val="25000"/>
                  </a:schemeClr>
                </a:solidFill>
                <a:latin typeface="微软雅黑" pitchFamily="34" charset="-122"/>
                <a:ea typeface="微软雅黑" pitchFamily="34" charset="-122"/>
              </a:rPr>
              <a:t>Keynote</a:t>
            </a:r>
            <a:r>
              <a:rPr lang="zh-CN" altLang="en-US" sz="1200" dirty="0">
                <a:solidFill>
                  <a:schemeClr val="tx1">
                    <a:lumMod val="75000"/>
                    <a:lumOff val="25000"/>
                  </a:schemeClr>
                </a:solidFill>
                <a:latin typeface="微软雅黑" pitchFamily="34" charset="-122"/>
                <a:ea typeface="微软雅黑" pitchFamily="34" charset="-122"/>
              </a:rPr>
              <a:t>设计资源的</a:t>
            </a:r>
            <a:r>
              <a:rPr lang="en-US" altLang="zh-CN" sz="1200" dirty="0">
                <a:solidFill>
                  <a:schemeClr val="tx1">
                    <a:lumMod val="75000"/>
                    <a:lumOff val="25000"/>
                  </a:schemeClr>
                </a:solidFill>
                <a:latin typeface="微软雅黑" pitchFamily="34" charset="-122"/>
                <a:ea typeface="微软雅黑" pitchFamily="34" charset="-122"/>
              </a:rPr>
              <a:t>C2C</a:t>
            </a:r>
            <a:r>
              <a:rPr lang="zh-CN" altLang="en-US" sz="1200" dirty="0">
                <a:solidFill>
                  <a:schemeClr val="tx1">
                    <a:lumMod val="75000"/>
                    <a:lumOff val="25000"/>
                  </a:schemeClr>
                </a:solidFill>
                <a:latin typeface="微软雅黑" pitchFamily="34" charset="-122"/>
                <a:ea typeface="微软雅黑" pitchFamily="34" charset="-122"/>
              </a:rPr>
              <a:t>内容分享平台。</a:t>
            </a:r>
          </a:p>
        </p:txBody>
      </p:sp>
      <p:grpSp>
        <p:nvGrpSpPr>
          <p:cNvPr id="32" name="组合 3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33" name="椭圆 32"/>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文本框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0"/>
            <a:ext cx="20694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V</a:t>
            </a:r>
            <a:r>
              <a:rPr lang="en-US" altLang="zh-CN" sz="2800" b="1" spc="300" dirty="0">
                <a:solidFill>
                  <a:srgbClr val="AF4343"/>
                </a:solidFill>
                <a:latin typeface="Miriam" panose="020B0502050101010101" pitchFamily="34" charset="-79"/>
                <a:cs typeface="Miriam" panose="020B0502050101010101" pitchFamily="34" charset="-79"/>
              </a:rPr>
              <a:t>ISION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36" name="文本框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8" y="997596"/>
            <a:ext cx="2165684" cy="246221"/>
          </a:xfrm>
          <a:prstGeom prst="rect">
            <a:avLst/>
          </a:prstGeom>
          <a:noFill/>
        </p:spPr>
        <p:txBody>
          <a:bodyPr wrap="square" rtlCol="0">
            <a:spAutoFit/>
          </a:bodyPr>
          <a:lstStyle/>
          <a:p>
            <a:pPr>
              <a:spcAft>
                <a:spcPts val="1800"/>
              </a:spcAft>
            </a:pPr>
            <a:r>
              <a:rPr lang="en-US" altLang="zh-CN" sz="1000" dirty="0">
                <a:solidFill>
                  <a:srgbClr val="AF4343"/>
                </a:solidFill>
                <a:latin typeface="Miriam" panose="020B0502050101010101" pitchFamily="34" charset="-79"/>
                <a:ea typeface="微软雅黑" panose="020B0503020204020204" pitchFamily="34" charset="-122"/>
                <a:cs typeface="Miriam" panose="020B0502050101010101" pitchFamily="34" charset="-79"/>
              </a:rPr>
              <a:t>WWW.YOURCOMPANY.COM</a:t>
            </a:r>
          </a:p>
        </p:txBody>
      </p:sp>
      <p:sp>
        <p:nvSpPr>
          <p:cNvPr id="43" name="圆角矩形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项目概况</a:t>
            </a:r>
          </a:p>
        </p:txBody>
      </p:sp>
      <p:sp>
        <p:nvSpPr>
          <p:cNvPr id="46" name="文本框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项目分析</a:t>
            </a:r>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项目进展</a:t>
            </a:r>
          </a:p>
        </p:txBody>
      </p:sp>
      <p:sp>
        <p:nvSpPr>
          <p:cNvPr id="48" name="文本框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项目总结</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10224238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12192001"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323807" cy="1016000"/>
          </a:xfrm>
          <a:prstGeom prst="rect">
            <a:avLst/>
          </a:prstGeom>
          <a:noFill/>
        </p:spPr>
        <p:txBody>
          <a:bodyPr vert="wordArtVert" rtlCol="0">
            <a:spAutoFit/>
          </a:bodyPr>
          <a:lstStyle/>
          <a:p>
            <a:r>
              <a:rPr lang="en-US" altLang="zh-CN" sz="100" dirty="0">
                <a:latin typeface="Segoe UI Light" panose="020B0502040204020203" pitchFamily="34" charset="0"/>
              </a:rPr>
              <a:t>e7d195523061f1c0600ade85ab8d19863d296bbd6d3c8047FB0A4867354E4F1E3A7DEAE3C4C4B5C9777EC9E9D7F78045DB0296A4194571101A21F67FC7D6C39966CE50B69116E2EE84E571E25F3C0CCE5FE49EAB036F1C60A7854413AFA66F34EC21213A23A086202E37DD9664D8FD71CB6BC8172D626720D1DCFB20FAFF8B7681AC1C5B7D6163BDB2E49EF76FF0135D589E189057B3B1D9</a:t>
            </a:r>
            <a:endParaRPr lang="zh-CN" altLang="en-US" sz="100" dirty="0">
              <a:latin typeface="Segoe UI Light" panose="020B0502040204020203" pitchFamily="34" charset="0"/>
            </a:endParaRPr>
          </a:p>
        </p:txBody>
      </p:sp>
    </p:spTree>
    <p:extLst>
      <p:ext uri="{BB962C8B-B14F-4D97-AF65-F5344CB8AC3E}">
        <p14:creationId xmlns:p14="http://schemas.microsoft.com/office/powerpoint/2010/main" val="15539471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323807" cy="1016000"/>
          </a:xfrm>
          <a:prstGeom prst="rect">
            <a:avLst/>
          </a:prstGeom>
          <a:noFill/>
        </p:spPr>
        <p:txBody>
          <a:bodyPr vert="wordArtVert" rtlCol="0">
            <a:spAutoFit/>
          </a:bodyPr>
          <a:lstStyle/>
          <a:p>
            <a:r>
              <a:rPr lang="en-US" altLang="zh-CN" sz="100" dirty="0">
                <a:latin typeface="Segoe UI Light" panose="020B0502040204020203" pitchFamily="34" charset="0"/>
              </a:rPr>
              <a:t>e7d195523061f1c0600ade85ab8d19863d296bbd6d3c8047FB0A4867354E4F1E3A7DEAE3C4C4B5C9777EC9E9D7F78045DB0296A4194571101A21F67FC7D6C39966CE50B69116E2EE84E571E25F3C0CCE5FE49EAB036F1C60A7854413AFA66F34EC21213A23A086202E37DD9664D8FD71CB6BC8172D626720D1DCFB20FAFF8B7681AC1C5B7D6163BDB2E49EF76FF0135D589E189057B3B1D9</a:t>
            </a:r>
            <a:endParaRPr lang="zh-CN" altLang="en-US" sz="100" dirty="0">
              <a:latin typeface="Segoe UI Light" panose="020B0502040204020203" pitchFamily="34" charset="0"/>
            </a:endParaRPr>
          </a:p>
        </p:txBody>
      </p:sp>
    </p:spTree>
    <p:extLst>
      <p:ext uri="{BB962C8B-B14F-4D97-AF65-F5344CB8AC3E}">
        <p14:creationId xmlns:p14="http://schemas.microsoft.com/office/powerpoint/2010/main" val="18893782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323807" cy="1016000"/>
          </a:xfrm>
          <a:prstGeom prst="rect">
            <a:avLst/>
          </a:prstGeom>
          <a:noFill/>
        </p:spPr>
        <p:txBody>
          <a:bodyPr vert="wordArtVert" rtlCol="0">
            <a:spAutoFit/>
          </a:bodyPr>
          <a:lstStyle/>
          <a:p>
            <a:r>
              <a:rPr lang="en-US" altLang="zh-CN" sz="100" dirty="0">
                <a:latin typeface="Segoe UI Light" panose="020B0502040204020203" pitchFamily="34" charset="0"/>
              </a:rPr>
              <a:t>e7d195523061f1c0600ade85ab8d19863d296bbd6d3c8047FB0A4867354E4F1E3A7DEAE3C4C4B5C9777EC9E9D7F78045DB0296A4194571101A21F67FC7D6C39966CE50B69116E2EE84E571E25F3C0CCE5FE49EAB036F1C60A7854413AFA66F34EC21213A23A086202E37DD9664D8FD71CB6BC8172D626720D1DCFB20FAFF8B7681AC1C5B7D6163BDB2E49EF76FF0135D589E189057B3B1D9</a:t>
            </a:r>
            <a:endParaRPr lang="zh-CN" altLang="en-US" sz="100" dirty="0">
              <a:latin typeface="Segoe UI Light" panose="020B0502040204020203" pitchFamily="34" charset="0"/>
            </a:endParaRPr>
          </a:p>
        </p:txBody>
      </p:sp>
    </p:spTree>
    <p:extLst>
      <p:ext uri="{BB962C8B-B14F-4D97-AF65-F5344CB8AC3E}">
        <p14:creationId xmlns:p14="http://schemas.microsoft.com/office/powerpoint/2010/main" val="89159058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2" y="3237593"/>
            <a:ext cx="12192000" cy="1320799"/>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01897" y="4644716"/>
            <a:ext cx="6360450" cy="2213284"/>
          </a:xfrm>
          <a:prstGeom prst="rect">
            <a:avLst/>
          </a:prstGeom>
          <a:noFill/>
        </p:spPr>
        <p:txBody>
          <a:bodyPr wrap="square" lIns="108000" tIns="36000" bIns="36000" rtlCol="0">
            <a:spAutoFit/>
          </a:bodyPr>
          <a:lstStyle/>
          <a:p>
            <a:pPr>
              <a:lnSpc>
                <a:spcPct val="130000"/>
              </a:lnSpc>
              <a:spcAft>
                <a:spcPts val="600"/>
              </a:spcAft>
            </a:pPr>
            <a:r>
              <a:rPr lang="zh-CN" altLang="en-US" b="1" dirty="0">
                <a:solidFill>
                  <a:srgbClr val="AF4343"/>
                </a:solidFill>
                <a:latin typeface="微软雅黑" pitchFamily="34" charset="-122"/>
                <a:ea typeface="微软雅黑" pitchFamily="34" charset="-122"/>
              </a:rPr>
              <a:t>背景及目的</a:t>
            </a:r>
            <a:endParaRPr lang="en-US" altLang="zh-CN" b="1" dirty="0">
              <a:solidFill>
                <a:srgbClr val="AF4343"/>
              </a:solidFill>
              <a:latin typeface="微软雅黑" pitchFamily="34" charset="-122"/>
              <a:ea typeface="微软雅黑" pitchFamily="34" charset="-122"/>
            </a:endParaRPr>
          </a:p>
          <a:p>
            <a:pPr>
              <a:lnSpc>
                <a:spcPct val="130000"/>
              </a:lnSpc>
              <a:spcAft>
                <a:spcPts val="600"/>
              </a:spcAft>
            </a:pPr>
            <a:r>
              <a:rPr lang="zh-CN" altLang="en-US" sz="1400" dirty="0">
                <a:solidFill>
                  <a:schemeClr val="tx1">
                    <a:lumMod val="75000"/>
                    <a:lumOff val="25000"/>
                  </a:schemeClr>
                </a:solidFill>
                <a:latin typeface="微软雅黑" pitchFamily="34" charset="-122"/>
                <a:ea typeface="微软雅黑" pitchFamily="34" charset="-122"/>
              </a:rPr>
              <a:t>计划实现一个能够高精度再现实际环境的模拟振动台系统，主要应用如下：</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1</a:t>
            </a:r>
            <a:r>
              <a:rPr lang="zh-CN" altLang="en-US" sz="1400" dirty="0">
                <a:solidFill>
                  <a:schemeClr val="tx1">
                    <a:lumMod val="75000"/>
                    <a:lumOff val="25000"/>
                  </a:schemeClr>
                </a:solidFill>
                <a:latin typeface="微软雅黑" pitchFamily="34" charset="-122"/>
                <a:ea typeface="微软雅黑" pitchFamily="34" charset="-122"/>
              </a:rPr>
              <a:t>、</a:t>
            </a:r>
            <a:r>
              <a:rPr lang="en-US" altLang="zh-CN" sz="1400" dirty="0">
                <a:solidFill>
                  <a:schemeClr val="tx1">
                    <a:lumMod val="75000"/>
                    <a:lumOff val="25000"/>
                  </a:schemeClr>
                </a:solidFill>
                <a:latin typeface="微软雅黑" pitchFamily="34" charset="-122"/>
                <a:ea typeface="微软雅黑" pitchFamily="34" charset="-122"/>
              </a:rPr>
              <a:t>VR</a:t>
            </a:r>
            <a:r>
              <a:rPr lang="zh-CN" altLang="en-US" sz="1400" dirty="0">
                <a:solidFill>
                  <a:schemeClr val="tx1">
                    <a:lumMod val="75000"/>
                    <a:lumOff val="25000"/>
                  </a:schemeClr>
                </a:solidFill>
                <a:latin typeface="微软雅黑" pitchFamily="34" charset="-122"/>
                <a:ea typeface="微软雅黑" pitchFamily="34" charset="-122"/>
              </a:rPr>
              <a:t>技术 可以模拟海浪，地震等波形，让人有身临其境的感觉</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2</a:t>
            </a:r>
            <a:r>
              <a:rPr lang="zh-CN" altLang="en-US" sz="1400" dirty="0">
                <a:solidFill>
                  <a:schemeClr val="tx1">
                    <a:lumMod val="75000"/>
                    <a:lumOff val="25000"/>
                  </a:schemeClr>
                </a:solidFill>
                <a:latin typeface="微软雅黑" pitchFamily="34" charset="-122"/>
                <a:ea typeface="微软雅黑" pitchFamily="34" charset="-122"/>
              </a:rPr>
              <a:t>、汽车与海工装备测试   可以用振动平台模拟的波形，来测试装置的稳定性。</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3</a:t>
            </a:r>
            <a:r>
              <a:rPr lang="zh-CN" altLang="en-US" sz="1400" dirty="0">
                <a:solidFill>
                  <a:schemeClr val="tx1">
                    <a:lumMod val="75000"/>
                    <a:lumOff val="25000"/>
                  </a:schemeClr>
                </a:solidFill>
                <a:latin typeface="微软雅黑" pitchFamily="34" charset="-122"/>
                <a:ea typeface="微软雅黑" pitchFamily="34" charset="-122"/>
              </a:rPr>
              <a:t>、地震模拟    可以广泛应用于土木工程结构的抗震性能检测等领域</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en-US" altLang="zh-CN" sz="1400" dirty="0">
                <a:solidFill>
                  <a:schemeClr val="tx1">
                    <a:lumMod val="75000"/>
                    <a:lumOff val="25000"/>
                  </a:schemeClr>
                </a:solidFill>
                <a:latin typeface="微软雅黑" pitchFamily="34" charset="-122"/>
                <a:ea typeface="微软雅黑" pitchFamily="34" charset="-122"/>
              </a:rPr>
              <a:t>4</a:t>
            </a:r>
            <a:r>
              <a:rPr lang="zh-CN" altLang="en-US" sz="1400" dirty="0">
                <a:solidFill>
                  <a:schemeClr val="tx1">
                    <a:lumMod val="75000"/>
                    <a:lumOff val="25000"/>
                  </a:schemeClr>
                </a:solidFill>
                <a:latin typeface="微软雅黑" pitchFamily="34" charset="-122"/>
                <a:ea typeface="微软雅黑" pitchFamily="34" charset="-122"/>
              </a:rPr>
              <a:t>、</a:t>
            </a:r>
            <a:r>
              <a:rPr lang="en-US" altLang="zh-CN" sz="1400" dirty="0">
                <a:solidFill>
                  <a:schemeClr val="tx1">
                    <a:lumMod val="75000"/>
                    <a:lumOff val="25000"/>
                  </a:schemeClr>
                </a:solidFill>
                <a:latin typeface="微软雅黑" pitchFamily="34" charset="-122"/>
                <a:ea typeface="微软雅黑" pitchFamily="34" charset="-122"/>
              </a:rPr>
              <a:t>………….</a:t>
            </a:r>
          </a:p>
        </p:txBody>
      </p:sp>
      <p:grpSp>
        <p:nvGrpSpPr>
          <p:cNvPr id="27" name="组合 2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28" name="椭圆 27"/>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文本框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249272" y="416410"/>
            <a:ext cx="3846858" cy="646331"/>
          </a:xfrm>
          <a:prstGeom prst="rect">
            <a:avLst/>
          </a:prstGeom>
          <a:noFill/>
        </p:spPr>
        <p:txBody>
          <a:bodyPr wrap="square" rtlCol="0">
            <a:spAutoFit/>
          </a:bodyPr>
          <a:lstStyle/>
          <a:p>
            <a:r>
              <a:rPr lang="en-US" altLang="zh-CN" sz="3600" b="1" spc="300" dirty="0" err="1">
                <a:solidFill>
                  <a:srgbClr val="AF4343"/>
                </a:solidFill>
                <a:latin typeface="Miriam" panose="020B0502050101010101" pitchFamily="34" charset="-79"/>
                <a:cs typeface="Miriam" panose="020B0502050101010101" pitchFamily="34" charset="-79"/>
              </a:rPr>
              <a:t>BackGround</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32" name="圆角矩形 3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891153" y="566563"/>
            <a:ext cx="4721159" cy="403784"/>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875113" y="566234"/>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6088284" y="598644"/>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5" name="文本框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260901" y="607418"/>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6" name="文本框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316595" y="606896"/>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440315" y="606550"/>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21" name="文本框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762F3F38-F253-4575-AE2B-E35ACC38C840}"/>
              </a:ext>
            </a:extLst>
          </p:cNvPr>
          <p:cNvSpPr txBox="1"/>
          <p:nvPr/>
        </p:nvSpPr>
        <p:spPr>
          <a:xfrm>
            <a:off x="1338745" y="1024473"/>
            <a:ext cx="2802593"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Background  of  the project</a:t>
            </a:r>
          </a:p>
        </p:txBody>
      </p:sp>
      <p:pic>
        <p:nvPicPr>
          <p:cNvPr id="7" name="图片 6">
            <a:extLst>
              <a:ext uri="{FF2B5EF4-FFF2-40B4-BE49-F238E27FC236}">
                <a16:creationId xmlns:a16="http://schemas.microsoft.com/office/drawing/2014/main" id="{85C653FF-DD9D-4DF2-A475-BE16E65C3A3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16235" y="2078026"/>
            <a:ext cx="3207600" cy="2106000"/>
          </a:xfrm>
          <a:prstGeom prst="rect">
            <a:avLst/>
          </a:prstGeom>
          <a:effectLst>
            <a:outerShdw blurRad="63500" sx="102000" sy="102000" algn="ctr" rotWithShape="0">
              <a:prstClr val="black">
                <a:alpha val="40000"/>
              </a:prstClr>
            </a:outerShdw>
          </a:effectLst>
        </p:spPr>
      </p:pic>
      <p:pic>
        <p:nvPicPr>
          <p:cNvPr id="9" name="图片 8">
            <a:extLst>
              <a:ext uri="{FF2B5EF4-FFF2-40B4-BE49-F238E27FC236}">
                <a16:creationId xmlns:a16="http://schemas.microsoft.com/office/drawing/2014/main" id="{24557E32-333F-41DD-BCEE-79440AE69F9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484484" y="2078026"/>
            <a:ext cx="3207600" cy="2106000"/>
          </a:xfrm>
          <a:prstGeom prst="rect">
            <a:avLst/>
          </a:prstGeom>
          <a:effectLst>
            <a:outerShdw blurRad="63500" sx="102000" sy="102000" algn="ctr" rotWithShape="0">
              <a:prstClr val="black">
                <a:alpha val="40000"/>
              </a:prstClr>
            </a:outerShdw>
          </a:effectLst>
        </p:spPr>
      </p:pic>
      <p:pic>
        <p:nvPicPr>
          <p:cNvPr id="11" name="图片 10">
            <a:extLst>
              <a:ext uri="{FF2B5EF4-FFF2-40B4-BE49-F238E27FC236}">
                <a16:creationId xmlns:a16="http://schemas.microsoft.com/office/drawing/2014/main" id="{5AE1BB3F-F3E5-4D40-AA1A-42A550452B3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316595" y="2078026"/>
            <a:ext cx="3207600" cy="2106000"/>
          </a:xfrm>
          <a:prstGeom prst="rect">
            <a:avLst/>
          </a:prstGeom>
          <a:effectLst>
            <a:outerShdw blurRad="63500" sx="102000" sy="102000" algn="ctr" rotWithShape="0">
              <a:prstClr val="black">
                <a:alpha val="40000"/>
              </a:prstClr>
            </a:outerShdw>
          </a:effectLst>
        </p:spPr>
      </p:pic>
      <p:sp>
        <p:nvSpPr>
          <p:cNvPr id="12" name="矩形 11">
            <a:extLst>
              <a:ext uri="{FF2B5EF4-FFF2-40B4-BE49-F238E27FC236}">
                <a16:creationId xmlns:a16="http://schemas.microsoft.com/office/drawing/2014/main" id="{48592ED2-FBF8-43C0-8075-C1B709596C8F}"/>
              </a:ext>
            </a:extLst>
          </p:cNvPr>
          <p:cNvSpPr/>
          <p:nvPr/>
        </p:nvSpPr>
        <p:spPr>
          <a:xfrm>
            <a:off x="1519788" y="1483837"/>
            <a:ext cx="1800493" cy="417358"/>
          </a:xfrm>
          <a:prstGeom prst="rect">
            <a:avLst/>
          </a:prstGeom>
        </p:spPr>
        <p:txBody>
          <a:bodyPr wrap="none">
            <a:spAutoFit/>
          </a:bodyPr>
          <a:lstStyle/>
          <a:p>
            <a:pPr>
              <a:lnSpc>
                <a:spcPct val="130000"/>
              </a:lnSpc>
              <a:spcAft>
                <a:spcPts val="600"/>
              </a:spcAft>
            </a:pPr>
            <a:r>
              <a:rPr lang="zh-CN" altLang="en-US" b="1" dirty="0">
                <a:solidFill>
                  <a:srgbClr val="EDBD68"/>
                </a:solidFill>
                <a:latin typeface="微软雅黑" pitchFamily="34" charset="-122"/>
                <a:ea typeface="微软雅黑" pitchFamily="34" charset="-122"/>
              </a:rPr>
              <a:t>单自由度振动台</a:t>
            </a:r>
            <a:endParaRPr lang="en-US" altLang="zh-CN" b="1" dirty="0">
              <a:solidFill>
                <a:srgbClr val="EDBD68"/>
              </a:solidFill>
              <a:latin typeface="微软雅黑" pitchFamily="34" charset="-122"/>
              <a:ea typeface="微软雅黑" pitchFamily="34" charset="-122"/>
            </a:endParaRPr>
          </a:p>
        </p:txBody>
      </p:sp>
      <p:sp>
        <p:nvSpPr>
          <p:cNvPr id="38" name="矩形 37">
            <a:extLst>
              <a:ext uri="{FF2B5EF4-FFF2-40B4-BE49-F238E27FC236}">
                <a16:creationId xmlns:a16="http://schemas.microsoft.com/office/drawing/2014/main" id="{F79F82FD-D3D2-4D62-9FDF-D9D04954697A}"/>
              </a:ext>
            </a:extLst>
          </p:cNvPr>
          <p:cNvSpPr/>
          <p:nvPr/>
        </p:nvSpPr>
        <p:spPr>
          <a:xfrm>
            <a:off x="7071228" y="1472815"/>
            <a:ext cx="2262158" cy="417358"/>
          </a:xfrm>
          <a:prstGeom prst="rect">
            <a:avLst/>
          </a:prstGeom>
        </p:spPr>
        <p:txBody>
          <a:bodyPr wrap="none">
            <a:spAutoFit/>
          </a:bodyPr>
          <a:lstStyle/>
          <a:p>
            <a:pPr>
              <a:lnSpc>
                <a:spcPct val="130000"/>
              </a:lnSpc>
              <a:spcAft>
                <a:spcPts val="600"/>
              </a:spcAft>
            </a:pPr>
            <a:r>
              <a:rPr lang="zh-CN" altLang="en-US" b="1" dirty="0">
                <a:solidFill>
                  <a:srgbClr val="EDBD68"/>
                </a:solidFill>
                <a:latin typeface="微软雅黑" pitchFamily="34" charset="-122"/>
                <a:ea typeface="微软雅黑" pitchFamily="34" charset="-122"/>
              </a:rPr>
              <a:t>三向六自由度振动台</a:t>
            </a:r>
            <a:endParaRPr lang="en-US" altLang="zh-CN" b="1" dirty="0">
              <a:solidFill>
                <a:srgbClr val="EDBD68"/>
              </a:solidFill>
              <a:latin typeface="微软雅黑" pitchFamily="34" charset="-122"/>
              <a:ea typeface="微软雅黑" pitchFamily="34" charset="-122"/>
            </a:endParaRPr>
          </a:p>
        </p:txBody>
      </p:sp>
      <p:sp>
        <p:nvSpPr>
          <p:cNvPr id="39" name="矩形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E71379A-0EEE-462A-841B-E4CEC01011B1}"/>
              </a:ext>
            </a:extLst>
          </p:cNvPr>
          <p:cNvSpPr/>
          <p:nvPr/>
        </p:nvSpPr>
        <p:spPr>
          <a:xfrm>
            <a:off x="6550269" y="4607089"/>
            <a:ext cx="5752059" cy="2036702"/>
          </a:xfrm>
          <a:prstGeom prst="rect">
            <a:avLst/>
          </a:prstGeom>
          <a:noFill/>
        </p:spPr>
        <p:txBody>
          <a:bodyPr wrap="square" lIns="108000" tIns="36000" bIns="36000" rtlCol="0">
            <a:spAutoFit/>
          </a:bodyPr>
          <a:lstStyle/>
          <a:p>
            <a:pPr>
              <a:lnSpc>
                <a:spcPct val="130000"/>
              </a:lnSpc>
              <a:spcAft>
                <a:spcPts val="600"/>
              </a:spcAft>
            </a:pPr>
            <a:r>
              <a:rPr lang="zh-CN" altLang="en-US" b="1" dirty="0">
                <a:solidFill>
                  <a:srgbClr val="AF4343"/>
                </a:solidFill>
                <a:latin typeface="微软雅黑" pitchFamily="34" charset="-122"/>
                <a:ea typeface="微软雅黑" pitchFamily="34" charset="-122"/>
              </a:rPr>
              <a:t>国内外现状</a:t>
            </a:r>
            <a:endParaRPr lang="en-US" altLang="zh-CN" b="1" dirty="0">
              <a:solidFill>
                <a:srgbClr val="AF4343"/>
              </a:solidFill>
              <a:latin typeface="微软雅黑" pitchFamily="34" charset="-122"/>
              <a:ea typeface="微软雅黑" pitchFamily="34" charset="-122"/>
            </a:endParaRPr>
          </a:p>
          <a:p>
            <a:pPr>
              <a:lnSpc>
                <a:spcPct val="130000"/>
              </a:lnSpc>
              <a:spcAft>
                <a:spcPts val="600"/>
              </a:spcAft>
            </a:pPr>
            <a:r>
              <a:rPr lang="zh-CN" altLang="en-US" sz="1400" dirty="0">
                <a:solidFill>
                  <a:schemeClr val="tx1">
                    <a:lumMod val="75000"/>
                    <a:lumOff val="25000"/>
                  </a:schemeClr>
                </a:solidFill>
                <a:latin typeface="微软雅黑" pitchFamily="34" charset="-122"/>
                <a:ea typeface="微软雅黑" pitchFamily="34" charset="-122"/>
              </a:rPr>
              <a:t>目前关键技术一直被美国的</a:t>
            </a:r>
            <a:r>
              <a:rPr lang="en-US" altLang="zh-CN" sz="1400" dirty="0">
                <a:solidFill>
                  <a:schemeClr val="tx1">
                    <a:lumMod val="75000"/>
                    <a:lumOff val="25000"/>
                  </a:schemeClr>
                </a:solidFill>
                <a:latin typeface="微软雅黑" pitchFamily="34" charset="-122"/>
                <a:ea typeface="微软雅黑" pitchFamily="34" charset="-122"/>
              </a:rPr>
              <a:t>MTS</a:t>
            </a:r>
            <a:r>
              <a:rPr lang="zh-CN" altLang="en-US" sz="1400" dirty="0">
                <a:solidFill>
                  <a:schemeClr val="tx1">
                    <a:lumMod val="75000"/>
                    <a:lumOff val="25000"/>
                  </a:schemeClr>
                </a:solidFill>
                <a:latin typeface="微软雅黑" pitchFamily="34" charset="-122"/>
                <a:ea typeface="微软雅黑" pitchFamily="34" charset="-122"/>
              </a:rPr>
              <a:t>公司、英国</a:t>
            </a:r>
            <a:r>
              <a:rPr lang="en-US" altLang="zh-CN" sz="1400" dirty="0" err="1">
                <a:solidFill>
                  <a:schemeClr val="tx1">
                    <a:lumMod val="75000"/>
                    <a:lumOff val="25000"/>
                  </a:schemeClr>
                </a:solidFill>
                <a:latin typeface="微软雅黑" pitchFamily="34" charset="-122"/>
                <a:ea typeface="微软雅黑" pitchFamily="34" charset="-122"/>
              </a:rPr>
              <a:t>Servotest</a:t>
            </a:r>
            <a:r>
              <a:rPr lang="zh-CN" altLang="en-US" sz="1400" dirty="0">
                <a:solidFill>
                  <a:schemeClr val="tx1">
                    <a:lumMod val="75000"/>
                    <a:lumOff val="25000"/>
                  </a:schemeClr>
                </a:solidFill>
                <a:latin typeface="微软雅黑" pitchFamily="34" charset="-122"/>
                <a:ea typeface="微软雅黑" pitchFamily="34" charset="-122"/>
              </a:rPr>
              <a:t>公司垄断</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国家每年都要花十几亿外汇从国外购买</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维护和使用都比较复杂。</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zh-CN" altLang="en-US" sz="1400" dirty="0">
                <a:solidFill>
                  <a:schemeClr val="tx1">
                    <a:lumMod val="75000"/>
                    <a:lumOff val="25000"/>
                  </a:schemeClr>
                </a:solidFill>
                <a:latin typeface="微软雅黑" pitchFamily="34" charset="-122"/>
                <a:ea typeface="微软雅黑" pitchFamily="34" charset="-122"/>
              </a:rPr>
              <a:t>而且市场上只有小型的电机驱动的</a:t>
            </a:r>
            <a:r>
              <a:rPr lang="en-US" altLang="zh-CN" sz="1400" dirty="0">
                <a:solidFill>
                  <a:schemeClr val="tx1">
                    <a:lumMod val="75000"/>
                    <a:lumOff val="25000"/>
                  </a:schemeClr>
                </a:solidFill>
                <a:latin typeface="微软雅黑" pitchFamily="34" charset="-122"/>
                <a:ea typeface="微软雅黑" pitchFamily="34" charset="-122"/>
              </a:rPr>
              <a:t>6</a:t>
            </a:r>
            <a:r>
              <a:rPr lang="zh-CN" altLang="en-US" sz="1400" dirty="0">
                <a:solidFill>
                  <a:schemeClr val="tx1">
                    <a:lumMod val="75000"/>
                    <a:lumOff val="25000"/>
                  </a:schemeClr>
                </a:solidFill>
                <a:latin typeface="微软雅黑" pitchFamily="34" charset="-122"/>
                <a:ea typeface="微软雅黑" pitchFamily="34" charset="-122"/>
              </a:rPr>
              <a:t>自由度平台销售，一般只用于游戏、科普等领域。</a:t>
            </a:r>
            <a:endParaRPr lang="en-US" altLang="zh-CN" sz="1400" dirty="0">
              <a:solidFill>
                <a:schemeClr val="tx1">
                  <a:lumMod val="75000"/>
                  <a:lumOff val="25000"/>
                </a:schemeClr>
              </a:solidFill>
              <a:latin typeface="微软雅黑" pitchFamily="34" charset="-122"/>
              <a:ea typeface="微软雅黑" pitchFamily="34" charset="-122"/>
            </a:endParaRPr>
          </a:p>
          <a:p>
            <a:pPr>
              <a:lnSpc>
                <a:spcPct val="130000"/>
              </a:lnSpc>
              <a:spcAft>
                <a:spcPts val="600"/>
              </a:spcAft>
            </a:pPr>
            <a:r>
              <a:rPr lang="zh-CN" altLang="en-US" sz="1400" dirty="0">
                <a:solidFill>
                  <a:schemeClr val="tx1">
                    <a:lumMod val="75000"/>
                    <a:lumOff val="25000"/>
                  </a:schemeClr>
                </a:solidFill>
                <a:latin typeface="微软雅黑" pitchFamily="34" charset="-122"/>
                <a:ea typeface="微软雅黑" pitchFamily="34" charset="-122"/>
              </a:rPr>
              <a:t>若能将振动台在国内产品化，可以大大降低成本提高科研能力</a:t>
            </a:r>
            <a:endParaRPr lang="en-US" altLang="zh-CN" sz="1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9045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6" name="椭圆 5"/>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文本框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7" y="465222"/>
            <a:ext cx="308123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PRINCIPLE</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3" name="椭圆 2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601678" y="2823123"/>
            <a:ext cx="2916323" cy="2916323"/>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nvGrpSpPr>
          <p:cNvPr id="24" name="组合 2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667710" y="2889262"/>
            <a:ext cx="2783847" cy="2783844"/>
            <a:chOff x="3047429" y="1323744"/>
            <a:chExt cx="2783847" cy="2783844"/>
          </a:xfrm>
          <a:effectLst/>
        </p:grpSpPr>
        <p:sp>
          <p:nvSpPr>
            <p:cNvPr id="25" name="椭圆 11"/>
            <p:cNvSpPr/>
            <p:nvPr/>
          </p:nvSpPr>
          <p:spPr>
            <a:xfrm rot="2700000">
              <a:off x="3862480" y="1323962"/>
              <a:ext cx="1153402" cy="1152965"/>
            </a:xfrm>
            <a:custGeom>
              <a:avLst/>
              <a:gdLst/>
              <a:ahLst/>
              <a:cxnLst/>
              <a:rect l="l" t="t" r="r" b="b"/>
              <a:pathLst>
                <a:path w="1153402" h="1152965">
                  <a:moveTo>
                    <a:pt x="746531" y="0"/>
                  </a:moveTo>
                  <a:cubicBezTo>
                    <a:pt x="779296" y="194851"/>
                    <a:pt x="949063" y="342875"/>
                    <a:pt x="1153402" y="342875"/>
                  </a:cubicBezTo>
                  <a:lnTo>
                    <a:pt x="1153402" y="1152965"/>
                  </a:lnTo>
                  <a:lnTo>
                    <a:pt x="343312" y="1152965"/>
                  </a:lnTo>
                  <a:cubicBezTo>
                    <a:pt x="343312" y="948474"/>
                    <a:pt x="195069" y="778607"/>
                    <a:pt x="0" y="746050"/>
                  </a:cubicBezTo>
                  <a:cubicBezTo>
                    <a:pt x="121924" y="397390"/>
                    <a:pt x="397695" y="121245"/>
                    <a:pt x="746531" y="0"/>
                  </a:cubicBezTo>
                  <a:close/>
                </a:path>
              </a:pathLst>
            </a:custGeom>
            <a:solidFill>
              <a:srgbClr val="EDBD68"/>
            </a:solidFill>
            <a:ln>
              <a:noFill/>
            </a:ln>
          </p:spPr>
          <p:txBody>
            <a:bodyPr lIns="0" tIns="0" rIns="0" bIns="0" anchor="ctr"/>
            <a:lstStyle/>
            <a:p>
              <a:pPr algn="ctr">
                <a:spcAft>
                  <a:spcPts val="600"/>
                </a:spcAft>
              </a:pP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椭圆 11"/>
            <p:cNvSpPr/>
            <p:nvPr/>
          </p:nvSpPr>
          <p:spPr>
            <a:xfrm rot="2700000" flipH="1">
              <a:off x="4678356" y="2138826"/>
              <a:ext cx="1152437" cy="1153402"/>
            </a:xfrm>
            <a:custGeom>
              <a:avLst/>
              <a:gdLst/>
              <a:ahLst/>
              <a:cxnLst/>
              <a:rect l="l" t="t" r="r" b="b"/>
              <a:pathLst>
                <a:path w="1152437" h="1153402">
                  <a:moveTo>
                    <a:pt x="745522" y="0"/>
                  </a:moveTo>
                  <a:cubicBezTo>
                    <a:pt x="397295" y="121773"/>
                    <a:pt x="121402" y="397011"/>
                    <a:pt x="0" y="745261"/>
                  </a:cubicBezTo>
                  <a:cubicBezTo>
                    <a:pt x="201063" y="772062"/>
                    <a:pt x="355477" y="944700"/>
                    <a:pt x="355477" y="1153402"/>
                  </a:cubicBezTo>
                  <a:lnTo>
                    <a:pt x="1152437" y="1153402"/>
                  </a:lnTo>
                  <a:lnTo>
                    <a:pt x="1152437" y="343312"/>
                  </a:lnTo>
                  <a:cubicBezTo>
                    <a:pt x="947947" y="343312"/>
                    <a:pt x="778080" y="195069"/>
                    <a:pt x="745522" y="0"/>
                  </a:cubicBezTo>
                  <a:close/>
                </a:path>
              </a:pathLst>
            </a:custGeom>
            <a:solidFill>
              <a:srgbClr val="DD7A5B"/>
            </a:solidFill>
            <a:ln>
              <a:noFill/>
            </a:ln>
          </p:spPr>
          <p:txBody>
            <a:bodyPr lIns="0" tIns="0" rIns="0" bIns="0" anchor="ctr"/>
            <a:lstStyle/>
            <a:p>
              <a:pPr algn="ctr">
                <a:spcAft>
                  <a:spcPts val="600"/>
                </a:spcAft>
              </a:pP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椭圆 11"/>
            <p:cNvSpPr/>
            <p:nvPr/>
          </p:nvSpPr>
          <p:spPr>
            <a:xfrm rot="2700000" flipV="1">
              <a:off x="3047211" y="2139230"/>
              <a:ext cx="1153402" cy="1152966"/>
            </a:xfrm>
            <a:custGeom>
              <a:avLst/>
              <a:gdLst/>
              <a:ahLst/>
              <a:cxnLst/>
              <a:rect l="l" t="t" r="r" b="b"/>
              <a:pathLst>
                <a:path w="1153402" h="1152966">
                  <a:moveTo>
                    <a:pt x="343312" y="1152966"/>
                  </a:moveTo>
                  <a:lnTo>
                    <a:pt x="1153402" y="1152966"/>
                  </a:lnTo>
                  <a:lnTo>
                    <a:pt x="1153402" y="342876"/>
                  </a:lnTo>
                  <a:cubicBezTo>
                    <a:pt x="949063" y="342876"/>
                    <a:pt x="779296" y="194851"/>
                    <a:pt x="746532" y="0"/>
                  </a:cubicBezTo>
                  <a:cubicBezTo>
                    <a:pt x="397696" y="121245"/>
                    <a:pt x="121924" y="397391"/>
                    <a:pt x="0" y="746051"/>
                  </a:cubicBezTo>
                  <a:cubicBezTo>
                    <a:pt x="195069" y="778608"/>
                    <a:pt x="343312" y="948475"/>
                    <a:pt x="343312" y="1152966"/>
                  </a:cubicBezTo>
                  <a:close/>
                </a:path>
              </a:pathLst>
            </a:custGeom>
            <a:solidFill>
              <a:srgbClr val="EBD48E"/>
            </a:solidFill>
            <a:ln>
              <a:noFill/>
            </a:ln>
          </p:spPr>
          <p:txBody>
            <a:bodyPr lIns="0" tIns="0" rIns="0" bIns="0" anchor="ctr"/>
            <a:lstStyle/>
            <a:p>
              <a:pPr algn="ctr">
                <a:spcAft>
                  <a:spcPts val="600"/>
                </a:spcAft>
              </a:pP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椭圆 11"/>
            <p:cNvSpPr/>
            <p:nvPr/>
          </p:nvSpPr>
          <p:spPr>
            <a:xfrm rot="2700000" flipH="1" flipV="1">
              <a:off x="3862864" y="2954647"/>
              <a:ext cx="1152934" cy="1152947"/>
            </a:xfrm>
            <a:custGeom>
              <a:avLst/>
              <a:gdLst/>
              <a:ahLst/>
              <a:cxnLst/>
              <a:rect l="l" t="t" r="r" b="b"/>
              <a:pathLst>
                <a:path w="1152934" h="1152947">
                  <a:moveTo>
                    <a:pt x="1152934" y="1152947"/>
                  </a:moveTo>
                  <a:lnTo>
                    <a:pt x="355974" y="1152947"/>
                  </a:lnTo>
                  <a:lnTo>
                    <a:pt x="355974" y="1152946"/>
                  </a:lnTo>
                  <a:cubicBezTo>
                    <a:pt x="355974" y="944071"/>
                    <a:pt x="201306" y="771320"/>
                    <a:pt x="0" y="744754"/>
                  </a:cubicBezTo>
                  <a:cubicBezTo>
                    <a:pt x="122138" y="396697"/>
                    <a:pt x="397654" y="121079"/>
                    <a:pt x="746064" y="0"/>
                  </a:cubicBezTo>
                  <a:cubicBezTo>
                    <a:pt x="778837" y="194842"/>
                    <a:pt x="948600" y="342857"/>
                    <a:pt x="1152933" y="342857"/>
                  </a:cubicBezTo>
                  <a:cubicBezTo>
                    <a:pt x="1152934" y="342857"/>
                    <a:pt x="1152934" y="342857"/>
                    <a:pt x="1152934" y="342857"/>
                  </a:cubicBezTo>
                  <a:close/>
                </a:path>
              </a:pathLst>
            </a:custGeom>
            <a:solidFill>
              <a:srgbClr val="AF4343"/>
            </a:solidFill>
            <a:ln>
              <a:noFill/>
            </a:ln>
          </p:spPr>
          <p:txBody>
            <a:bodyPr lIns="0" tIns="0" rIns="0" bIns="0" anchor="ctr"/>
            <a:lstStyle/>
            <a:p>
              <a:pPr algn="ctr">
                <a:spcAft>
                  <a:spcPts val="600"/>
                </a:spcAft>
              </a:pPr>
              <a:endParaRPr lang="zh-CN" altLang="en-US"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标题层"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bwMode="auto">
          <a:xfrm>
            <a:off x="4935500" y="3220394"/>
            <a:ext cx="617718" cy="461665"/>
          </a:xfrm>
          <a:prstGeom prst="rect">
            <a:avLst/>
          </a:prstGeom>
          <a:noFill/>
          <a:effectLst>
            <a:outerShdw blurRad="12700" dist="12700" dir="438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01</a:t>
            </a:r>
            <a:endParaRPr kumimoji="0" lang="zh-CN" altLang="en-US"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标题层"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bwMode="auto">
          <a:xfrm>
            <a:off x="6565996" y="3220394"/>
            <a:ext cx="617718" cy="461665"/>
          </a:xfrm>
          <a:prstGeom prst="rect">
            <a:avLst/>
          </a:prstGeom>
          <a:noFill/>
          <a:effectLst>
            <a:outerShdw blurRad="12700" dist="12700" dir="438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02</a:t>
            </a:r>
            <a:endParaRPr kumimoji="0" lang="zh-CN" altLang="en-US"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标题层"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bwMode="auto">
          <a:xfrm>
            <a:off x="6565996" y="4850715"/>
            <a:ext cx="617718" cy="461665"/>
          </a:xfrm>
          <a:prstGeom prst="rect">
            <a:avLst/>
          </a:prstGeom>
          <a:noFill/>
          <a:effectLst>
            <a:outerShdw blurRad="12700" dist="12700" dir="438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03</a:t>
            </a:r>
            <a:endParaRPr kumimoji="0" lang="zh-CN" altLang="en-US"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标题层"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bwMode="auto">
          <a:xfrm>
            <a:off x="4935500" y="4850715"/>
            <a:ext cx="617718" cy="461665"/>
          </a:xfrm>
          <a:prstGeom prst="rect">
            <a:avLst/>
          </a:prstGeom>
          <a:noFill/>
          <a:effectLst>
            <a:outerShdw blurRad="12700" dist="12700" dir="438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04</a:t>
            </a:r>
            <a:endParaRPr kumimoji="0" lang="zh-CN" altLang="en-US" sz="24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3" name="直接连接符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4313646" y="3501422"/>
            <a:ext cx="621393" cy="0"/>
          </a:xfrm>
          <a:prstGeom prst="line">
            <a:avLst/>
          </a:prstGeom>
          <a:noFill/>
          <a:ln w="9525" cap="flat" cmpd="sng" algn="ctr">
            <a:solidFill>
              <a:schemeClr val="tx1">
                <a:lumMod val="50000"/>
                <a:lumOff val="50000"/>
              </a:schemeClr>
            </a:solidFill>
            <a:prstDash val="sysDash"/>
            <a:headEnd type="oval"/>
            <a:tailEnd type="oval"/>
          </a:ln>
          <a:effectLst/>
        </p:spPr>
      </p:cxnSp>
      <p:cxnSp>
        <p:nvCxnSpPr>
          <p:cNvPr id="34" name="直接连接符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7183714" y="3501422"/>
            <a:ext cx="621393" cy="0"/>
          </a:xfrm>
          <a:prstGeom prst="line">
            <a:avLst/>
          </a:prstGeom>
          <a:noFill/>
          <a:ln w="9525" cap="flat" cmpd="sng" algn="ctr">
            <a:solidFill>
              <a:schemeClr val="tx1">
                <a:lumMod val="50000"/>
                <a:lumOff val="50000"/>
              </a:schemeClr>
            </a:solidFill>
            <a:prstDash val="sysDash"/>
            <a:headEnd type="oval"/>
            <a:tailEnd type="oval"/>
          </a:ln>
          <a:effectLst/>
        </p:spPr>
      </p:cxnSp>
      <p:cxnSp>
        <p:nvCxnSpPr>
          <p:cNvPr id="35" name="直接连接符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7183714" y="5068764"/>
            <a:ext cx="621393" cy="0"/>
          </a:xfrm>
          <a:prstGeom prst="line">
            <a:avLst/>
          </a:prstGeom>
          <a:noFill/>
          <a:ln w="9525" cap="flat" cmpd="sng" algn="ctr">
            <a:solidFill>
              <a:schemeClr val="tx1">
                <a:lumMod val="50000"/>
                <a:lumOff val="50000"/>
              </a:schemeClr>
            </a:solidFill>
            <a:prstDash val="sysDash"/>
            <a:headEnd type="oval"/>
            <a:tailEnd type="oval"/>
          </a:ln>
          <a:effectLst/>
        </p:spPr>
      </p:cxnSp>
      <p:cxnSp>
        <p:nvCxnSpPr>
          <p:cNvPr id="36" name="直接连接符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4313646" y="5068764"/>
            <a:ext cx="621393" cy="0"/>
          </a:xfrm>
          <a:prstGeom prst="line">
            <a:avLst/>
          </a:prstGeom>
          <a:noFill/>
          <a:ln w="9525" cap="flat" cmpd="sng" algn="ctr">
            <a:solidFill>
              <a:schemeClr val="tx1">
                <a:lumMod val="50000"/>
                <a:lumOff val="50000"/>
              </a:schemeClr>
            </a:solidFill>
            <a:prstDash val="sysDash"/>
            <a:headEnd type="oval"/>
            <a:tailEnd type="oval"/>
          </a:ln>
          <a:effectLst/>
        </p:spPr>
      </p:cxnSp>
      <p:sp>
        <p:nvSpPr>
          <p:cNvPr id="37" name="矩形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032375" y="2404239"/>
            <a:ext cx="2894083" cy="1005651"/>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hlinkClick r:id="rId2" action="ppaction://hlinksldjump">
                  <a:snd r:embed="rId3" name="chimes.wav"/>
                </a:hlinkClick>
              </a:rPr>
              <a:t>机械设计</a:t>
            </a:r>
            <a:endParaRPr lang="en-US" altLang="zh-CN" sz="2000" b="1"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振动平台运动学、动力学建模</a:t>
            </a:r>
            <a:endParaRPr lang="en-US" altLang="zh-CN" sz="1400"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控制单元动力结构设计</a:t>
            </a:r>
          </a:p>
        </p:txBody>
      </p:sp>
      <p:sp>
        <p:nvSpPr>
          <p:cNvPr id="38" name="矩形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983338" y="4531726"/>
            <a:ext cx="2894083" cy="1005651"/>
          </a:xfrm>
          <a:prstGeom prst="rect">
            <a:avLst/>
          </a:prstGeom>
          <a:noFill/>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hlinkClick r:id="rId4" action="ppaction://hlinksldjump">
                  <a:snd r:embed="rId3" name="chimes.wav"/>
                </a:hlinkClick>
              </a:rPr>
              <a:t>硬件电路</a:t>
            </a:r>
            <a:endParaRPr lang="en-US" altLang="zh-CN" sz="2000" b="1"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en-US" altLang="zh-CN" sz="1400" dirty="0">
                <a:solidFill>
                  <a:schemeClr val="tx1">
                    <a:lumMod val="75000"/>
                    <a:lumOff val="25000"/>
                  </a:schemeClr>
                </a:solidFill>
                <a:latin typeface="微软雅黑" pitchFamily="34" charset="-122"/>
                <a:ea typeface="微软雅黑" pitchFamily="34" charset="-122"/>
              </a:rPr>
              <a:t>FPGA</a:t>
            </a: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输入输出采集卡 </a:t>
            </a:r>
          </a:p>
        </p:txBody>
      </p:sp>
      <p:sp>
        <p:nvSpPr>
          <p:cNvPr id="39" name="矩形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530779" y="2316318"/>
            <a:ext cx="2894083" cy="1285728"/>
          </a:xfrm>
          <a:prstGeom prst="rect">
            <a:avLst/>
          </a:prstGeom>
          <a:noFill/>
          <a:effectLst>
            <a:outerShdw blurRad="63500" sx="102000" sy="102000" algn="ctr" rotWithShape="0">
              <a:prstClr val="black">
                <a:alpha val="40000"/>
              </a:prstClr>
            </a:outerShdw>
          </a:effectLst>
        </p:spPr>
        <p:txBody>
          <a:bodyPr wrap="square" lIns="108000" tIns="36000" bIns="36000" rtlCol="0">
            <a:spAutoFit/>
          </a:bodyPr>
          <a:lstStyle/>
          <a:p>
            <a:pPr>
              <a:lnSpc>
                <a:spcPct val="130000"/>
              </a:lnSpc>
            </a:pPr>
            <a:r>
              <a:rPr lang="zh-CN" altLang="en-US" sz="2000" b="1" dirty="0">
                <a:solidFill>
                  <a:schemeClr val="tx1">
                    <a:lumMod val="75000"/>
                    <a:lumOff val="25000"/>
                  </a:schemeClr>
                </a:solidFill>
                <a:latin typeface="微软雅黑" pitchFamily="34" charset="-122"/>
                <a:ea typeface="微软雅黑" pitchFamily="34" charset="-122"/>
                <a:hlinkClick r:id="rId5" action="ppaction://hlinksldjump">
                  <a:snd r:embed="rId3" name="chimes.wav"/>
                </a:hlinkClick>
              </a:rPr>
              <a:t>算法研究</a:t>
            </a:r>
            <a:endParaRPr lang="en-US" altLang="zh-CN" sz="2000" b="1"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三参量控制器设计</a:t>
            </a:r>
            <a:endParaRPr lang="en-US" altLang="zh-CN" sz="1400"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迭代学习控制算法</a:t>
            </a:r>
            <a:endParaRPr lang="en-US" altLang="zh-CN" sz="1400"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自适应逆控制器设计</a:t>
            </a:r>
          </a:p>
        </p:txBody>
      </p:sp>
      <p:sp>
        <p:nvSpPr>
          <p:cNvPr id="40" name="矩形 3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481742" y="4531726"/>
            <a:ext cx="2894083" cy="1005651"/>
          </a:xfrm>
          <a:prstGeom prst="rect">
            <a:avLst/>
          </a:prstGeom>
          <a:noFill/>
        </p:spPr>
        <p:txBody>
          <a:bodyPr wrap="square" lIns="108000" tIns="36000" bIns="36000" rtlCol="0">
            <a:spAutoFit/>
          </a:bodyPr>
          <a:lstStyle/>
          <a:p>
            <a:pPr>
              <a:lnSpc>
                <a:spcPct val="130000"/>
              </a:lnSpc>
            </a:pPr>
            <a:r>
              <a:rPr lang="zh-CN" altLang="en-US" sz="2000" b="1" dirty="0">
                <a:solidFill>
                  <a:srgbClr val="FF0000"/>
                </a:solidFill>
                <a:latin typeface="微软雅黑" pitchFamily="34" charset="-122"/>
                <a:ea typeface="微软雅黑" pitchFamily="34" charset="-122"/>
                <a:hlinkClick r:id="rId6" action="ppaction://hlinksldjump"/>
              </a:rPr>
              <a:t>软件系统</a:t>
            </a:r>
            <a:endParaRPr lang="en-US" altLang="zh-CN" sz="2000" b="1" dirty="0">
              <a:solidFill>
                <a:srgbClr val="FF0000"/>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上位机</a:t>
            </a:r>
            <a:endParaRPr lang="en-US" altLang="zh-CN" sz="1400" dirty="0">
              <a:solidFill>
                <a:schemeClr val="tx1">
                  <a:lumMod val="75000"/>
                  <a:lumOff val="25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itchFamily="34" charset="-122"/>
                <a:ea typeface="微软雅黑" pitchFamily="34" charset="-122"/>
              </a:rPr>
              <a:t>下位机</a:t>
            </a:r>
          </a:p>
        </p:txBody>
      </p:sp>
      <p:sp>
        <p:nvSpPr>
          <p:cNvPr id="41" name="圆角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19189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44" name="文本框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05538" y="446992"/>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工作演示</a:t>
            </a:r>
          </a:p>
        </p:txBody>
      </p:sp>
      <p:sp>
        <p:nvSpPr>
          <p:cNvPr id="46" name="文本框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47" name="文本框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12C7EF8-FE36-4717-955F-8B365F039FFA}"/>
              </a:ext>
            </a:extLst>
          </p:cNvPr>
          <p:cNvSpPr txBox="1"/>
          <p:nvPr/>
        </p:nvSpPr>
        <p:spPr>
          <a:xfrm>
            <a:off x="1347538" y="997596"/>
            <a:ext cx="2165684"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Design    principle</a:t>
            </a:r>
          </a:p>
        </p:txBody>
      </p:sp>
    </p:spTree>
    <p:extLst>
      <p:ext uri="{BB962C8B-B14F-4D97-AF65-F5344CB8AC3E}">
        <p14:creationId xmlns:p14="http://schemas.microsoft.com/office/powerpoint/2010/main" val="3828917326"/>
      </p:ext>
    </p:extLst>
  </p:cSld>
  <p:clrMapOvr>
    <a:masterClrMapping/>
  </p:clrMapOvr>
  <mc:AlternateContent xmlns:mc="http://schemas.openxmlformats.org/markup-compatibility/2006" xmlns:p14="http://schemas.microsoft.com/office/powerpoint/2010/main">
    <mc:Choice Requires="p14">
      <p:transition spd="slow" p14:dur="125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任意多边形 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512876" y="4812212"/>
            <a:ext cx="1116725" cy="1794690"/>
          </a:xfrm>
          <a:custGeom>
            <a:avLst/>
            <a:gdLst>
              <a:gd name="T0" fmla="*/ 615771 w 1342369"/>
              <a:gd name="T1" fmla="*/ 690 h 2155959"/>
              <a:gd name="T2" fmla="*/ 644270 w 1342369"/>
              <a:gd name="T3" fmla="*/ 7198 h 2155959"/>
              <a:gd name="T4" fmla="*/ 891272 w 1342369"/>
              <a:gd name="T5" fmla="*/ 594413 h 2155959"/>
              <a:gd name="T6" fmla="*/ 1183557 w 1342369"/>
              <a:gd name="T7" fmla="*/ 382191 h 2155959"/>
              <a:gd name="T8" fmla="*/ 1339991 w 1342369"/>
              <a:gd name="T9" fmla="*/ 349225 h 2155959"/>
              <a:gd name="T10" fmla="*/ 1027122 w 1342369"/>
              <a:gd name="T11" fmla="*/ 1080670 h 2155959"/>
              <a:gd name="T12" fmla="*/ 1035969 w 1342369"/>
              <a:gd name="T13" fmla="*/ 2095909 h 2155959"/>
              <a:gd name="T14" fmla="*/ 1045408 w 1342369"/>
              <a:gd name="T15" fmla="*/ 2155825 h 2155959"/>
              <a:gd name="T16" fmla="*/ 543578 w 1342369"/>
              <a:gd name="T17" fmla="*/ 2155825 h 2155959"/>
              <a:gd name="T18" fmla="*/ 544444 w 1342369"/>
              <a:gd name="T19" fmla="*/ 2146716 h 2155959"/>
              <a:gd name="T20" fmla="*/ 586636 w 1342369"/>
              <a:gd name="T21" fmla="*/ 1332039 h 2155959"/>
              <a:gd name="T22" fmla="*/ 137917 w 1342369"/>
              <a:gd name="T23" fmla="*/ 796334 h 2155959"/>
              <a:gd name="T24" fmla="*/ 53525 w 1342369"/>
              <a:gd name="T25" fmla="*/ 608836 h 2155959"/>
              <a:gd name="T26" fmla="*/ 333460 w 1342369"/>
              <a:gd name="T27" fmla="*/ 755125 h 2155959"/>
              <a:gd name="T28" fmla="*/ 39117 w 1342369"/>
              <a:gd name="T29" fmla="*/ 417218 h 2155959"/>
              <a:gd name="T30" fmla="*/ 45292 w 1342369"/>
              <a:gd name="T31" fmla="*/ 264749 h 2155959"/>
              <a:gd name="T32" fmla="*/ 407561 w 1342369"/>
              <a:gd name="T33" fmla="*/ 596474 h 2155959"/>
              <a:gd name="T34" fmla="*/ 189376 w 1342369"/>
              <a:gd name="T35" fmla="*/ 101976 h 2155959"/>
              <a:gd name="T36" fmla="*/ 372569 w 1342369"/>
              <a:gd name="T37" fmla="*/ 242084 h 2155959"/>
              <a:gd name="T38" fmla="*/ 619571 w 1342369"/>
              <a:gd name="T39" fmla="*/ 396614 h 2155959"/>
              <a:gd name="T40" fmla="*/ 615771 w 1342369"/>
              <a:gd name="T41" fmla="*/ 690 h 21559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42369"/>
              <a:gd name="T64" fmla="*/ 0 h 2155959"/>
              <a:gd name="T65" fmla="*/ 1342369 w 1342369"/>
              <a:gd name="T66" fmla="*/ 2155959 h 21559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42369" h="2155959">
                <a:moveTo>
                  <a:pt x="616199" y="690"/>
                </a:moveTo>
                <a:cubicBezTo>
                  <a:pt x="623960" y="-1205"/>
                  <a:pt x="633390" y="758"/>
                  <a:pt x="644718" y="7198"/>
                </a:cubicBezTo>
                <a:cubicBezTo>
                  <a:pt x="735348" y="56650"/>
                  <a:pt x="768305" y="567663"/>
                  <a:pt x="891891" y="594450"/>
                </a:cubicBezTo>
                <a:cubicBezTo>
                  <a:pt x="1017538" y="621237"/>
                  <a:pt x="1151423" y="456394"/>
                  <a:pt x="1184379" y="382215"/>
                </a:cubicBezTo>
                <a:cubicBezTo>
                  <a:pt x="1217336" y="305975"/>
                  <a:pt x="1322384" y="266825"/>
                  <a:pt x="1340922" y="349247"/>
                </a:cubicBezTo>
                <a:cubicBezTo>
                  <a:pt x="1361520" y="431668"/>
                  <a:pt x="1157602" y="542937"/>
                  <a:pt x="1027836" y="1080737"/>
                </a:cubicBezTo>
                <a:cubicBezTo>
                  <a:pt x="956002" y="1382090"/>
                  <a:pt x="991702" y="1793626"/>
                  <a:pt x="1036689" y="2096039"/>
                </a:cubicBezTo>
                <a:lnTo>
                  <a:pt x="1046134" y="2155959"/>
                </a:lnTo>
                <a:lnTo>
                  <a:pt x="543956" y="2155959"/>
                </a:lnTo>
                <a:lnTo>
                  <a:pt x="544822" y="2146849"/>
                </a:lnTo>
                <a:cubicBezTo>
                  <a:pt x="564210" y="1938701"/>
                  <a:pt x="594125" y="1568698"/>
                  <a:pt x="587044" y="1332122"/>
                </a:cubicBezTo>
                <a:cubicBezTo>
                  <a:pt x="576746" y="988013"/>
                  <a:pt x="265719" y="887047"/>
                  <a:pt x="138013" y="796383"/>
                </a:cubicBezTo>
                <a:cubicBezTo>
                  <a:pt x="10307" y="705719"/>
                  <a:pt x="-18530" y="604753"/>
                  <a:pt x="53562" y="608874"/>
                </a:cubicBezTo>
                <a:cubicBezTo>
                  <a:pt x="123595" y="612995"/>
                  <a:pt x="319274" y="788141"/>
                  <a:pt x="333692" y="755172"/>
                </a:cubicBezTo>
                <a:cubicBezTo>
                  <a:pt x="348110" y="724264"/>
                  <a:pt x="113296" y="532634"/>
                  <a:pt x="39144" y="417244"/>
                </a:cubicBezTo>
                <a:cubicBezTo>
                  <a:pt x="-37068" y="303915"/>
                  <a:pt x="16486" y="275067"/>
                  <a:pt x="45323" y="264765"/>
                </a:cubicBezTo>
                <a:cubicBezTo>
                  <a:pt x="76220" y="254462"/>
                  <a:pt x="391366" y="617116"/>
                  <a:pt x="407844" y="596511"/>
                </a:cubicBezTo>
                <a:cubicBezTo>
                  <a:pt x="426382" y="573845"/>
                  <a:pt x="177149" y="137011"/>
                  <a:pt x="189508" y="101982"/>
                </a:cubicBezTo>
                <a:cubicBezTo>
                  <a:pt x="199806" y="66953"/>
                  <a:pt x="263660" y="-3105"/>
                  <a:pt x="372828" y="242099"/>
                </a:cubicBezTo>
                <a:cubicBezTo>
                  <a:pt x="481996" y="487303"/>
                  <a:pt x="655017" y="600632"/>
                  <a:pt x="620001" y="396639"/>
                </a:cubicBezTo>
                <a:cubicBezTo>
                  <a:pt x="589362" y="216342"/>
                  <a:pt x="561877" y="13959"/>
                  <a:pt x="616199" y="690"/>
                </a:cubicBezTo>
                <a:close/>
              </a:path>
            </a:pathLst>
          </a:custGeom>
          <a:solidFill>
            <a:schemeClr val="tx1">
              <a:lumMod val="50000"/>
              <a:lumOff val="50000"/>
            </a:schemeClr>
          </a:solidFill>
          <a:ln>
            <a:noFill/>
          </a:ln>
          <a:extLst/>
        </p:spPr>
        <p:txBody>
          <a:bodyPr/>
          <a:lstStyle/>
          <a:p>
            <a:endParaRPr lang="zh-CN" altLang="en-US"/>
          </a:p>
        </p:txBody>
      </p:sp>
      <p:sp>
        <p:nvSpPr>
          <p:cNvPr id="102" name="Freeform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602743" y="2930298"/>
            <a:ext cx="2160765" cy="2044466"/>
          </a:xfrm>
          <a:custGeom>
            <a:avLst/>
            <a:gdLst>
              <a:gd name="T0" fmla="*/ 798634 w 1261"/>
              <a:gd name="T1" fmla="*/ 2441440 h 1192"/>
              <a:gd name="T2" fmla="*/ 1356444 w 1261"/>
              <a:gd name="T3" fmla="*/ 0 h 1192"/>
              <a:gd name="T4" fmla="*/ 1008585 w 1261"/>
              <a:gd name="T5" fmla="*/ 2455862 h 1192"/>
              <a:gd name="T6" fmla="*/ 1224710 w 1261"/>
              <a:gd name="T7" fmla="*/ 1129037 h 1192"/>
              <a:gd name="T8" fmla="*/ 798634 w 1261"/>
              <a:gd name="T9" fmla="*/ 2441440 h 1192"/>
              <a:gd name="T10" fmla="*/ 0 60000 65536"/>
              <a:gd name="T11" fmla="*/ 0 60000 65536"/>
              <a:gd name="T12" fmla="*/ 0 60000 65536"/>
              <a:gd name="T13" fmla="*/ 0 60000 65536"/>
              <a:gd name="T14" fmla="*/ 0 60000 65536"/>
              <a:gd name="T15" fmla="*/ 0 w 1261"/>
              <a:gd name="T16" fmla="*/ 0 h 1192"/>
              <a:gd name="T17" fmla="*/ 1261 w 1261"/>
              <a:gd name="T18" fmla="*/ 1192 h 1192"/>
            </a:gdLst>
            <a:ahLst/>
            <a:cxnLst>
              <a:cxn ang="T10">
                <a:pos x="T0" y="T1"/>
              </a:cxn>
              <a:cxn ang="T11">
                <a:pos x="T2" y="T3"/>
              </a:cxn>
              <a:cxn ang="T12">
                <a:pos x="T4" y="T5"/>
              </a:cxn>
              <a:cxn ang="T13">
                <a:pos x="T6" y="T7"/>
              </a:cxn>
              <a:cxn ang="T14">
                <a:pos x="T8" y="T9"/>
              </a:cxn>
            </a:cxnLst>
            <a:rect l="T15" t="T16" r="T17" b="T18"/>
            <a:pathLst>
              <a:path w="1261" h="1192">
                <a:moveTo>
                  <a:pt x="388" y="1185"/>
                </a:moveTo>
                <a:cubicBezTo>
                  <a:pt x="388" y="1185"/>
                  <a:pt x="0" y="615"/>
                  <a:pt x="659" y="0"/>
                </a:cubicBezTo>
                <a:cubicBezTo>
                  <a:pt x="659" y="0"/>
                  <a:pt x="1261" y="710"/>
                  <a:pt x="490" y="1192"/>
                </a:cubicBezTo>
                <a:cubicBezTo>
                  <a:pt x="490" y="1192"/>
                  <a:pt x="508" y="734"/>
                  <a:pt x="595" y="548"/>
                </a:cubicBezTo>
                <a:cubicBezTo>
                  <a:pt x="595" y="548"/>
                  <a:pt x="363" y="953"/>
                  <a:pt x="388" y="1185"/>
                </a:cubicBezTo>
                <a:close/>
              </a:path>
            </a:pathLst>
          </a:custGeom>
          <a:solidFill>
            <a:srgbClr val="DD7A5B"/>
          </a:solidFill>
          <a:ln>
            <a:noFill/>
          </a:ln>
          <a:extLst/>
        </p:spPr>
        <p:txBody>
          <a:bodyPr/>
          <a:lstStyle/>
          <a:p>
            <a:endParaRPr lang="zh-CN" altLang="en-US"/>
          </a:p>
        </p:txBody>
      </p:sp>
      <p:sp>
        <p:nvSpPr>
          <p:cNvPr id="107" name="Freeform 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3819946" y="3868612"/>
            <a:ext cx="1662534" cy="1757686"/>
          </a:xfrm>
          <a:custGeom>
            <a:avLst/>
            <a:gdLst>
              <a:gd name="T0" fmla="*/ 1988840 w 970"/>
              <a:gd name="T1" fmla="*/ 1448094 h 1025"/>
              <a:gd name="T2" fmla="*/ 0 w 970"/>
              <a:gd name="T3" fmla="*/ 1025819 h 1025"/>
              <a:gd name="T4" fmla="*/ 1997075 w 970"/>
              <a:gd name="T5" fmla="*/ 1277124 h 1025"/>
              <a:gd name="T6" fmla="*/ 916184 w 970"/>
              <a:gd name="T7" fmla="*/ 1118514 h 1025"/>
              <a:gd name="T8" fmla="*/ 1988840 w 970"/>
              <a:gd name="T9" fmla="*/ 1448094 h 1025"/>
              <a:gd name="T10" fmla="*/ 0 60000 65536"/>
              <a:gd name="T11" fmla="*/ 0 60000 65536"/>
              <a:gd name="T12" fmla="*/ 0 60000 65536"/>
              <a:gd name="T13" fmla="*/ 0 60000 65536"/>
              <a:gd name="T14" fmla="*/ 0 60000 65536"/>
              <a:gd name="T15" fmla="*/ 0 w 970"/>
              <a:gd name="T16" fmla="*/ 0 h 1025"/>
              <a:gd name="T17" fmla="*/ 970 w 970"/>
              <a:gd name="T18" fmla="*/ 1025 h 1025"/>
            </a:gdLst>
            <a:ahLst/>
            <a:cxnLst>
              <a:cxn ang="T10">
                <a:pos x="T0" y="T1"/>
              </a:cxn>
              <a:cxn ang="T11">
                <a:pos x="T2" y="T3"/>
              </a:cxn>
              <a:cxn ang="T12">
                <a:pos x="T4" y="T5"/>
              </a:cxn>
              <a:cxn ang="T13">
                <a:pos x="T6" y="T7"/>
              </a:cxn>
              <a:cxn ang="T14">
                <a:pos x="T8" y="T9"/>
              </a:cxn>
            </a:cxnLst>
            <a:rect l="T15" t="T16" r="T17" b="T18"/>
            <a:pathLst>
              <a:path w="970" h="1025">
                <a:moveTo>
                  <a:pt x="966" y="703"/>
                </a:moveTo>
                <a:cubicBezTo>
                  <a:pt x="966" y="703"/>
                  <a:pt x="507" y="1025"/>
                  <a:pt x="0" y="498"/>
                </a:cubicBezTo>
                <a:cubicBezTo>
                  <a:pt x="0" y="498"/>
                  <a:pt x="568" y="0"/>
                  <a:pt x="970" y="620"/>
                </a:cubicBezTo>
                <a:cubicBezTo>
                  <a:pt x="970" y="620"/>
                  <a:pt x="598" y="611"/>
                  <a:pt x="445" y="543"/>
                </a:cubicBezTo>
                <a:cubicBezTo>
                  <a:pt x="445" y="543"/>
                  <a:pt x="778" y="726"/>
                  <a:pt x="966" y="703"/>
                </a:cubicBezTo>
                <a:close/>
              </a:path>
            </a:pathLst>
          </a:custGeom>
          <a:solidFill>
            <a:srgbClr val="EBD48E"/>
          </a:solidFill>
          <a:ln>
            <a:noFill/>
          </a:ln>
          <a:extLst/>
        </p:spPr>
        <p:txBody>
          <a:bodyPr/>
          <a:lstStyle/>
          <a:p>
            <a:endParaRPr lang="zh-CN" altLang="en-US"/>
          </a:p>
        </p:txBody>
      </p:sp>
      <p:sp>
        <p:nvSpPr>
          <p:cNvPr id="108"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653856" y="3084921"/>
            <a:ext cx="1659890" cy="1729934"/>
          </a:xfrm>
          <a:custGeom>
            <a:avLst/>
            <a:gdLst>
              <a:gd name="T0" fmla="*/ 1223530 w 968"/>
              <a:gd name="T1" fmla="*/ 2078038 h 1009"/>
              <a:gd name="T2" fmla="*/ 292494 w 968"/>
              <a:gd name="T3" fmla="*/ 0 h 1009"/>
              <a:gd name="T4" fmla="*/ 1382135 w 968"/>
              <a:gd name="T5" fmla="*/ 1973003 h 1009"/>
              <a:gd name="T6" fmla="*/ 813627 w 968"/>
              <a:gd name="T7" fmla="*/ 891765 h 1009"/>
              <a:gd name="T8" fmla="*/ 1223530 w 968"/>
              <a:gd name="T9" fmla="*/ 2078038 h 1009"/>
              <a:gd name="T10" fmla="*/ 0 60000 65536"/>
              <a:gd name="T11" fmla="*/ 0 60000 65536"/>
              <a:gd name="T12" fmla="*/ 0 60000 65536"/>
              <a:gd name="T13" fmla="*/ 0 60000 65536"/>
              <a:gd name="T14" fmla="*/ 0 60000 65536"/>
              <a:gd name="T15" fmla="*/ 0 w 968"/>
              <a:gd name="T16" fmla="*/ 0 h 1009"/>
              <a:gd name="T17" fmla="*/ 968 w 968"/>
              <a:gd name="T18" fmla="*/ 1009 h 1009"/>
            </a:gdLst>
            <a:ahLst/>
            <a:cxnLst>
              <a:cxn ang="T10">
                <a:pos x="T0" y="T1"/>
              </a:cxn>
              <a:cxn ang="T11">
                <a:pos x="T2" y="T3"/>
              </a:cxn>
              <a:cxn ang="T12">
                <a:pos x="T4" y="T5"/>
              </a:cxn>
              <a:cxn ang="T13">
                <a:pos x="T6" y="T7"/>
              </a:cxn>
              <a:cxn ang="T14">
                <a:pos x="T8" y="T9"/>
              </a:cxn>
            </a:cxnLst>
            <a:rect l="T15" t="T16" r="T17" b="T18"/>
            <a:pathLst>
              <a:path w="968" h="1009">
                <a:moveTo>
                  <a:pt x="594" y="1009"/>
                </a:moveTo>
                <a:cubicBezTo>
                  <a:pt x="594" y="1009"/>
                  <a:pt x="0" y="806"/>
                  <a:pt x="142" y="0"/>
                </a:cubicBezTo>
                <a:cubicBezTo>
                  <a:pt x="142" y="0"/>
                  <a:pt x="968" y="186"/>
                  <a:pt x="671" y="958"/>
                </a:cubicBezTo>
                <a:cubicBezTo>
                  <a:pt x="671" y="958"/>
                  <a:pt x="435" y="615"/>
                  <a:pt x="395" y="433"/>
                </a:cubicBezTo>
                <a:cubicBezTo>
                  <a:pt x="395" y="433"/>
                  <a:pt x="449" y="854"/>
                  <a:pt x="594" y="1009"/>
                </a:cubicBezTo>
                <a:close/>
              </a:path>
            </a:pathLst>
          </a:custGeom>
          <a:solidFill>
            <a:srgbClr val="EDBD68"/>
          </a:solidFill>
          <a:ln>
            <a:noFill/>
          </a:ln>
          <a:extLst/>
        </p:spPr>
        <p:txBody>
          <a:bodyPr/>
          <a:lstStyle/>
          <a:p>
            <a:endParaRPr lang="zh-CN" altLang="en-US"/>
          </a:p>
        </p:txBody>
      </p:sp>
      <p:sp>
        <p:nvSpPr>
          <p:cNvPr id="109" name="任意多边形 1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4890417" y="6542145"/>
            <a:ext cx="2625958" cy="315855"/>
          </a:xfrm>
          <a:custGeom>
            <a:avLst/>
            <a:gdLst>
              <a:gd name="T0" fmla="*/ 1577182 w 3154392"/>
              <a:gd name="T1" fmla="*/ 0 h 301959"/>
              <a:gd name="T2" fmla="*/ 3112278 w 3154392"/>
              <a:gd name="T3" fmla="*/ 346498 h 301959"/>
              <a:gd name="T4" fmla="*/ 3154363 w 3154392"/>
              <a:gd name="T5" fmla="*/ 379413 h 301959"/>
              <a:gd name="T6" fmla="*/ 0 w 3154392"/>
              <a:gd name="T7" fmla="*/ 379413 h 301959"/>
              <a:gd name="T8" fmla="*/ 42085 w 3154392"/>
              <a:gd name="T9" fmla="*/ 346498 h 301959"/>
              <a:gd name="T10" fmla="*/ 1577182 w 3154392"/>
              <a:gd name="T11" fmla="*/ 0 h 301959"/>
              <a:gd name="T12" fmla="*/ 0 60000 65536"/>
              <a:gd name="T13" fmla="*/ 0 60000 65536"/>
              <a:gd name="T14" fmla="*/ 0 60000 65536"/>
              <a:gd name="T15" fmla="*/ 0 60000 65536"/>
              <a:gd name="T16" fmla="*/ 0 60000 65536"/>
              <a:gd name="T17" fmla="*/ 0 60000 65536"/>
              <a:gd name="T18" fmla="*/ 0 w 3154392"/>
              <a:gd name="T19" fmla="*/ 0 h 301959"/>
              <a:gd name="T20" fmla="*/ 3154392 w 3154392"/>
              <a:gd name="T21" fmla="*/ 301959 h 301959"/>
            </a:gdLst>
            <a:ahLst/>
            <a:cxnLst>
              <a:cxn ang="T12">
                <a:pos x="T0" y="T1"/>
              </a:cxn>
              <a:cxn ang="T13">
                <a:pos x="T2" y="T3"/>
              </a:cxn>
              <a:cxn ang="T14">
                <a:pos x="T4" y="T5"/>
              </a:cxn>
              <a:cxn ang="T15">
                <a:pos x="T6" y="T7"/>
              </a:cxn>
              <a:cxn ang="T16">
                <a:pos x="T8" y="T9"/>
              </a:cxn>
              <a:cxn ang="T17">
                <a:pos x="T10" y="T11"/>
              </a:cxn>
            </a:cxnLst>
            <a:rect l="T18" t="T19" r="T20" b="T21"/>
            <a:pathLst>
              <a:path w="3154392" h="301959">
                <a:moveTo>
                  <a:pt x="1577196" y="0"/>
                </a:moveTo>
                <a:cubicBezTo>
                  <a:pt x="2216218" y="0"/>
                  <a:pt x="2779619" y="109388"/>
                  <a:pt x="3112307" y="275763"/>
                </a:cubicBezTo>
                <a:lnTo>
                  <a:pt x="3154392" y="301959"/>
                </a:lnTo>
                <a:lnTo>
                  <a:pt x="0" y="301959"/>
                </a:lnTo>
                <a:lnTo>
                  <a:pt x="42085" y="275763"/>
                </a:lnTo>
                <a:cubicBezTo>
                  <a:pt x="374774" y="109388"/>
                  <a:pt x="938175" y="0"/>
                  <a:pt x="1577196" y="0"/>
                </a:cubicBezTo>
                <a:close/>
              </a:path>
            </a:pathLst>
          </a:custGeom>
          <a:solidFill>
            <a:srgbClr val="AF4343"/>
          </a:solidFill>
          <a:ln>
            <a:noFill/>
          </a:ln>
          <a:extLst/>
        </p:spPr>
        <p:txBody>
          <a:bodyPr anchor="ctr"/>
          <a:lstStyle/>
          <a:p>
            <a:endParaRPr lang="zh-CN" altLang="en-US"/>
          </a:p>
        </p:txBody>
      </p:sp>
      <p:sp>
        <p:nvSpPr>
          <p:cNvPr id="110" name="Freeform 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6716825" y="4196361"/>
            <a:ext cx="1599098" cy="1568702"/>
          </a:xfrm>
          <a:custGeom>
            <a:avLst/>
            <a:gdLst>
              <a:gd name="T0" fmla="*/ 0 w 933"/>
              <a:gd name="T1" fmla="*/ 1033825 h 915"/>
              <a:gd name="T2" fmla="*/ 1920875 w 933"/>
              <a:gd name="T3" fmla="*/ 426298 h 915"/>
              <a:gd name="T4" fmla="*/ 76176 w 933"/>
              <a:gd name="T5" fmla="*/ 1186221 h 915"/>
              <a:gd name="T6" fmla="*/ 1084996 w 933"/>
              <a:gd name="T7" fmla="*/ 794933 h 915"/>
              <a:gd name="T8" fmla="*/ 0 w 933"/>
              <a:gd name="T9" fmla="*/ 1033825 h 915"/>
              <a:gd name="T10" fmla="*/ 0 60000 65536"/>
              <a:gd name="T11" fmla="*/ 0 60000 65536"/>
              <a:gd name="T12" fmla="*/ 0 60000 65536"/>
              <a:gd name="T13" fmla="*/ 0 60000 65536"/>
              <a:gd name="T14" fmla="*/ 0 60000 65536"/>
              <a:gd name="T15" fmla="*/ 0 w 933"/>
              <a:gd name="T16" fmla="*/ 0 h 915"/>
              <a:gd name="T17" fmla="*/ 933 w 933"/>
              <a:gd name="T18" fmla="*/ 915 h 915"/>
            </a:gdLst>
            <a:ahLst/>
            <a:cxnLst>
              <a:cxn ang="T10">
                <a:pos x="T0" y="T1"/>
              </a:cxn>
              <a:cxn ang="T11">
                <a:pos x="T2" y="T3"/>
              </a:cxn>
              <a:cxn ang="T12">
                <a:pos x="T4" y="T5"/>
              </a:cxn>
              <a:cxn ang="T13">
                <a:pos x="T6" y="T7"/>
              </a:cxn>
              <a:cxn ang="T14">
                <a:pos x="T8" y="T9"/>
              </a:cxn>
            </a:cxnLst>
            <a:rect l="T15" t="T16" r="T17" b="T18"/>
            <a:pathLst>
              <a:path w="933" h="915">
                <a:moveTo>
                  <a:pt x="0" y="502"/>
                </a:moveTo>
                <a:cubicBezTo>
                  <a:pt x="0" y="502"/>
                  <a:pt x="238" y="0"/>
                  <a:pt x="933" y="207"/>
                </a:cubicBezTo>
                <a:cubicBezTo>
                  <a:pt x="933" y="207"/>
                  <a:pt x="686" y="915"/>
                  <a:pt x="37" y="576"/>
                </a:cubicBezTo>
                <a:cubicBezTo>
                  <a:pt x="37" y="576"/>
                  <a:pt x="362" y="402"/>
                  <a:pt x="527" y="386"/>
                </a:cubicBezTo>
                <a:cubicBezTo>
                  <a:pt x="527" y="386"/>
                  <a:pt x="151" y="390"/>
                  <a:pt x="0" y="502"/>
                </a:cubicBezTo>
                <a:close/>
              </a:path>
            </a:pathLst>
          </a:custGeom>
          <a:solidFill>
            <a:srgbClr val="AF4343"/>
          </a:solidFill>
          <a:ln>
            <a:noFill/>
          </a:ln>
          <a:extLst/>
        </p:spPr>
        <p:txBody>
          <a:bodyPr/>
          <a:lstStyle/>
          <a:p>
            <a:endParaRPr lang="zh-CN" altLang="en-US"/>
          </a:p>
        </p:txBody>
      </p:sp>
      <p:grpSp>
        <p:nvGrpSpPr>
          <p:cNvPr id="23" name="组合 2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24" name="椭圆 23"/>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文本框 2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284321" y="464891"/>
            <a:ext cx="429002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PRESENTATION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40" name="圆角矩形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5D00239-9506-44D5-9969-A1CA869102A8}"/>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D95B41D-D195-4756-8B92-145D13B0F454}"/>
              </a:ext>
            </a:extLst>
          </p:cNvPr>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BEDE11E-100A-4A33-B36E-E2E2BE509D65}"/>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43" name="文本框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97307D7-C1D2-4423-BCFA-B9FF0D3C3B78}"/>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44" name="文本框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D78E796-7373-4BA9-A695-AFFAD09CF682}"/>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3DD7D0D-F66A-4A99-B07C-A2801806E85F}"/>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sp>
        <p:nvSpPr>
          <p:cNvPr id="46" name="文本框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414896CF-6111-48D1-849D-DE040CA7C312}"/>
              </a:ext>
            </a:extLst>
          </p:cNvPr>
          <p:cNvSpPr txBox="1"/>
          <p:nvPr/>
        </p:nvSpPr>
        <p:spPr>
          <a:xfrm>
            <a:off x="1347538" y="997596"/>
            <a:ext cx="3817586"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Presentation of my work</a:t>
            </a:r>
          </a:p>
        </p:txBody>
      </p:sp>
      <p:sp>
        <p:nvSpPr>
          <p:cNvPr id="3" name="流程图: 过程 2">
            <a:extLst>
              <a:ext uri="{FF2B5EF4-FFF2-40B4-BE49-F238E27FC236}">
                <a16:creationId xmlns:a16="http://schemas.microsoft.com/office/drawing/2014/main" id="{8842DBCC-29DB-4958-8E61-8D361AB9AC6E}"/>
              </a:ext>
            </a:extLst>
          </p:cNvPr>
          <p:cNvSpPr/>
          <p:nvPr/>
        </p:nvSpPr>
        <p:spPr>
          <a:xfrm>
            <a:off x="755331" y="1909010"/>
            <a:ext cx="2302021" cy="3982757"/>
          </a:xfrm>
          <a:prstGeom prst="flowChartProcess">
            <a:avLst/>
          </a:prstGeom>
          <a:gradFill flip="none" rotWithShape="1">
            <a:gsLst>
              <a:gs pos="0">
                <a:schemeClr val="accent1">
                  <a:lumMod val="67000"/>
                  <a:alpha val="68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4" name="流程图: 过程 3">
            <a:extLst>
              <a:ext uri="{FF2B5EF4-FFF2-40B4-BE49-F238E27FC236}">
                <a16:creationId xmlns:a16="http://schemas.microsoft.com/office/drawing/2014/main" id="{DB4E3B13-9831-4D6B-8454-795242D34828}"/>
              </a:ext>
            </a:extLst>
          </p:cNvPr>
          <p:cNvSpPr/>
          <p:nvPr/>
        </p:nvSpPr>
        <p:spPr>
          <a:xfrm>
            <a:off x="1172387" y="2348010"/>
            <a:ext cx="1403687" cy="1010652"/>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用户界面</a:t>
            </a:r>
          </a:p>
        </p:txBody>
      </p:sp>
      <p:sp>
        <p:nvSpPr>
          <p:cNvPr id="47" name="流程图: 过程 46">
            <a:extLst>
              <a:ext uri="{FF2B5EF4-FFF2-40B4-BE49-F238E27FC236}">
                <a16:creationId xmlns:a16="http://schemas.microsoft.com/office/drawing/2014/main" id="{988EEFA1-2449-4F44-AA76-DFD646EE725C}"/>
              </a:ext>
            </a:extLst>
          </p:cNvPr>
          <p:cNvSpPr/>
          <p:nvPr/>
        </p:nvSpPr>
        <p:spPr>
          <a:xfrm>
            <a:off x="1214010" y="4306886"/>
            <a:ext cx="1403687" cy="1010652"/>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后台处理</a:t>
            </a:r>
          </a:p>
        </p:txBody>
      </p:sp>
      <p:sp>
        <p:nvSpPr>
          <p:cNvPr id="5" name="箭头: 上下 4">
            <a:extLst>
              <a:ext uri="{FF2B5EF4-FFF2-40B4-BE49-F238E27FC236}">
                <a16:creationId xmlns:a16="http://schemas.microsoft.com/office/drawing/2014/main" id="{790B4684-56BF-441C-AD5B-530B597CBF93}"/>
              </a:ext>
            </a:extLst>
          </p:cNvPr>
          <p:cNvSpPr/>
          <p:nvPr/>
        </p:nvSpPr>
        <p:spPr>
          <a:xfrm>
            <a:off x="1677900" y="3414001"/>
            <a:ext cx="432681" cy="837545"/>
          </a:xfrm>
          <a:prstGeom prst="up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箭头: 左右 5">
            <a:extLst>
              <a:ext uri="{FF2B5EF4-FFF2-40B4-BE49-F238E27FC236}">
                <a16:creationId xmlns:a16="http://schemas.microsoft.com/office/drawing/2014/main" id="{AD5C1A8C-E564-4240-8154-3269631A7329}"/>
              </a:ext>
            </a:extLst>
          </p:cNvPr>
          <p:cNvSpPr/>
          <p:nvPr/>
        </p:nvSpPr>
        <p:spPr>
          <a:xfrm>
            <a:off x="3046384" y="3482499"/>
            <a:ext cx="2160765" cy="713862"/>
          </a:xfrm>
          <a:prstGeom prst="leftRightArrow">
            <a:avLst/>
          </a:prstGeom>
          <a:gradFill>
            <a:gsLst>
              <a:gs pos="0">
                <a:schemeClr val="accent2">
                  <a:satMod val="103000"/>
                  <a:lumMod val="102000"/>
                  <a:tint val="94000"/>
                  <a:alpha val="64000"/>
                </a:schemeClr>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3A642A24-29B3-430D-8D6C-00061A03AFD3}"/>
              </a:ext>
            </a:extLst>
          </p:cNvPr>
          <p:cNvSpPr/>
          <p:nvPr/>
        </p:nvSpPr>
        <p:spPr>
          <a:xfrm>
            <a:off x="2973673" y="2761832"/>
            <a:ext cx="2313215" cy="707886"/>
          </a:xfrm>
          <a:prstGeom prst="rect">
            <a:avLst/>
          </a:prstGeom>
          <a:noFill/>
        </p:spPr>
        <p:txBody>
          <a:bodyPr wrap="square" lIns="91440" tIns="45720" rIns="91440" bIns="45720">
            <a:spAutoFit/>
          </a:bodyPr>
          <a:lstStyle/>
          <a:p>
            <a:pPr algn="ctr"/>
            <a:r>
              <a:rPr lang="en-US" altLang="zh-CN"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USB</a:t>
            </a: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口</a:t>
            </a:r>
          </a:p>
        </p:txBody>
      </p:sp>
      <p:sp>
        <p:nvSpPr>
          <p:cNvPr id="48" name="矩形 47">
            <a:extLst>
              <a:ext uri="{FF2B5EF4-FFF2-40B4-BE49-F238E27FC236}">
                <a16:creationId xmlns:a16="http://schemas.microsoft.com/office/drawing/2014/main" id="{5EBB4649-3EC2-40B8-B662-2F56B3A75202}"/>
              </a:ext>
            </a:extLst>
          </p:cNvPr>
          <p:cNvSpPr/>
          <p:nvPr/>
        </p:nvSpPr>
        <p:spPr>
          <a:xfrm>
            <a:off x="3046384" y="4261592"/>
            <a:ext cx="2313215" cy="707886"/>
          </a:xfrm>
          <a:prstGeom prst="rect">
            <a:avLst/>
          </a:prstGeom>
          <a:noFill/>
        </p:spPr>
        <p:txBody>
          <a:bodyPr wrap="square" lIns="91440" tIns="45720" rIns="91440" bIns="45720">
            <a:spAutoFit/>
          </a:bodyPr>
          <a:lstStyle/>
          <a:p>
            <a:pPr algn="ctr"/>
            <a:r>
              <a:rPr lang="zh-CN" alt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以太网</a:t>
            </a:r>
            <a:r>
              <a:rPr lang="zh-CN" alt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口</a:t>
            </a:r>
          </a:p>
        </p:txBody>
      </p:sp>
      <p:sp>
        <p:nvSpPr>
          <p:cNvPr id="49" name="流程图: 过程 48">
            <a:extLst>
              <a:ext uri="{FF2B5EF4-FFF2-40B4-BE49-F238E27FC236}">
                <a16:creationId xmlns:a16="http://schemas.microsoft.com/office/drawing/2014/main" id="{16060093-B126-4323-A89B-8DECE7098735}"/>
              </a:ext>
            </a:extLst>
          </p:cNvPr>
          <p:cNvSpPr/>
          <p:nvPr/>
        </p:nvSpPr>
        <p:spPr>
          <a:xfrm>
            <a:off x="5207149" y="1845456"/>
            <a:ext cx="3422908" cy="4046312"/>
          </a:xfrm>
          <a:prstGeom prst="flowChartProcess">
            <a:avLst/>
          </a:prstGeom>
          <a:gradFill flip="none" rotWithShape="1">
            <a:gsLst>
              <a:gs pos="0">
                <a:schemeClr val="accent1">
                  <a:lumMod val="67000"/>
                  <a:alpha val="52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0" name="流程图: 过程 49">
            <a:extLst>
              <a:ext uri="{FF2B5EF4-FFF2-40B4-BE49-F238E27FC236}">
                <a16:creationId xmlns:a16="http://schemas.microsoft.com/office/drawing/2014/main" id="{CE357638-3FF6-41AB-B58A-B98E465FEE11}"/>
              </a:ext>
            </a:extLst>
          </p:cNvPr>
          <p:cNvSpPr/>
          <p:nvPr/>
        </p:nvSpPr>
        <p:spPr>
          <a:xfrm>
            <a:off x="5207148" y="2057059"/>
            <a:ext cx="1551701" cy="746534"/>
          </a:xfrm>
          <a:prstGeom prst="flowChartProcess">
            <a:avLst/>
          </a:prstGeom>
          <a:gradFill>
            <a:gsLst>
              <a:gs pos="0">
                <a:schemeClr val="accent6">
                  <a:satMod val="103000"/>
                  <a:lumMod val="102000"/>
                  <a:tint val="94000"/>
                  <a:alpha val="79000"/>
                </a:schemeClr>
              </a:gs>
              <a:gs pos="50000">
                <a:schemeClr val="accent6">
                  <a:satMod val="110000"/>
                  <a:lumMod val="100000"/>
                  <a:shade val="100000"/>
                </a:schemeClr>
              </a:gs>
              <a:gs pos="100000">
                <a:schemeClr val="accent6">
                  <a:lumMod val="99000"/>
                  <a:satMod val="120000"/>
                  <a:shade val="78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电源</a:t>
            </a:r>
          </a:p>
        </p:txBody>
      </p:sp>
      <p:sp>
        <p:nvSpPr>
          <p:cNvPr id="51" name="流程图: 过程 50">
            <a:extLst>
              <a:ext uri="{FF2B5EF4-FFF2-40B4-BE49-F238E27FC236}">
                <a16:creationId xmlns:a16="http://schemas.microsoft.com/office/drawing/2014/main" id="{303496C0-E249-4988-A379-35B95F31DBC1}"/>
              </a:ext>
            </a:extLst>
          </p:cNvPr>
          <p:cNvSpPr/>
          <p:nvPr/>
        </p:nvSpPr>
        <p:spPr>
          <a:xfrm>
            <a:off x="7178841" y="2024218"/>
            <a:ext cx="1451216" cy="779375"/>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存储设备</a:t>
            </a:r>
          </a:p>
        </p:txBody>
      </p:sp>
      <p:sp>
        <p:nvSpPr>
          <p:cNvPr id="52" name="流程图: 过程 51">
            <a:extLst>
              <a:ext uri="{FF2B5EF4-FFF2-40B4-BE49-F238E27FC236}">
                <a16:creationId xmlns:a16="http://schemas.microsoft.com/office/drawing/2014/main" id="{904B316A-115D-4A4D-9938-3B9D9277DCE9}"/>
              </a:ext>
            </a:extLst>
          </p:cNvPr>
          <p:cNvSpPr/>
          <p:nvPr/>
        </p:nvSpPr>
        <p:spPr>
          <a:xfrm>
            <a:off x="5192741" y="3383261"/>
            <a:ext cx="1524084" cy="992537"/>
          </a:xfrm>
          <a:prstGeom prst="flowChartProcess">
            <a:avLst/>
          </a:prstGeom>
          <a:gradFill>
            <a:gsLst>
              <a:gs pos="0">
                <a:schemeClr val="accent6">
                  <a:satMod val="103000"/>
                  <a:lumMod val="102000"/>
                  <a:tint val="94000"/>
                  <a:alpha val="50000"/>
                </a:schemeClr>
              </a:gs>
              <a:gs pos="50000">
                <a:schemeClr val="accent6">
                  <a:satMod val="110000"/>
                  <a:lumMod val="100000"/>
                  <a:shade val="100000"/>
                </a:schemeClr>
              </a:gs>
              <a:gs pos="100000">
                <a:schemeClr val="accent6">
                  <a:lumMod val="99000"/>
                  <a:satMod val="120000"/>
                  <a:shade val="78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TCP/IP</a:t>
            </a:r>
            <a:r>
              <a:rPr lang="zh-CN" altLang="en-US" dirty="0"/>
              <a:t>协议栈</a:t>
            </a:r>
          </a:p>
        </p:txBody>
      </p:sp>
      <p:sp>
        <p:nvSpPr>
          <p:cNvPr id="53" name="流程图: 过程 52">
            <a:extLst>
              <a:ext uri="{FF2B5EF4-FFF2-40B4-BE49-F238E27FC236}">
                <a16:creationId xmlns:a16="http://schemas.microsoft.com/office/drawing/2014/main" id="{865E92EB-528C-422D-B855-B7FAB3D15644}"/>
              </a:ext>
            </a:extLst>
          </p:cNvPr>
          <p:cNvSpPr/>
          <p:nvPr/>
        </p:nvSpPr>
        <p:spPr>
          <a:xfrm>
            <a:off x="7193250" y="3358663"/>
            <a:ext cx="1451216" cy="1017136"/>
          </a:xfrm>
          <a:prstGeom prst="flowChartProcess">
            <a:avLst/>
          </a:prstGeom>
          <a:gradFill>
            <a:gsLst>
              <a:gs pos="0">
                <a:schemeClr val="accent6">
                  <a:satMod val="103000"/>
                  <a:lumMod val="102000"/>
                  <a:tint val="94000"/>
                  <a:alpha val="82000"/>
                </a:schemeClr>
              </a:gs>
              <a:gs pos="50000">
                <a:schemeClr val="accent6">
                  <a:satMod val="110000"/>
                  <a:lumMod val="100000"/>
                  <a:shade val="100000"/>
                </a:schemeClr>
              </a:gs>
              <a:gs pos="100000">
                <a:schemeClr val="accent6">
                  <a:lumMod val="99000"/>
                  <a:satMod val="120000"/>
                  <a:shade val="78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AD/DA</a:t>
            </a:r>
            <a:endParaRPr lang="zh-CN" altLang="en-US" dirty="0"/>
          </a:p>
        </p:txBody>
      </p:sp>
      <p:sp>
        <p:nvSpPr>
          <p:cNvPr id="54" name="流程图: 过程 53">
            <a:extLst>
              <a:ext uri="{FF2B5EF4-FFF2-40B4-BE49-F238E27FC236}">
                <a16:creationId xmlns:a16="http://schemas.microsoft.com/office/drawing/2014/main" id="{D3172006-8574-4226-98BF-B07943773D33}"/>
              </a:ext>
            </a:extLst>
          </p:cNvPr>
          <p:cNvSpPr/>
          <p:nvPr/>
        </p:nvSpPr>
        <p:spPr>
          <a:xfrm>
            <a:off x="6226141" y="4698346"/>
            <a:ext cx="1403687" cy="1010652"/>
          </a:xfrm>
          <a:prstGeom prst="flowChartProcess">
            <a:avLst/>
          </a:prstGeom>
          <a:gradFill>
            <a:gsLst>
              <a:gs pos="0">
                <a:schemeClr val="accent6">
                  <a:satMod val="103000"/>
                  <a:lumMod val="102000"/>
                  <a:tint val="94000"/>
                  <a:alpha val="25000"/>
                </a:schemeClr>
              </a:gs>
              <a:gs pos="50000">
                <a:schemeClr val="accent6">
                  <a:satMod val="110000"/>
                  <a:lumMod val="100000"/>
                  <a:shade val="100000"/>
                </a:schemeClr>
              </a:gs>
              <a:gs pos="100000">
                <a:schemeClr val="accent6">
                  <a:lumMod val="99000"/>
                  <a:satMod val="120000"/>
                  <a:shade val="78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主控芯片</a:t>
            </a:r>
          </a:p>
        </p:txBody>
      </p:sp>
      <p:sp>
        <p:nvSpPr>
          <p:cNvPr id="56" name="箭头: 左右 55">
            <a:extLst>
              <a:ext uri="{FF2B5EF4-FFF2-40B4-BE49-F238E27FC236}">
                <a16:creationId xmlns:a16="http://schemas.microsoft.com/office/drawing/2014/main" id="{7C84450C-4795-47FF-A9CA-B32787D81017}"/>
              </a:ext>
            </a:extLst>
          </p:cNvPr>
          <p:cNvSpPr/>
          <p:nvPr/>
        </p:nvSpPr>
        <p:spPr>
          <a:xfrm>
            <a:off x="8630058" y="3522598"/>
            <a:ext cx="1901586" cy="713862"/>
          </a:xfrm>
          <a:prstGeom prst="leftRightArrow">
            <a:avLst/>
          </a:prstGeom>
          <a:gradFill>
            <a:gsLst>
              <a:gs pos="0">
                <a:schemeClr val="accent2">
                  <a:satMod val="103000"/>
                  <a:lumMod val="102000"/>
                  <a:tint val="94000"/>
                  <a:alpha val="44000"/>
                </a:schemeClr>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CC59137B-8466-4182-B167-574EBA5368DE}"/>
              </a:ext>
            </a:extLst>
          </p:cNvPr>
          <p:cNvSpPr/>
          <p:nvPr/>
        </p:nvSpPr>
        <p:spPr>
          <a:xfrm>
            <a:off x="8373979" y="2969669"/>
            <a:ext cx="2313215" cy="584775"/>
          </a:xfrm>
          <a:prstGeom prst="rect">
            <a:avLst/>
          </a:prstGeom>
          <a:noFill/>
        </p:spPr>
        <p:txBody>
          <a:bodyPr wrap="squar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数据传输</a:t>
            </a:r>
          </a:p>
        </p:txBody>
      </p:sp>
      <p:sp>
        <p:nvSpPr>
          <p:cNvPr id="58" name="流程图: 过程 57">
            <a:extLst>
              <a:ext uri="{FF2B5EF4-FFF2-40B4-BE49-F238E27FC236}">
                <a16:creationId xmlns:a16="http://schemas.microsoft.com/office/drawing/2014/main" id="{11BD4A64-57AB-4558-929A-732B9EDC1A55}"/>
              </a:ext>
            </a:extLst>
          </p:cNvPr>
          <p:cNvSpPr/>
          <p:nvPr/>
        </p:nvSpPr>
        <p:spPr>
          <a:xfrm>
            <a:off x="10502086" y="1844863"/>
            <a:ext cx="1463230" cy="4046906"/>
          </a:xfrm>
          <a:prstGeom prst="flowChartProcess">
            <a:avLst/>
          </a:prstGeom>
          <a:gradFill flip="none" rotWithShape="1">
            <a:gsLst>
              <a:gs pos="0">
                <a:schemeClr val="accent1">
                  <a:lumMod val="67000"/>
                  <a:alpha val="66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9" name="流程图: 过程 58">
            <a:extLst>
              <a:ext uri="{FF2B5EF4-FFF2-40B4-BE49-F238E27FC236}">
                <a16:creationId xmlns:a16="http://schemas.microsoft.com/office/drawing/2014/main" id="{74694E59-DB4B-46C4-AA18-B72179D0320E}"/>
              </a:ext>
            </a:extLst>
          </p:cNvPr>
          <p:cNvSpPr/>
          <p:nvPr/>
        </p:nvSpPr>
        <p:spPr>
          <a:xfrm>
            <a:off x="10514100" y="3289750"/>
            <a:ext cx="1451216" cy="1017136"/>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PCI</a:t>
            </a:r>
            <a:r>
              <a:rPr lang="zh-CN" altLang="en-US" dirty="0"/>
              <a:t>采集板卡</a:t>
            </a:r>
          </a:p>
        </p:txBody>
      </p:sp>
      <p:sp>
        <p:nvSpPr>
          <p:cNvPr id="8" name="箭头: 圆角右 7">
            <a:extLst>
              <a:ext uri="{FF2B5EF4-FFF2-40B4-BE49-F238E27FC236}">
                <a16:creationId xmlns:a16="http://schemas.microsoft.com/office/drawing/2014/main" id="{8DAC800D-95DD-49F1-A3AF-37718D3E250F}"/>
              </a:ext>
            </a:extLst>
          </p:cNvPr>
          <p:cNvSpPr/>
          <p:nvPr/>
        </p:nvSpPr>
        <p:spPr>
          <a:xfrm>
            <a:off x="1915853" y="1348910"/>
            <a:ext cx="8771341" cy="496546"/>
          </a:xfrm>
          <a:prstGeom prst="ben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
        <p:nvSpPr>
          <p:cNvPr id="60" name="矩形 59">
            <a:extLst>
              <a:ext uri="{FF2B5EF4-FFF2-40B4-BE49-F238E27FC236}">
                <a16:creationId xmlns:a16="http://schemas.microsoft.com/office/drawing/2014/main" id="{B4B9D35F-24C6-4EAB-ABEE-096B4CDB3A53}"/>
              </a:ext>
            </a:extLst>
          </p:cNvPr>
          <p:cNvSpPr/>
          <p:nvPr/>
        </p:nvSpPr>
        <p:spPr>
          <a:xfrm>
            <a:off x="10071086" y="1185773"/>
            <a:ext cx="2313215" cy="584775"/>
          </a:xfrm>
          <a:prstGeom prst="rect">
            <a:avLst/>
          </a:prstGeom>
          <a:noFill/>
        </p:spPr>
        <p:txBody>
          <a:bodyPr wrap="squar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通信</a:t>
            </a:r>
          </a:p>
        </p:txBody>
      </p:sp>
      <p:sp>
        <p:nvSpPr>
          <p:cNvPr id="61" name="流程图: 过程 60">
            <a:extLst>
              <a:ext uri="{FF2B5EF4-FFF2-40B4-BE49-F238E27FC236}">
                <a16:creationId xmlns:a16="http://schemas.microsoft.com/office/drawing/2014/main" id="{D53C9D13-6CDB-41D2-9434-5CC8E3297928}"/>
              </a:ext>
            </a:extLst>
          </p:cNvPr>
          <p:cNvSpPr/>
          <p:nvPr/>
        </p:nvSpPr>
        <p:spPr>
          <a:xfrm>
            <a:off x="10487676" y="2003396"/>
            <a:ext cx="1477639" cy="82693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各路传感器</a:t>
            </a:r>
          </a:p>
        </p:txBody>
      </p:sp>
      <p:sp>
        <p:nvSpPr>
          <p:cNvPr id="62" name="流程图: 过程 61">
            <a:extLst>
              <a:ext uri="{FF2B5EF4-FFF2-40B4-BE49-F238E27FC236}">
                <a16:creationId xmlns:a16="http://schemas.microsoft.com/office/drawing/2014/main" id="{9133E935-57C3-4413-8414-30A103E16B72}"/>
              </a:ext>
            </a:extLst>
          </p:cNvPr>
          <p:cNvSpPr/>
          <p:nvPr/>
        </p:nvSpPr>
        <p:spPr>
          <a:xfrm>
            <a:off x="10494881" y="4712569"/>
            <a:ext cx="1477639" cy="826934"/>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各路控制量</a:t>
            </a:r>
          </a:p>
        </p:txBody>
      </p:sp>
      <p:sp>
        <p:nvSpPr>
          <p:cNvPr id="9" name="矩形 8">
            <a:extLst>
              <a:ext uri="{FF2B5EF4-FFF2-40B4-BE49-F238E27FC236}">
                <a16:creationId xmlns:a16="http://schemas.microsoft.com/office/drawing/2014/main" id="{E921F774-A03E-41FD-B5E5-EC140ED8D67B}"/>
              </a:ext>
            </a:extLst>
          </p:cNvPr>
          <p:cNvSpPr/>
          <p:nvPr/>
        </p:nvSpPr>
        <p:spPr>
          <a:xfrm>
            <a:off x="1206400" y="6018925"/>
            <a:ext cx="1266692"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幼圆" panose="02010509060101010101" pitchFamily="49" charset="-122"/>
                <a:ea typeface="幼圆" panose="02010509060101010101" pitchFamily="49" charset="-122"/>
              </a:rPr>
              <a:t>上位机</a:t>
            </a:r>
          </a:p>
        </p:txBody>
      </p:sp>
      <p:sp>
        <p:nvSpPr>
          <p:cNvPr id="63" name="矩形 62">
            <a:extLst>
              <a:ext uri="{FF2B5EF4-FFF2-40B4-BE49-F238E27FC236}">
                <a16:creationId xmlns:a16="http://schemas.microsoft.com/office/drawing/2014/main" id="{80A7E5F0-C84B-4D28-BCEB-1B3C16DBABCE}"/>
              </a:ext>
            </a:extLst>
          </p:cNvPr>
          <p:cNvSpPr/>
          <p:nvPr/>
        </p:nvSpPr>
        <p:spPr>
          <a:xfrm>
            <a:off x="6125503" y="5997275"/>
            <a:ext cx="1266692"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幼圆" panose="02010509060101010101" pitchFamily="49" charset="-122"/>
                <a:ea typeface="幼圆" panose="02010509060101010101" pitchFamily="49" charset="-122"/>
              </a:rPr>
              <a:t>下位机</a:t>
            </a:r>
          </a:p>
        </p:txBody>
      </p:sp>
      <p:sp>
        <p:nvSpPr>
          <p:cNvPr id="64" name="矩形 63">
            <a:extLst>
              <a:ext uri="{FF2B5EF4-FFF2-40B4-BE49-F238E27FC236}">
                <a16:creationId xmlns:a16="http://schemas.microsoft.com/office/drawing/2014/main" id="{A3039285-520C-484E-8D5B-548B72E50F7B}"/>
              </a:ext>
            </a:extLst>
          </p:cNvPr>
          <p:cNvSpPr/>
          <p:nvPr/>
        </p:nvSpPr>
        <p:spPr>
          <a:xfrm>
            <a:off x="10337946" y="5997275"/>
            <a:ext cx="1627369"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幼圆" panose="02010509060101010101" pitchFamily="49" charset="-122"/>
                <a:ea typeface="幼圆" panose="02010509060101010101" pitchFamily="49" charset="-122"/>
              </a:rPr>
              <a:t>通信板卡</a:t>
            </a:r>
          </a:p>
        </p:txBody>
      </p:sp>
    </p:spTree>
    <p:extLst>
      <p:ext uri="{BB962C8B-B14F-4D97-AF65-F5344CB8AC3E}">
        <p14:creationId xmlns:p14="http://schemas.microsoft.com/office/powerpoint/2010/main" val="17406990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anim calcmode="lin" valueType="num">
                                      <p:cBhvr>
                                        <p:cTn id="8" dur="1000" fill="hold"/>
                                        <p:tgtEl>
                                          <p:spTgt spid="96"/>
                                        </p:tgtEl>
                                        <p:attrNameLst>
                                          <p:attrName>ppt_x</p:attrName>
                                        </p:attrNameLst>
                                      </p:cBhvr>
                                      <p:tavLst>
                                        <p:tav tm="0">
                                          <p:val>
                                            <p:strVal val="#ppt_x"/>
                                          </p:val>
                                        </p:tav>
                                        <p:tav tm="100000">
                                          <p:val>
                                            <p:strVal val="#ppt_x"/>
                                          </p:val>
                                        </p:tav>
                                      </p:tavLst>
                                    </p:anim>
                                    <p:anim calcmode="lin" valueType="num">
                                      <p:cBhvr>
                                        <p:cTn id="9" dur="1000" fill="hold"/>
                                        <p:tgtEl>
                                          <p:spTgt spid="9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anim calcmode="lin" valueType="num">
                                      <p:cBhvr>
                                        <p:cTn id="13" dur="1000" fill="hold"/>
                                        <p:tgtEl>
                                          <p:spTgt spid="102"/>
                                        </p:tgtEl>
                                        <p:attrNameLst>
                                          <p:attrName>ppt_x</p:attrName>
                                        </p:attrNameLst>
                                      </p:cBhvr>
                                      <p:tavLst>
                                        <p:tav tm="0">
                                          <p:val>
                                            <p:strVal val="#ppt_x"/>
                                          </p:val>
                                        </p:tav>
                                        <p:tav tm="100000">
                                          <p:val>
                                            <p:strVal val="#ppt_x"/>
                                          </p:val>
                                        </p:tav>
                                      </p:tavLst>
                                    </p:anim>
                                    <p:anim calcmode="lin" valueType="num">
                                      <p:cBhvr>
                                        <p:cTn id="14" dur="1000" fill="hold"/>
                                        <p:tgtEl>
                                          <p:spTgt spid="10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0"/>
                                        <p:tgtEl>
                                          <p:spTgt spid="107"/>
                                        </p:tgtEl>
                                      </p:cBhvr>
                                    </p:animEffect>
                                    <p:anim calcmode="lin" valueType="num">
                                      <p:cBhvr>
                                        <p:cTn id="18" dur="1000" fill="hold"/>
                                        <p:tgtEl>
                                          <p:spTgt spid="107"/>
                                        </p:tgtEl>
                                        <p:attrNameLst>
                                          <p:attrName>ppt_x</p:attrName>
                                        </p:attrNameLst>
                                      </p:cBhvr>
                                      <p:tavLst>
                                        <p:tav tm="0">
                                          <p:val>
                                            <p:strVal val="#ppt_x"/>
                                          </p:val>
                                        </p:tav>
                                        <p:tav tm="100000">
                                          <p:val>
                                            <p:strVal val="#ppt_x"/>
                                          </p:val>
                                        </p:tav>
                                      </p:tavLst>
                                    </p:anim>
                                    <p:anim calcmode="lin" valueType="num">
                                      <p:cBhvr>
                                        <p:cTn id="19" dur="1000" fill="hold"/>
                                        <p:tgtEl>
                                          <p:spTgt spid="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anim calcmode="lin" valueType="num">
                                      <p:cBhvr>
                                        <p:cTn id="23" dur="1000" fill="hold"/>
                                        <p:tgtEl>
                                          <p:spTgt spid="108"/>
                                        </p:tgtEl>
                                        <p:attrNameLst>
                                          <p:attrName>ppt_x</p:attrName>
                                        </p:attrNameLst>
                                      </p:cBhvr>
                                      <p:tavLst>
                                        <p:tav tm="0">
                                          <p:val>
                                            <p:strVal val="#ppt_x"/>
                                          </p:val>
                                        </p:tav>
                                        <p:tav tm="100000">
                                          <p:val>
                                            <p:strVal val="#ppt_x"/>
                                          </p:val>
                                        </p:tav>
                                      </p:tavLst>
                                    </p:anim>
                                    <p:anim calcmode="lin" valueType="num">
                                      <p:cBhvr>
                                        <p:cTn id="24" dur="1000" fill="hold"/>
                                        <p:tgtEl>
                                          <p:spTgt spid="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1000"/>
                                        <p:tgtEl>
                                          <p:spTgt spid="109"/>
                                        </p:tgtEl>
                                      </p:cBhvr>
                                    </p:animEffect>
                                    <p:anim calcmode="lin" valueType="num">
                                      <p:cBhvr>
                                        <p:cTn id="28" dur="1000" fill="hold"/>
                                        <p:tgtEl>
                                          <p:spTgt spid="109"/>
                                        </p:tgtEl>
                                        <p:attrNameLst>
                                          <p:attrName>ppt_x</p:attrName>
                                        </p:attrNameLst>
                                      </p:cBhvr>
                                      <p:tavLst>
                                        <p:tav tm="0">
                                          <p:val>
                                            <p:strVal val="#ppt_x"/>
                                          </p:val>
                                        </p:tav>
                                        <p:tav tm="100000">
                                          <p:val>
                                            <p:strVal val="#ppt_x"/>
                                          </p:val>
                                        </p:tav>
                                      </p:tavLst>
                                    </p:anim>
                                    <p:anim calcmode="lin" valueType="num">
                                      <p:cBhvr>
                                        <p:cTn id="29" dur="1000" fill="hold"/>
                                        <p:tgtEl>
                                          <p:spTgt spid="10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anim calcmode="lin" valueType="num">
                                      <p:cBhvr>
                                        <p:cTn id="33" dur="1000" fill="hold"/>
                                        <p:tgtEl>
                                          <p:spTgt spid="110"/>
                                        </p:tgtEl>
                                        <p:attrNameLst>
                                          <p:attrName>ppt_x</p:attrName>
                                        </p:attrNameLst>
                                      </p:cBhvr>
                                      <p:tavLst>
                                        <p:tav tm="0">
                                          <p:val>
                                            <p:strVal val="#ppt_x"/>
                                          </p:val>
                                        </p:tav>
                                        <p:tav tm="100000">
                                          <p:val>
                                            <p:strVal val="#ppt_x"/>
                                          </p:val>
                                        </p:tav>
                                      </p:tavLst>
                                    </p:anim>
                                    <p:anim calcmode="lin" valueType="num">
                                      <p:cBhvr>
                                        <p:cTn id="34" dur="1000" fill="hold"/>
                                        <p:tgtEl>
                                          <p:spTgt spid="1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anim calcmode="lin" valueType="num">
                                      <p:cBhvr>
                                        <p:cTn id="58" dur="1000" fill="hold"/>
                                        <p:tgtEl>
                                          <p:spTgt spid="42"/>
                                        </p:tgtEl>
                                        <p:attrNameLst>
                                          <p:attrName>ppt_x</p:attrName>
                                        </p:attrNameLst>
                                      </p:cBhvr>
                                      <p:tavLst>
                                        <p:tav tm="0">
                                          <p:val>
                                            <p:strVal val="#ppt_x"/>
                                          </p:val>
                                        </p:tav>
                                        <p:tav tm="100000">
                                          <p:val>
                                            <p:strVal val="#ppt_x"/>
                                          </p:val>
                                        </p:tav>
                                      </p:tavLst>
                                    </p:anim>
                                    <p:anim calcmode="lin" valueType="num">
                                      <p:cBhvr>
                                        <p:cTn id="59" dur="1000" fill="hold"/>
                                        <p:tgtEl>
                                          <p:spTgt spid="4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1000"/>
                                        <p:tgtEl>
                                          <p:spTgt spid="44"/>
                                        </p:tgtEl>
                                      </p:cBhvr>
                                    </p:animEffect>
                                    <p:anim calcmode="lin" valueType="num">
                                      <p:cBhvr>
                                        <p:cTn id="68" dur="1000" fill="hold"/>
                                        <p:tgtEl>
                                          <p:spTgt spid="44"/>
                                        </p:tgtEl>
                                        <p:attrNameLst>
                                          <p:attrName>ppt_x</p:attrName>
                                        </p:attrNameLst>
                                      </p:cBhvr>
                                      <p:tavLst>
                                        <p:tav tm="0">
                                          <p:val>
                                            <p:strVal val="#ppt_x"/>
                                          </p:val>
                                        </p:tav>
                                        <p:tav tm="100000">
                                          <p:val>
                                            <p:strVal val="#ppt_x"/>
                                          </p:val>
                                        </p:tav>
                                      </p:tavLst>
                                    </p:anim>
                                    <p:anim calcmode="lin" valueType="num">
                                      <p:cBhvr>
                                        <p:cTn id="69" dur="1000" fill="hold"/>
                                        <p:tgtEl>
                                          <p:spTgt spid="4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1000"/>
                                        <p:tgtEl>
                                          <p:spTgt spid="46"/>
                                        </p:tgtEl>
                                      </p:cBhvr>
                                    </p:animEffect>
                                    <p:anim calcmode="lin" valueType="num">
                                      <p:cBhvr>
                                        <p:cTn id="78" dur="1000" fill="hold"/>
                                        <p:tgtEl>
                                          <p:spTgt spid="46"/>
                                        </p:tgtEl>
                                        <p:attrNameLst>
                                          <p:attrName>ppt_x</p:attrName>
                                        </p:attrNameLst>
                                      </p:cBhvr>
                                      <p:tavLst>
                                        <p:tav tm="0">
                                          <p:val>
                                            <p:strVal val="#ppt_x"/>
                                          </p:val>
                                        </p:tav>
                                        <p:tav tm="100000">
                                          <p:val>
                                            <p:strVal val="#ppt_x"/>
                                          </p:val>
                                        </p:tav>
                                      </p:tavLst>
                                    </p:anim>
                                    <p:anim calcmode="lin" valueType="num">
                                      <p:cBhvr>
                                        <p:cTn id="79" dur="1000" fill="hold"/>
                                        <p:tgtEl>
                                          <p:spTgt spid="4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1000"/>
                                        <p:tgtEl>
                                          <p:spTgt spid="4"/>
                                        </p:tgtEl>
                                      </p:cBhvr>
                                    </p:animEffect>
                                    <p:anim calcmode="lin" valueType="num">
                                      <p:cBhvr>
                                        <p:cTn id="88" dur="1000" fill="hold"/>
                                        <p:tgtEl>
                                          <p:spTgt spid="4"/>
                                        </p:tgtEl>
                                        <p:attrNameLst>
                                          <p:attrName>ppt_x</p:attrName>
                                        </p:attrNameLst>
                                      </p:cBhvr>
                                      <p:tavLst>
                                        <p:tav tm="0">
                                          <p:val>
                                            <p:strVal val="#ppt_x"/>
                                          </p:val>
                                        </p:tav>
                                        <p:tav tm="100000">
                                          <p:val>
                                            <p:strVal val="#ppt_x"/>
                                          </p:val>
                                        </p:tav>
                                      </p:tavLst>
                                    </p:anim>
                                    <p:anim calcmode="lin" valueType="num">
                                      <p:cBhvr>
                                        <p:cTn id="89" dur="1000" fill="hold"/>
                                        <p:tgtEl>
                                          <p:spTgt spid="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fade">
                                      <p:cBhvr>
                                        <p:cTn id="97" dur="1000"/>
                                        <p:tgtEl>
                                          <p:spTgt spid="5"/>
                                        </p:tgtEl>
                                      </p:cBhvr>
                                    </p:animEffect>
                                    <p:anim calcmode="lin" valueType="num">
                                      <p:cBhvr>
                                        <p:cTn id="98" dur="1000" fill="hold"/>
                                        <p:tgtEl>
                                          <p:spTgt spid="5"/>
                                        </p:tgtEl>
                                        <p:attrNameLst>
                                          <p:attrName>ppt_x</p:attrName>
                                        </p:attrNameLst>
                                      </p:cBhvr>
                                      <p:tavLst>
                                        <p:tav tm="0">
                                          <p:val>
                                            <p:strVal val="#ppt_x"/>
                                          </p:val>
                                        </p:tav>
                                        <p:tav tm="100000">
                                          <p:val>
                                            <p:strVal val="#ppt_x"/>
                                          </p:val>
                                        </p:tav>
                                      </p:tavLst>
                                    </p:anim>
                                    <p:anim calcmode="lin" valueType="num">
                                      <p:cBhvr>
                                        <p:cTn id="99" dur="1000" fill="hold"/>
                                        <p:tgtEl>
                                          <p:spTgt spid="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fade">
                                      <p:cBhvr>
                                        <p:cTn id="102" dur="1000"/>
                                        <p:tgtEl>
                                          <p:spTgt spid="6"/>
                                        </p:tgtEl>
                                      </p:cBhvr>
                                    </p:animEffect>
                                    <p:anim calcmode="lin" valueType="num">
                                      <p:cBhvr>
                                        <p:cTn id="103" dur="1000" fill="hold"/>
                                        <p:tgtEl>
                                          <p:spTgt spid="6"/>
                                        </p:tgtEl>
                                        <p:attrNameLst>
                                          <p:attrName>ppt_x</p:attrName>
                                        </p:attrNameLst>
                                      </p:cBhvr>
                                      <p:tavLst>
                                        <p:tav tm="0">
                                          <p:val>
                                            <p:strVal val="#ppt_x"/>
                                          </p:val>
                                        </p:tav>
                                        <p:tav tm="100000">
                                          <p:val>
                                            <p:strVal val="#ppt_x"/>
                                          </p:val>
                                        </p:tav>
                                      </p:tavLst>
                                    </p:anim>
                                    <p:anim calcmode="lin" valueType="num">
                                      <p:cBhvr>
                                        <p:cTn id="104" dur="1000" fill="hold"/>
                                        <p:tgtEl>
                                          <p:spTgt spid="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fade">
                                      <p:cBhvr>
                                        <p:cTn id="107" dur="1000"/>
                                        <p:tgtEl>
                                          <p:spTgt spid="7"/>
                                        </p:tgtEl>
                                      </p:cBhvr>
                                    </p:animEffect>
                                    <p:anim calcmode="lin" valueType="num">
                                      <p:cBhvr>
                                        <p:cTn id="108" dur="1000" fill="hold"/>
                                        <p:tgtEl>
                                          <p:spTgt spid="7"/>
                                        </p:tgtEl>
                                        <p:attrNameLst>
                                          <p:attrName>ppt_x</p:attrName>
                                        </p:attrNameLst>
                                      </p:cBhvr>
                                      <p:tavLst>
                                        <p:tav tm="0">
                                          <p:val>
                                            <p:strVal val="#ppt_x"/>
                                          </p:val>
                                        </p:tav>
                                        <p:tav tm="100000">
                                          <p:val>
                                            <p:strVal val="#ppt_x"/>
                                          </p:val>
                                        </p:tav>
                                      </p:tavLst>
                                    </p:anim>
                                    <p:anim calcmode="lin" valueType="num">
                                      <p:cBhvr>
                                        <p:cTn id="109" dur="1000" fill="hold"/>
                                        <p:tgtEl>
                                          <p:spTgt spid="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1000"/>
                                        <p:tgtEl>
                                          <p:spTgt spid="48"/>
                                        </p:tgtEl>
                                      </p:cBhvr>
                                    </p:animEffect>
                                    <p:anim calcmode="lin" valueType="num">
                                      <p:cBhvr>
                                        <p:cTn id="113" dur="1000" fill="hold"/>
                                        <p:tgtEl>
                                          <p:spTgt spid="48"/>
                                        </p:tgtEl>
                                        <p:attrNameLst>
                                          <p:attrName>ppt_x</p:attrName>
                                        </p:attrNameLst>
                                      </p:cBhvr>
                                      <p:tavLst>
                                        <p:tav tm="0">
                                          <p:val>
                                            <p:strVal val="#ppt_x"/>
                                          </p:val>
                                        </p:tav>
                                        <p:tav tm="100000">
                                          <p:val>
                                            <p:strVal val="#ppt_x"/>
                                          </p:val>
                                        </p:tav>
                                      </p:tavLst>
                                    </p:anim>
                                    <p:anim calcmode="lin" valueType="num">
                                      <p:cBhvr>
                                        <p:cTn id="114" dur="1000" fill="hold"/>
                                        <p:tgtEl>
                                          <p:spTgt spid="4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1000"/>
                                        <p:tgtEl>
                                          <p:spTgt spid="49"/>
                                        </p:tgtEl>
                                      </p:cBhvr>
                                    </p:animEffect>
                                    <p:anim calcmode="lin" valueType="num">
                                      <p:cBhvr>
                                        <p:cTn id="118" dur="1000" fill="hold"/>
                                        <p:tgtEl>
                                          <p:spTgt spid="49"/>
                                        </p:tgtEl>
                                        <p:attrNameLst>
                                          <p:attrName>ppt_x</p:attrName>
                                        </p:attrNameLst>
                                      </p:cBhvr>
                                      <p:tavLst>
                                        <p:tav tm="0">
                                          <p:val>
                                            <p:strVal val="#ppt_x"/>
                                          </p:val>
                                        </p:tav>
                                        <p:tav tm="100000">
                                          <p:val>
                                            <p:strVal val="#ppt_x"/>
                                          </p:val>
                                        </p:tav>
                                      </p:tavLst>
                                    </p:anim>
                                    <p:anim calcmode="lin" valueType="num">
                                      <p:cBhvr>
                                        <p:cTn id="119" dur="1000" fill="hold"/>
                                        <p:tgtEl>
                                          <p:spTgt spid="4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fade">
                                      <p:cBhvr>
                                        <p:cTn id="122" dur="1000"/>
                                        <p:tgtEl>
                                          <p:spTgt spid="50"/>
                                        </p:tgtEl>
                                      </p:cBhvr>
                                    </p:animEffect>
                                    <p:anim calcmode="lin" valueType="num">
                                      <p:cBhvr>
                                        <p:cTn id="123" dur="1000" fill="hold"/>
                                        <p:tgtEl>
                                          <p:spTgt spid="50"/>
                                        </p:tgtEl>
                                        <p:attrNameLst>
                                          <p:attrName>ppt_x</p:attrName>
                                        </p:attrNameLst>
                                      </p:cBhvr>
                                      <p:tavLst>
                                        <p:tav tm="0">
                                          <p:val>
                                            <p:strVal val="#ppt_x"/>
                                          </p:val>
                                        </p:tav>
                                        <p:tav tm="100000">
                                          <p:val>
                                            <p:strVal val="#ppt_x"/>
                                          </p:val>
                                        </p:tav>
                                      </p:tavLst>
                                    </p:anim>
                                    <p:anim calcmode="lin" valueType="num">
                                      <p:cBhvr>
                                        <p:cTn id="124" dur="1000" fill="hold"/>
                                        <p:tgtEl>
                                          <p:spTgt spid="5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fade">
                                      <p:cBhvr>
                                        <p:cTn id="147" dur="1000"/>
                                        <p:tgtEl>
                                          <p:spTgt spid="56"/>
                                        </p:tgtEl>
                                      </p:cBhvr>
                                    </p:animEffect>
                                    <p:anim calcmode="lin" valueType="num">
                                      <p:cBhvr>
                                        <p:cTn id="148" dur="1000" fill="hold"/>
                                        <p:tgtEl>
                                          <p:spTgt spid="56"/>
                                        </p:tgtEl>
                                        <p:attrNameLst>
                                          <p:attrName>ppt_x</p:attrName>
                                        </p:attrNameLst>
                                      </p:cBhvr>
                                      <p:tavLst>
                                        <p:tav tm="0">
                                          <p:val>
                                            <p:strVal val="#ppt_x"/>
                                          </p:val>
                                        </p:tav>
                                        <p:tav tm="100000">
                                          <p:val>
                                            <p:strVal val="#ppt_x"/>
                                          </p:val>
                                        </p:tav>
                                      </p:tavLst>
                                    </p:anim>
                                    <p:anim calcmode="lin" valueType="num">
                                      <p:cBhvr>
                                        <p:cTn id="149" dur="1000" fill="hold"/>
                                        <p:tgtEl>
                                          <p:spTgt spid="5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7"/>
                                        </p:tgtEl>
                                        <p:attrNameLst>
                                          <p:attrName>style.visibility</p:attrName>
                                        </p:attrNameLst>
                                      </p:cBhvr>
                                      <p:to>
                                        <p:strVal val="visible"/>
                                      </p:to>
                                    </p:set>
                                    <p:animEffect transition="in" filter="fade">
                                      <p:cBhvr>
                                        <p:cTn id="152" dur="1000"/>
                                        <p:tgtEl>
                                          <p:spTgt spid="57"/>
                                        </p:tgtEl>
                                      </p:cBhvr>
                                    </p:animEffect>
                                    <p:anim calcmode="lin" valueType="num">
                                      <p:cBhvr>
                                        <p:cTn id="153" dur="1000" fill="hold"/>
                                        <p:tgtEl>
                                          <p:spTgt spid="57"/>
                                        </p:tgtEl>
                                        <p:attrNameLst>
                                          <p:attrName>ppt_x</p:attrName>
                                        </p:attrNameLst>
                                      </p:cBhvr>
                                      <p:tavLst>
                                        <p:tav tm="0">
                                          <p:val>
                                            <p:strVal val="#ppt_x"/>
                                          </p:val>
                                        </p:tav>
                                        <p:tav tm="100000">
                                          <p:val>
                                            <p:strVal val="#ppt_x"/>
                                          </p:val>
                                        </p:tav>
                                      </p:tavLst>
                                    </p:anim>
                                    <p:anim calcmode="lin" valueType="num">
                                      <p:cBhvr>
                                        <p:cTn id="154" dur="1000" fill="hold"/>
                                        <p:tgtEl>
                                          <p:spTgt spid="57"/>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fade">
                                      <p:cBhvr>
                                        <p:cTn id="157" dur="1000"/>
                                        <p:tgtEl>
                                          <p:spTgt spid="58"/>
                                        </p:tgtEl>
                                      </p:cBhvr>
                                    </p:animEffect>
                                    <p:anim calcmode="lin" valueType="num">
                                      <p:cBhvr>
                                        <p:cTn id="158" dur="1000" fill="hold"/>
                                        <p:tgtEl>
                                          <p:spTgt spid="58"/>
                                        </p:tgtEl>
                                        <p:attrNameLst>
                                          <p:attrName>ppt_x</p:attrName>
                                        </p:attrNameLst>
                                      </p:cBhvr>
                                      <p:tavLst>
                                        <p:tav tm="0">
                                          <p:val>
                                            <p:strVal val="#ppt_x"/>
                                          </p:val>
                                        </p:tav>
                                        <p:tav tm="100000">
                                          <p:val>
                                            <p:strVal val="#ppt_x"/>
                                          </p:val>
                                        </p:tav>
                                      </p:tavLst>
                                    </p:anim>
                                    <p:anim calcmode="lin" valueType="num">
                                      <p:cBhvr>
                                        <p:cTn id="159" dur="1000" fill="hold"/>
                                        <p:tgtEl>
                                          <p:spTgt spid="58"/>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fade">
                                      <p:cBhvr>
                                        <p:cTn id="162" dur="1000"/>
                                        <p:tgtEl>
                                          <p:spTgt spid="59"/>
                                        </p:tgtEl>
                                      </p:cBhvr>
                                    </p:animEffect>
                                    <p:anim calcmode="lin" valueType="num">
                                      <p:cBhvr>
                                        <p:cTn id="163" dur="1000" fill="hold"/>
                                        <p:tgtEl>
                                          <p:spTgt spid="59"/>
                                        </p:tgtEl>
                                        <p:attrNameLst>
                                          <p:attrName>ppt_x</p:attrName>
                                        </p:attrNameLst>
                                      </p:cBhvr>
                                      <p:tavLst>
                                        <p:tav tm="0">
                                          <p:val>
                                            <p:strVal val="#ppt_x"/>
                                          </p:val>
                                        </p:tav>
                                        <p:tav tm="100000">
                                          <p:val>
                                            <p:strVal val="#ppt_x"/>
                                          </p:val>
                                        </p:tav>
                                      </p:tavLst>
                                    </p:anim>
                                    <p:anim calcmode="lin" valueType="num">
                                      <p:cBhvr>
                                        <p:cTn id="164" dur="1000" fill="hold"/>
                                        <p:tgtEl>
                                          <p:spTgt spid="59"/>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8"/>
                                        </p:tgtEl>
                                        <p:attrNameLst>
                                          <p:attrName>style.visibility</p:attrName>
                                        </p:attrNameLst>
                                      </p:cBhvr>
                                      <p:to>
                                        <p:strVal val="visible"/>
                                      </p:to>
                                    </p:set>
                                    <p:animEffect transition="in" filter="fade">
                                      <p:cBhvr>
                                        <p:cTn id="167" dur="1000"/>
                                        <p:tgtEl>
                                          <p:spTgt spid="8"/>
                                        </p:tgtEl>
                                      </p:cBhvr>
                                    </p:animEffect>
                                    <p:anim calcmode="lin" valueType="num">
                                      <p:cBhvr>
                                        <p:cTn id="168" dur="1000" fill="hold"/>
                                        <p:tgtEl>
                                          <p:spTgt spid="8"/>
                                        </p:tgtEl>
                                        <p:attrNameLst>
                                          <p:attrName>ppt_x</p:attrName>
                                        </p:attrNameLst>
                                      </p:cBhvr>
                                      <p:tavLst>
                                        <p:tav tm="0">
                                          <p:val>
                                            <p:strVal val="#ppt_x"/>
                                          </p:val>
                                        </p:tav>
                                        <p:tav tm="100000">
                                          <p:val>
                                            <p:strVal val="#ppt_x"/>
                                          </p:val>
                                        </p:tav>
                                      </p:tavLst>
                                    </p:anim>
                                    <p:anim calcmode="lin" valueType="num">
                                      <p:cBhvr>
                                        <p:cTn id="169" dur="1000" fill="hold"/>
                                        <p:tgtEl>
                                          <p:spTgt spid="8"/>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fade">
                                      <p:cBhvr>
                                        <p:cTn id="172" dur="1000"/>
                                        <p:tgtEl>
                                          <p:spTgt spid="60"/>
                                        </p:tgtEl>
                                      </p:cBhvr>
                                    </p:animEffect>
                                    <p:anim calcmode="lin" valueType="num">
                                      <p:cBhvr>
                                        <p:cTn id="173" dur="1000" fill="hold"/>
                                        <p:tgtEl>
                                          <p:spTgt spid="60"/>
                                        </p:tgtEl>
                                        <p:attrNameLst>
                                          <p:attrName>ppt_x</p:attrName>
                                        </p:attrNameLst>
                                      </p:cBhvr>
                                      <p:tavLst>
                                        <p:tav tm="0">
                                          <p:val>
                                            <p:strVal val="#ppt_x"/>
                                          </p:val>
                                        </p:tav>
                                        <p:tav tm="100000">
                                          <p:val>
                                            <p:strVal val="#ppt_x"/>
                                          </p:val>
                                        </p:tav>
                                      </p:tavLst>
                                    </p:anim>
                                    <p:anim calcmode="lin" valueType="num">
                                      <p:cBhvr>
                                        <p:cTn id="174" dur="1000" fill="hold"/>
                                        <p:tgtEl>
                                          <p:spTgt spid="60"/>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61"/>
                                        </p:tgtEl>
                                        <p:attrNameLst>
                                          <p:attrName>style.visibility</p:attrName>
                                        </p:attrNameLst>
                                      </p:cBhvr>
                                      <p:to>
                                        <p:strVal val="visible"/>
                                      </p:to>
                                    </p:set>
                                    <p:animEffect transition="in" filter="fade">
                                      <p:cBhvr>
                                        <p:cTn id="177" dur="1000"/>
                                        <p:tgtEl>
                                          <p:spTgt spid="61"/>
                                        </p:tgtEl>
                                      </p:cBhvr>
                                    </p:animEffect>
                                    <p:anim calcmode="lin" valueType="num">
                                      <p:cBhvr>
                                        <p:cTn id="178" dur="1000" fill="hold"/>
                                        <p:tgtEl>
                                          <p:spTgt spid="61"/>
                                        </p:tgtEl>
                                        <p:attrNameLst>
                                          <p:attrName>ppt_x</p:attrName>
                                        </p:attrNameLst>
                                      </p:cBhvr>
                                      <p:tavLst>
                                        <p:tav tm="0">
                                          <p:val>
                                            <p:strVal val="#ppt_x"/>
                                          </p:val>
                                        </p:tav>
                                        <p:tav tm="100000">
                                          <p:val>
                                            <p:strVal val="#ppt_x"/>
                                          </p:val>
                                        </p:tav>
                                      </p:tavLst>
                                    </p:anim>
                                    <p:anim calcmode="lin" valueType="num">
                                      <p:cBhvr>
                                        <p:cTn id="179" dur="1000" fill="hold"/>
                                        <p:tgtEl>
                                          <p:spTgt spid="61"/>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1000"/>
                                        <p:tgtEl>
                                          <p:spTgt spid="62"/>
                                        </p:tgtEl>
                                      </p:cBhvr>
                                    </p:animEffect>
                                    <p:anim calcmode="lin" valueType="num">
                                      <p:cBhvr>
                                        <p:cTn id="183" dur="1000" fill="hold"/>
                                        <p:tgtEl>
                                          <p:spTgt spid="62"/>
                                        </p:tgtEl>
                                        <p:attrNameLst>
                                          <p:attrName>ppt_x</p:attrName>
                                        </p:attrNameLst>
                                      </p:cBhvr>
                                      <p:tavLst>
                                        <p:tav tm="0">
                                          <p:val>
                                            <p:strVal val="#ppt_x"/>
                                          </p:val>
                                        </p:tav>
                                        <p:tav tm="100000">
                                          <p:val>
                                            <p:strVal val="#ppt_x"/>
                                          </p:val>
                                        </p:tav>
                                      </p:tavLst>
                                    </p:anim>
                                    <p:anim calcmode="lin" valueType="num">
                                      <p:cBhvr>
                                        <p:cTn id="184" dur="1000" fill="hold"/>
                                        <p:tgtEl>
                                          <p:spTgt spid="62"/>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
                                        </p:tgtEl>
                                        <p:attrNameLst>
                                          <p:attrName>style.visibility</p:attrName>
                                        </p:attrNameLst>
                                      </p:cBhvr>
                                      <p:to>
                                        <p:strVal val="visible"/>
                                      </p:to>
                                    </p:set>
                                    <p:animEffect transition="in" filter="fade">
                                      <p:cBhvr>
                                        <p:cTn id="187" dur="1000"/>
                                        <p:tgtEl>
                                          <p:spTgt spid="9"/>
                                        </p:tgtEl>
                                      </p:cBhvr>
                                    </p:animEffect>
                                    <p:anim calcmode="lin" valueType="num">
                                      <p:cBhvr>
                                        <p:cTn id="188" dur="1000" fill="hold"/>
                                        <p:tgtEl>
                                          <p:spTgt spid="9"/>
                                        </p:tgtEl>
                                        <p:attrNameLst>
                                          <p:attrName>ppt_x</p:attrName>
                                        </p:attrNameLst>
                                      </p:cBhvr>
                                      <p:tavLst>
                                        <p:tav tm="0">
                                          <p:val>
                                            <p:strVal val="#ppt_x"/>
                                          </p:val>
                                        </p:tav>
                                        <p:tav tm="100000">
                                          <p:val>
                                            <p:strVal val="#ppt_x"/>
                                          </p:val>
                                        </p:tav>
                                      </p:tavLst>
                                    </p:anim>
                                    <p:anim calcmode="lin" valueType="num">
                                      <p:cBhvr>
                                        <p:cTn id="189" dur="1000" fill="hold"/>
                                        <p:tgtEl>
                                          <p:spTgt spid="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63"/>
                                        </p:tgtEl>
                                        <p:attrNameLst>
                                          <p:attrName>style.visibility</p:attrName>
                                        </p:attrNameLst>
                                      </p:cBhvr>
                                      <p:to>
                                        <p:strVal val="visible"/>
                                      </p:to>
                                    </p:set>
                                    <p:animEffect transition="in" filter="fade">
                                      <p:cBhvr>
                                        <p:cTn id="192" dur="1000"/>
                                        <p:tgtEl>
                                          <p:spTgt spid="63"/>
                                        </p:tgtEl>
                                      </p:cBhvr>
                                    </p:animEffect>
                                    <p:anim calcmode="lin" valueType="num">
                                      <p:cBhvr>
                                        <p:cTn id="193" dur="1000" fill="hold"/>
                                        <p:tgtEl>
                                          <p:spTgt spid="63"/>
                                        </p:tgtEl>
                                        <p:attrNameLst>
                                          <p:attrName>ppt_x</p:attrName>
                                        </p:attrNameLst>
                                      </p:cBhvr>
                                      <p:tavLst>
                                        <p:tav tm="0">
                                          <p:val>
                                            <p:strVal val="#ppt_x"/>
                                          </p:val>
                                        </p:tav>
                                        <p:tav tm="100000">
                                          <p:val>
                                            <p:strVal val="#ppt_x"/>
                                          </p:val>
                                        </p:tav>
                                      </p:tavLst>
                                    </p:anim>
                                    <p:anim calcmode="lin" valueType="num">
                                      <p:cBhvr>
                                        <p:cTn id="194" dur="1000" fill="hold"/>
                                        <p:tgtEl>
                                          <p:spTgt spid="6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64"/>
                                        </p:tgtEl>
                                        <p:attrNameLst>
                                          <p:attrName>style.visibility</p:attrName>
                                        </p:attrNameLst>
                                      </p:cBhvr>
                                      <p:to>
                                        <p:strVal val="visible"/>
                                      </p:to>
                                    </p:set>
                                    <p:animEffect transition="in" filter="fade">
                                      <p:cBhvr>
                                        <p:cTn id="197" dur="1000"/>
                                        <p:tgtEl>
                                          <p:spTgt spid="64"/>
                                        </p:tgtEl>
                                      </p:cBhvr>
                                    </p:animEffect>
                                    <p:anim calcmode="lin" valueType="num">
                                      <p:cBhvr>
                                        <p:cTn id="198" dur="1000" fill="hold"/>
                                        <p:tgtEl>
                                          <p:spTgt spid="64"/>
                                        </p:tgtEl>
                                        <p:attrNameLst>
                                          <p:attrName>ppt_x</p:attrName>
                                        </p:attrNameLst>
                                      </p:cBhvr>
                                      <p:tavLst>
                                        <p:tav tm="0">
                                          <p:val>
                                            <p:strVal val="#ppt_x"/>
                                          </p:val>
                                        </p:tav>
                                        <p:tav tm="100000">
                                          <p:val>
                                            <p:strVal val="#ppt_x"/>
                                          </p:val>
                                        </p:tav>
                                      </p:tavLst>
                                    </p:anim>
                                    <p:anim calcmode="lin" valueType="num">
                                      <p:cBhvr>
                                        <p:cTn id="19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2" grpId="0" animBg="1"/>
      <p:bldP spid="107" grpId="0" animBg="1"/>
      <p:bldP spid="108" grpId="0" animBg="1"/>
      <p:bldP spid="109" grpId="0" animBg="1"/>
      <p:bldP spid="110" grpId="0" animBg="1"/>
      <p:bldP spid="26" grpId="0"/>
      <p:bldP spid="40" grpId="0" animBg="1"/>
      <p:bldP spid="41" grpId="0" animBg="1"/>
      <p:bldP spid="42" grpId="0"/>
      <p:bldP spid="43" grpId="0"/>
      <p:bldP spid="44" grpId="0"/>
      <p:bldP spid="45" grpId="0"/>
      <p:bldP spid="46" grpId="0"/>
      <p:bldP spid="3" grpId="0" animBg="1"/>
      <p:bldP spid="4" grpId="0" animBg="1"/>
      <p:bldP spid="47" grpId="0" animBg="1"/>
      <p:bldP spid="5" grpId="0" animBg="1"/>
      <p:bldP spid="6" grpId="0" animBg="1"/>
      <p:bldP spid="7" grpId="0"/>
      <p:bldP spid="48" grpId="0"/>
      <p:bldP spid="49" grpId="0" animBg="1"/>
      <p:bldP spid="50" grpId="0" animBg="1"/>
      <p:bldP spid="51" grpId="0" animBg="1"/>
      <p:bldP spid="52" grpId="0" animBg="1"/>
      <p:bldP spid="53" grpId="0" animBg="1"/>
      <p:bldP spid="54" grpId="0" animBg="1"/>
      <p:bldP spid="56" grpId="0" animBg="1"/>
      <p:bldP spid="57" grpId="0"/>
      <p:bldP spid="58" grpId="0" animBg="1"/>
      <p:bldP spid="59" grpId="0" animBg="1"/>
      <p:bldP spid="8" grpId="0" animBg="1"/>
      <p:bldP spid="60" grpId="0"/>
      <p:bldP spid="61" grpId="0" animBg="1"/>
      <p:bldP spid="62" grpId="0" animBg="1"/>
      <p:bldP spid="9"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1157047" y="2092989"/>
            <a:ext cx="9374596" cy="4004029"/>
            <a:chOff x="2418583" y="3557409"/>
            <a:chExt cx="19636455" cy="8387022"/>
          </a:xfrm>
        </p:grpSpPr>
        <p:sp>
          <p:nvSpPr>
            <p:cNvPr id="42" name="Rectangle 8"/>
            <p:cNvSpPr/>
            <p:nvPr/>
          </p:nvSpPr>
          <p:spPr>
            <a:xfrm>
              <a:off x="15644002" y="3557417"/>
              <a:ext cx="6411036" cy="8387014"/>
            </a:xfrm>
            <a:prstGeom prst="rect">
              <a:avLst/>
            </a:prstGeom>
            <a:solidFill>
              <a:schemeClr val="bg1"/>
            </a:solidFill>
            <a:ln>
              <a:noFill/>
            </a:ln>
            <a:effectLst>
              <a:outerShdw blurRad="254000" dist="889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00" dirty="0">
                <a:latin typeface="微软雅黑" panose="020B0503020204020204" pitchFamily="34" charset="-122"/>
              </a:endParaRPr>
            </a:p>
          </p:txBody>
        </p:sp>
        <p:sp>
          <p:nvSpPr>
            <p:cNvPr id="43" name="Rectangle 7"/>
            <p:cNvSpPr/>
            <p:nvPr/>
          </p:nvSpPr>
          <p:spPr>
            <a:xfrm>
              <a:off x="9001926" y="3557417"/>
              <a:ext cx="6411036" cy="8387014"/>
            </a:xfrm>
            <a:prstGeom prst="rect">
              <a:avLst/>
            </a:prstGeom>
            <a:solidFill>
              <a:schemeClr val="bg1"/>
            </a:solidFill>
            <a:ln>
              <a:noFill/>
            </a:ln>
            <a:effectLst>
              <a:outerShdw blurRad="254000" dist="889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00" dirty="0">
                <a:latin typeface="微软雅黑" panose="020B0503020204020204" pitchFamily="34" charset="-122"/>
              </a:endParaRPr>
            </a:p>
          </p:txBody>
        </p:sp>
        <p:sp>
          <p:nvSpPr>
            <p:cNvPr id="44" name="Rectangle 6"/>
            <p:cNvSpPr/>
            <p:nvPr/>
          </p:nvSpPr>
          <p:spPr>
            <a:xfrm>
              <a:off x="2418583" y="3557409"/>
              <a:ext cx="6411036" cy="8387014"/>
            </a:xfrm>
            <a:prstGeom prst="rect">
              <a:avLst/>
            </a:prstGeom>
            <a:solidFill>
              <a:schemeClr val="bg1"/>
            </a:solidFill>
            <a:ln>
              <a:noFill/>
            </a:ln>
            <a:effectLst>
              <a:outerShdw blurRad="254000" dist="889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00" dirty="0">
                <a:latin typeface="微软雅黑" panose="020B0503020204020204" pitchFamily="34" charset="-122"/>
              </a:endParaRPr>
            </a:p>
          </p:txBody>
        </p:sp>
        <p:sp>
          <p:nvSpPr>
            <p:cNvPr id="45" name="TextBox 12"/>
            <p:cNvSpPr txBox="1"/>
            <p:nvPr/>
          </p:nvSpPr>
          <p:spPr>
            <a:xfrm>
              <a:off x="4724450" y="10129322"/>
              <a:ext cx="2072903" cy="902480"/>
            </a:xfrm>
            <a:prstGeom prst="rect">
              <a:avLst/>
            </a:prstGeom>
            <a:noFill/>
          </p:spPr>
          <p:txBody>
            <a:bodyPr wrap="none" lIns="182843" tIns="91422" rIns="182843" bIns="91422" rtlCol="0">
              <a:spAutoFit/>
            </a:bodyPr>
            <a:lstStyle/>
            <a:p>
              <a:pPr algn="ctr"/>
              <a:r>
                <a:rPr lang="zh-CN" altLang="en-US" sz="1600" b="1" dirty="0">
                  <a:solidFill>
                    <a:schemeClr val="tx1">
                      <a:lumMod val="50000"/>
                      <a:lumOff val="50000"/>
                    </a:schemeClr>
                  </a:solidFill>
                  <a:cs typeface="Aparajita" panose="020B0604020202020204" pitchFamily="34" charset="0"/>
                </a:rPr>
                <a:t>主界面</a:t>
              </a:r>
              <a:endParaRPr lang="id-ID" sz="1600" b="1" dirty="0">
                <a:solidFill>
                  <a:srgbClr val="EDBD68"/>
                </a:solidFill>
                <a:cs typeface="Aparajita" panose="020B0604020202020204" pitchFamily="34" charset="0"/>
              </a:endParaRPr>
            </a:p>
          </p:txBody>
        </p:sp>
        <p:sp>
          <p:nvSpPr>
            <p:cNvPr id="46" name="TextBox 13"/>
            <p:cNvSpPr txBox="1"/>
            <p:nvPr/>
          </p:nvSpPr>
          <p:spPr>
            <a:xfrm>
              <a:off x="3114370" y="11047874"/>
              <a:ext cx="5293047" cy="676841"/>
            </a:xfrm>
            <a:prstGeom prst="rect">
              <a:avLst/>
            </a:prstGeom>
            <a:noFill/>
          </p:spPr>
          <p:txBody>
            <a:bodyPr wrap="square" lIns="182843" tIns="91422" rIns="182843" bIns="91422" rtlCol="0">
              <a:spAutoFit/>
            </a:bodyPr>
            <a:lstStyle/>
            <a:p>
              <a:pPr algn="ctr"/>
              <a:r>
                <a:rPr lang="en-US" sz="900" dirty="0">
                  <a:solidFill>
                    <a:schemeClr val="tx1">
                      <a:lumMod val="50000"/>
                      <a:lumOff val="50000"/>
                    </a:schemeClr>
                  </a:solidFill>
                  <a:cs typeface="Aparajita" panose="020B0604020202020204" pitchFamily="34" charset="0"/>
                </a:rPr>
                <a:t>MAIN WINDOW</a:t>
              </a:r>
            </a:p>
          </p:txBody>
        </p:sp>
        <p:cxnSp>
          <p:nvCxnSpPr>
            <p:cNvPr id="47" name="Straight Connector 14"/>
            <p:cNvCxnSpPr/>
            <p:nvPr/>
          </p:nvCxnSpPr>
          <p:spPr>
            <a:xfrm>
              <a:off x="5237439" y="10902426"/>
              <a:ext cx="1046909" cy="0"/>
            </a:xfrm>
            <a:prstGeom prst="line">
              <a:avLst/>
            </a:prstGeom>
            <a:ln w="6350">
              <a:solidFill>
                <a:srgbClr val="EDBD68"/>
              </a:solidFill>
              <a:prstDash val="lgDash"/>
              <a:headEnd type="diamond"/>
              <a:tailEnd type="diamond"/>
            </a:ln>
          </p:spPr>
          <p:style>
            <a:lnRef idx="1">
              <a:schemeClr val="accent1"/>
            </a:lnRef>
            <a:fillRef idx="0">
              <a:schemeClr val="accent1"/>
            </a:fillRef>
            <a:effectRef idx="0">
              <a:schemeClr val="accent1"/>
            </a:effectRef>
            <a:fontRef idx="minor">
              <a:schemeClr val="tx1"/>
            </a:fontRef>
          </p:style>
        </p:cxnSp>
        <p:sp>
          <p:nvSpPr>
            <p:cNvPr id="48" name="TextBox 15"/>
            <p:cNvSpPr txBox="1"/>
            <p:nvPr/>
          </p:nvSpPr>
          <p:spPr>
            <a:xfrm>
              <a:off x="10968381" y="10129322"/>
              <a:ext cx="2072901" cy="902480"/>
            </a:xfrm>
            <a:prstGeom prst="rect">
              <a:avLst/>
            </a:prstGeom>
            <a:noFill/>
          </p:spPr>
          <p:txBody>
            <a:bodyPr wrap="none" lIns="182843" tIns="91422" rIns="182843" bIns="91422" rtlCol="0">
              <a:spAutoFit/>
            </a:bodyPr>
            <a:lstStyle/>
            <a:p>
              <a:pPr algn="ctr"/>
              <a:r>
                <a:rPr lang="zh-CN" altLang="en-US" sz="1600" b="1" dirty="0">
                  <a:solidFill>
                    <a:schemeClr val="tx1">
                      <a:lumMod val="50000"/>
                      <a:lumOff val="50000"/>
                    </a:schemeClr>
                  </a:solidFill>
                  <a:cs typeface="Aparajita" panose="020B0604020202020204" pitchFamily="34" charset="0"/>
                </a:rPr>
                <a:t>子界面</a:t>
              </a:r>
              <a:endParaRPr lang="id-ID" sz="1600" b="1" dirty="0">
                <a:solidFill>
                  <a:srgbClr val="DD7A5B"/>
                </a:solidFill>
                <a:cs typeface="Aparajita" panose="020B0604020202020204" pitchFamily="34" charset="0"/>
              </a:endParaRPr>
            </a:p>
          </p:txBody>
        </p:sp>
        <p:sp>
          <p:nvSpPr>
            <p:cNvPr id="49" name="TextBox 16"/>
            <p:cNvSpPr txBox="1"/>
            <p:nvPr/>
          </p:nvSpPr>
          <p:spPr>
            <a:xfrm>
              <a:off x="9358305" y="11047874"/>
              <a:ext cx="5293047" cy="676841"/>
            </a:xfrm>
            <a:prstGeom prst="rect">
              <a:avLst/>
            </a:prstGeom>
            <a:noFill/>
          </p:spPr>
          <p:txBody>
            <a:bodyPr wrap="square" lIns="182843" tIns="91422" rIns="182843" bIns="91422" rtlCol="0">
              <a:spAutoFit/>
            </a:bodyPr>
            <a:lstStyle/>
            <a:p>
              <a:pPr algn="ctr"/>
              <a:r>
                <a:rPr lang="en-US" sz="900" dirty="0">
                  <a:solidFill>
                    <a:schemeClr val="tx1">
                      <a:lumMod val="50000"/>
                      <a:lumOff val="50000"/>
                    </a:schemeClr>
                  </a:solidFill>
                  <a:cs typeface="Aparajita" panose="020B0604020202020204" pitchFamily="34" charset="0"/>
                </a:rPr>
                <a:t>CHILD WINDOW</a:t>
              </a:r>
            </a:p>
          </p:txBody>
        </p:sp>
        <p:cxnSp>
          <p:nvCxnSpPr>
            <p:cNvPr id="50" name="Straight Connector 17"/>
            <p:cNvCxnSpPr/>
            <p:nvPr/>
          </p:nvCxnSpPr>
          <p:spPr>
            <a:xfrm>
              <a:off x="11481374" y="10902426"/>
              <a:ext cx="1046909" cy="0"/>
            </a:xfrm>
            <a:prstGeom prst="line">
              <a:avLst/>
            </a:prstGeom>
            <a:ln w="6350">
              <a:solidFill>
                <a:srgbClr val="DD7A5B"/>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sp>
          <p:nvSpPr>
            <p:cNvPr id="51" name="TextBox 18"/>
            <p:cNvSpPr txBox="1"/>
            <p:nvPr/>
          </p:nvSpPr>
          <p:spPr>
            <a:xfrm>
              <a:off x="17179661" y="10129322"/>
              <a:ext cx="3137165" cy="902480"/>
            </a:xfrm>
            <a:prstGeom prst="rect">
              <a:avLst/>
            </a:prstGeom>
            <a:noFill/>
          </p:spPr>
          <p:txBody>
            <a:bodyPr wrap="none" lIns="182843" tIns="91422" rIns="182843" bIns="91422" rtlCol="0">
              <a:spAutoFit/>
            </a:bodyPr>
            <a:lstStyle/>
            <a:p>
              <a:pPr algn="ctr"/>
              <a:r>
                <a:rPr lang="id-ID" sz="1600" b="1" dirty="0">
                  <a:solidFill>
                    <a:schemeClr val="tx1">
                      <a:lumMod val="50000"/>
                      <a:lumOff val="50000"/>
                    </a:schemeClr>
                  </a:solidFill>
                  <a:cs typeface="Aparajita" panose="020B0604020202020204" pitchFamily="34" charset="0"/>
                </a:rPr>
                <a:t>JAMES </a:t>
              </a:r>
              <a:r>
                <a:rPr lang="id-ID" sz="1600" b="1" dirty="0">
                  <a:solidFill>
                    <a:srgbClr val="AF4343"/>
                  </a:solidFill>
                  <a:cs typeface="Aparajita" panose="020B0604020202020204" pitchFamily="34" charset="0"/>
                </a:rPr>
                <a:t>BOND</a:t>
              </a:r>
            </a:p>
          </p:txBody>
        </p:sp>
        <p:sp>
          <p:nvSpPr>
            <p:cNvPr id="52" name="TextBox 19"/>
            <p:cNvSpPr txBox="1"/>
            <p:nvPr/>
          </p:nvSpPr>
          <p:spPr>
            <a:xfrm>
              <a:off x="16101729" y="11047874"/>
              <a:ext cx="5293047" cy="676841"/>
            </a:xfrm>
            <a:prstGeom prst="rect">
              <a:avLst/>
            </a:prstGeom>
            <a:noFill/>
          </p:spPr>
          <p:txBody>
            <a:bodyPr wrap="square" lIns="182843" tIns="91422" rIns="182843" bIns="91422" rtlCol="0">
              <a:spAutoFit/>
            </a:bodyPr>
            <a:lstStyle/>
            <a:p>
              <a:pPr algn="ctr"/>
              <a:r>
                <a:rPr lang="en-US" sz="900" dirty="0">
                  <a:solidFill>
                    <a:schemeClr val="tx1">
                      <a:lumMod val="50000"/>
                      <a:lumOff val="50000"/>
                    </a:schemeClr>
                  </a:solidFill>
                  <a:cs typeface="Aparajita" panose="020B0604020202020204" pitchFamily="34" charset="0"/>
                </a:rPr>
                <a:t>CEO &amp; FOUNDER</a:t>
              </a:r>
            </a:p>
          </p:txBody>
        </p:sp>
        <p:cxnSp>
          <p:nvCxnSpPr>
            <p:cNvPr id="53" name="Straight Connector 20"/>
            <p:cNvCxnSpPr/>
            <p:nvPr/>
          </p:nvCxnSpPr>
          <p:spPr>
            <a:xfrm>
              <a:off x="18224796" y="10902426"/>
              <a:ext cx="1046909" cy="0"/>
            </a:xfrm>
            <a:prstGeom prst="line">
              <a:avLst/>
            </a:prstGeom>
            <a:ln w="6350">
              <a:solidFill>
                <a:srgbClr val="AF4343"/>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pic>
          <p:nvPicPr>
            <p:cNvPr id="56" name="图片占位符 9"/>
            <p:cNvPicPr>
              <a:picLocks noChangeAspect="1"/>
            </p:cNvPicPr>
            <p:nvPr/>
          </p:nvPicPr>
          <p:blipFill rotWithShape="1">
            <a:blip r:embed="rId2">
              <a:extLst>
                <a:ext uri="{28A0092B-C50C-407E-A947-70E740481C1C}">
                  <a14:useLocalDpi xmlns:a14="http://schemas.microsoft.com/office/drawing/2010/main" val="0"/>
                </a:ext>
              </a:extLst>
            </a:blip>
            <a:srcRect r="32503"/>
            <a:stretch/>
          </p:blipFill>
          <p:spPr>
            <a:xfrm>
              <a:off x="15641657" y="3574013"/>
              <a:ext cx="6245367" cy="6262136"/>
            </a:xfrm>
            <a:prstGeom prst="rect">
              <a:avLst/>
            </a:prstGeom>
          </p:spPr>
        </p:pic>
      </p:grpSp>
      <p:sp>
        <p:nvSpPr>
          <p:cNvPr id="3"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4" name="圆角矩形 5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7E2B9708-87A5-4A64-A8D3-2CB51A0C515D}"/>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BDC24891-D306-4E0A-8C89-376B9CCEB508}"/>
              </a:ext>
            </a:extLst>
          </p:cNvPr>
          <p:cNvSpPr/>
          <p:nvPr/>
        </p:nvSpPr>
        <p:spPr>
          <a:xfrm>
            <a:off x="9273938" y="425016"/>
            <a:ext cx="1080000" cy="40337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C3353440-8282-4C72-B474-0A0F49E47187}"/>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8103058D-5022-4F1B-8F97-AF908E5D9C04}"/>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C39E9811-3F86-467E-88EF-BA41AE33FE47}"/>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39" name="文本框 3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8CC17F4-4E49-4132-8D6D-A6469480F635}"/>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grpSp>
        <p:nvGrpSpPr>
          <p:cNvPr id="71" name="组合 7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8FE3BD08-1828-4B0F-93EE-41262A4A8762}"/>
              </a:ext>
            </a:extLst>
          </p:cNvPr>
          <p:cNvGrpSpPr/>
          <p:nvPr/>
        </p:nvGrpSpPr>
        <p:grpSpPr>
          <a:xfrm>
            <a:off x="489281" y="505880"/>
            <a:ext cx="770021" cy="770021"/>
            <a:chOff x="481263" y="417094"/>
            <a:chExt cx="962526" cy="962526"/>
          </a:xfrm>
        </p:grpSpPr>
        <p:sp>
          <p:nvSpPr>
            <p:cNvPr id="72" name="椭圆 71">
              <a:extLst>
                <a:ext uri="{FF2B5EF4-FFF2-40B4-BE49-F238E27FC236}">
                  <a16:creationId xmlns:a16="http://schemas.microsoft.com/office/drawing/2014/main" id="{E85B9E8B-302E-42EC-A14C-8ECDA866BAE8}"/>
                </a:ext>
              </a:extLst>
            </p:cNvPr>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115">
              <a:extLst>
                <a:ext uri="{FF2B5EF4-FFF2-40B4-BE49-F238E27FC236}">
                  <a16:creationId xmlns:a16="http://schemas.microsoft.com/office/drawing/2014/main" id="{10E39610-7B38-4075-BA79-B532A80AB064}"/>
                </a:ext>
              </a:extLst>
            </p:cNvPr>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4" name="文本框 7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88D0BFF-676D-4170-A610-B2326089C515}"/>
              </a:ext>
            </a:extLst>
          </p:cNvPr>
          <p:cNvSpPr txBox="1"/>
          <p:nvPr/>
        </p:nvSpPr>
        <p:spPr>
          <a:xfrm>
            <a:off x="1284321" y="464891"/>
            <a:ext cx="4290022"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PRESENTATION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75" name="文本框 7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EBCA971-604C-40D4-9DA7-5B022D3861A4}"/>
              </a:ext>
            </a:extLst>
          </p:cNvPr>
          <p:cNvSpPr txBox="1"/>
          <p:nvPr/>
        </p:nvSpPr>
        <p:spPr>
          <a:xfrm>
            <a:off x="1347538" y="997596"/>
            <a:ext cx="3817586"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Presentation of my work</a:t>
            </a:r>
          </a:p>
        </p:txBody>
      </p:sp>
      <p:pic>
        <p:nvPicPr>
          <p:cNvPr id="5" name="图片 4">
            <a:hlinkClick r:id="rId3" action="ppaction://hlinksldjump"/>
            <a:extLst>
              <a:ext uri="{FF2B5EF4-FFF2-40B4-BE49-F238E27FC236}">
                <a16:creationId xmlns:a16="http://schemas.microsoft.com/office/drawing/2014/main" id="{B7889224-9250-4026-A2CD-4C4E140E797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57725" y="2109874"/>
            <a:ext cx="3060000" cy="2998800"/>
          </a:xfrm>
          <a:prstGeom prst="rect">
            <a:avLst/>
          </a:prstGeom>
          <a:effectLst>
            <a:outerShdw blurRad="63500" sx="102000" sy="102000" algn="ctr" rotWithShape="0">
              <a:prstClr val="black">
                <a:alpha val="48000"/>
              </a:prstClr>
            </a:outerShdw>
          </a:effectLst>
        </p:spPr>
      </p:pic>
      <p:pic>
        <p:nvPicPr>
          <p:cNvPr id="7" name="图片 6">
            <a:hlinkClick r:id="rId5" action="ppaction://hlinksldjump"/>
            <a:extLst>
              <a:ext uri="{FF2B5EF4-FFF2-40B4-BE49-F238E27FC236}">
                <a16:creationId xmlns:a16="http://schemas.microsoft.com/office/drawing/2014/main" id="{A0472F55-A48E-4CF8-9266-10C5C914051D}"/>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4326906" y="2091708"/>
            <a:ext cx="3060000" cy="29988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3865240"/>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1000"/>
                                        <p:tgtEl>
                                          <p:spTgt spid="71"/>
                                        </p:tgtEl>
                                      </p:cBhvr>
                                    </p:animEffect>
                                    <p:anim calcmode="lin" valueType="num">
                                      <p:cBhvr>
                                        <p:cTn id="38" dur="1000" fill="hold"/>
                                        <p:tgtEl>
                                          <p:spTgt spid="71"/>
                                        </p:tgtEl>
                                        <p:attrNameLst>
                                          <p:attrName>ppt_x</p:attrName>
                                        </p:attrNameLst>
                                      </p:cBhvr>
                                      <p:tavLst>
                                        <p:tav tm="0">
                                          <p:val>
                                            <p:strVal val="#ppt_x"/>
                                          </p:val>
                                        </p:tav>
                                        <p:tav tm="100000">
                                          <p:val>
                                            <p:strVal val="#ppt_x"/>
                                          </p:val>
                                        </p:tav>
                                      </p:tavLst>
                                    </p:anim>
                                    <p:anim calcmode="lin" valueType="num">
                                      <p:cBhvr>
                                        <p:cTn id="39" dur="1000" fill="hold"/>
                                        <p:tgtEl>
                                          <p:spTgt spid="7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1000"/>
                                        <p:tgtEl>
                                          <p:spTgt spid="74"/>
                                        </p:tgtEl>
                                      </p:cBhvr>
                                    </p:animEffect>
                                    <p:anim calcmode="lin" valueType="num">
                                      <p:cBhvr>
                                        <p:cTn id="43" dur="1000" fill="hold"/>
                                        <p:tgtEl>
                                          <p:spTgt spid="74"/>
                                        </p:tgtEl>
                                        <p:attrNameLst>
                                          <p:attrName>ppt_x</p:attrName>
                                        </p:attrNameLst>
                                      </p:cBhvr>
                                      <p:tavLst>
                                        <p:tav tm="0">
                                          <p:val>
                                            <p:strVal val="#ppt_x"/>
                                          </p:val>
                                        </p:tav>
                                        <p:tav tm="100000">
                                          <p:val>
                                            <p:strVal val="#ppt_x"/>
                                          </p:val>
                                        </p:tav>
                                      </p:tavLst>
                                    </p:anim>
                                    <p:anim calcmode="lin" valueType="num">
                                      <p:cBhvr>
                                        <p:cTn id="44" dur="1000" fill="hold"/>
                                        <p:tgtEl>
                                          <p:spTgt spid="7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000"/>
                                        <p:tgtEl>
                                          <p:spTgt spid="75"/>
                                        </p:tgtEl>
                                      </p:cBhvr>
                                    </p:animEffect>
                                    <p:anim calcmode="lin" valueType="num">
                                      <p:cBhvr>
                                        <p:cTn id="48" dur="1000" fill="hold"/>
                                        <p:tgtEl>
                                          <p:spTgt spid="75"/>
                                        </p:tgtEl>
                                        <p:attrNameLst>
                                          <p:attrName>ppt_x</p:attrName>
                                        </p:attrNameLst>
                                      </p:cBhvr>
                                      <p:tavLst>
                                        <p:tav tm="0">
                                          <p:val>
                                            <p:strVal val="#ppt_x"/>
                                          </p:val>
                                        </p:tav>
                                        <p:tav tm="100000">
                                          <p:val>
                                            <p:strVal val="#ppt_x"/>
                                          </p:val>
                                        </p:tav>
                                      </p:tavLst>
                                    </p:anim>
                                    <p:anim calcmode="lin" valueType="num">
                                      <p:cBhvr>
                                        <p:cTn id="49" dur="1000" fill="hold"/>
                                        <p:tgtEl>
                                          <p:spTgt spid="75"/>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P spid="38" grpId="0"/>
      <p:bldP spid="39"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76183" y="1966053"/>
            <a:ext cx="3321232" cy="2152145"/>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76183" y="4238718"/>
            <a:ext cx="3321232" cy="2152145"/>
          </a:xfrm>
          <a:prstGeom prst="rect">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268005" y="4238718"/>
            <a:ext cx="3321232" cy="2152145"/>
          </a:xfrm>
          <a:prstGeom prst="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279583" y="2151533"/>
            <a:ext cx="2385254" cy="724460"/>
          </a:xfrm>
          <a:prstGeom prst="rect">
            <a:avLst/>
          </a:prstGeom>
          <a:noFill/>
        </p:spPr>
        <p:txBody>
          <a:bodyPr wrap="square" rtlCol="0">
            <a:spAutoFit/>
          </a:bodyPr>
          <a:lstStyle/>
          <a:p>
            <a:r>
              <a:rPr lang="zh-CN" altLang="en-US" sz="4000" b="1" dirty="0">
                <a:solidFill>
                  <a:schemeClr val="bg1"/>
                </a:solidFill>
              </a:rPr>
              <a:t>存在问题</a:t>
            </a:r>
          </a:p>
        </p:txBody>
      </p:sp>
      <p:cxnSp>
        <p:nvCxnSpPr>
          <p:cNvPr id="33" name="直接连接符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1799049" y="2886493"/>
            <a:ext cx="1207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050106" y="4413243"/>
            <a:ext cx="2887231" cy="533749"/>
          </a:xfrm>
          <a:prstGeom prst="rect">
            <a:avLst/>
          </a:prstGeom>
          <a:noFill/>
        </p:spPr>
        <p:txBody>
          <a:bodyPr wrap="square" rtlCol="0">
            <a:spAutoFit/>
          </a:bodyPr>
          <a:lstStyle/>
          <a:p>
            <a:r>
              <a:rPr lang="zh-CN" altLang="en-US" sz="2800" b="1" dirty="0">
                <a:solidFill>
                  <a:schemeClr val="bg1"/>
                </a:solidFill>
              </a:rPr>
              <a:t>各部分细节实现</a:t>
            </a:r>
          </a:p>
        </p:txBody>
      </p:sp>
      <p:cxnSp>
        <p:nvCxnSpPr>
          <p:cNvPr id="35" name="直接连接符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1799049" y="5077472"/>
            <a:ext cx="1207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5109788" y="4380308"/>
            <a:ext cx="2487084" cy="523220"/>
          </a:xfrm>
          <a:prstGeom prst="rect">
            <a:avLst/>
          </a:prstGeom>
          <a:noFill/>
        </p:spPr>
        <p:txBody>
          <a:bodyPr wrap="square" rtlCol="0">
            <a:spAutoFit/>
          </a:bodyPr>
          <a:lstStyle/>
          <a:p>
            <a:r>
              <a:rPr lang="zh-CN" altLang="en-US" sz="2800" b="1" dirty="0">
                <a:solidFill>
                  <a:schemeClr val="bg1"/>
                </a:solidFill>
              </a:rPr>
              <a:t>通信协议</a:t>
            </a:r>
          </a:p>
        </p:txBody>
      </p:sp>
      <p:cxnSp>
        <p:nvCxnSpPr>
          <p:cNvPr id="37" name="直接连接符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CxnSpPr/>
          <p:nvPr/>
        </p:nvCxnSpPr>
        <p:spPr>
          <a:xfrm>
            <a:off x="5277469" y="5077472"/>
            <a:ext cx="1207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8" name="组合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8809014" y="4592027"/>
            <a:ext cx="1314702" cy="1027263"/>
            <a:chOff x="1674813" y="965200"/>
            <a:chExt cx="1047750" cy="977900"/>
          </a:xfrm>
          <a:solidFill>
            <a:schemeClr val="bg1"/>
          </a:solidFill>
        </p:grpSpPr>
        <p:sp>
          <p:nvSpPr>
            <p:cNvPr id="39"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2" name="文本框 4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30205" y="5715492"/>
            <a:ext cx="2380479" cy="461665"/>
          </a:xfrm>
          <a:prstGeom prst="rect">
            <a:avLst/>
          </a:prstGeom>
          <a:noFill/>
        </p:spPr>
        <p:txBody>
          <a:bodyPr wrap="square" rtlCol="0">
            <a:spAutoFit/>
          </a:bodyPr>
          <a:lstStyle/>
          <a:p>
            <a:pPr algn="ctr">
              <a:lnSpc>
                <a:spcPct val="150000"/>
              </a:lnSpc>
            </a:pPr>
            <a:r>
              <a:rPr lang="en-US" altLang="zh-CN" sz="1600" dirty="0">
                <a:solidFill>
                  <a:schemeClr val="bg1"/>
                </a:solidFill>
                <a:ea typeface="Gulim" panose="020B0600000101010101" pitchFamily="34" charset="-127"/>
              </a:rPr>
              <a:t>Click here to add a title</a:t>
            </a:r>
          </a:p>
        </p:txBody>
      </p:sp>
      <p:sp>
        <p:nvSpPr>
          <p:cNvPr id="43" name="矩形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259302" y="2960449"/>
            <a:ext cx="2246419" cy="1062791"/>
          </a:xfrm>
          <a:prstGeom prst="rect">
            <a:avLst/>
          </a:prstGeom>
        </p:spPr>
        <p:txBody>
          <a:bodyPr wrap="square">
            <a:spAutoFit/>
          </a:bodyPr>
          <a:lstStyle/>
          <a:p>
            <a:pPr>
              <a:lnSpc>
                <a:spcPct val="130000"/>
              </a:lnSpc>
              <a:spcAft>
                <a:spcPts val="600"/>
              </a:spcAft>
            </a:pPr>
            <a:r>
              <a:rPr lang="en-US" altLang="zh-CN" sz="1400" dirty="0">
                <a:solidFill>
                  <a:schemeClr val="bg1"/>
                </a:solidFill>
                <a:ea typeface="微软雅黑" panose="020B0503020204020204" pitchFamily="34" charset="-122"/>
              </a:rPr>
              <a:t>1</a:t>
            </a:r>
            <a:r>
              <a:rPr lang="zh-CN" altLang="en-US" sz="1400" dirty="0">
                <a:solidFill>
                  <a:schemeClr val="bg1"/>
                </a:solidFill>
                <a:ea typeface="微软雅黑" panose="020B0503020204020204" pitchFamily="34" charset="-122"/>
              </a:rPr>
              <a:t>、各部分细节实现</a:t>
            </a:r>
            <a:endParaRPr lang="en-US" altLang="zh-CN" sz="1400" dirty="0">
              <a:solidFill>
                <a:schemeClr val="bg1"/>
              </a:solidFill>
              <a:ea typeface="微软雅黑" panose="020B0503020204020204" pitchFamily="34" charset="-122"/>
            </a:endParaRPr>
          </a:p>
          <a:p>
            <a:pPr>
              <a:lnSpc>
                <a:spcPct val="130000"/>
              </a:lnSpc>
              <a:spcAft>
                <a:spcPts val="600"/>
              </a:spcAft>
            </a:pPr>
            <a:r>
              <a:rPr lang="en-US" altLang="zh-CN" sz="1400" b="1" dirty="0">
                <a:solidFill>
                  <a:schemeClr val="bg1"/>
                </a:solidFill>
                <a:ea typeface="微软雅黑" panose="020B0503020204020204" pitchFamily="34" charset="-122"/>
              </a:rPr>
              <a:t>2</a:t>
            </a:r>
            <a:r>
              <a:rPr lang="zh-CN" altLang="en-US" sz="1400" b="1" dirty="0">
                <a:solidFill>
                  <a:schemeClr val="bg1"/>
                </a:solidFill>
                <a:ea typeface="微软雅黑" panose="020B0503020204020204" pitchFamily="34" charset="-122"/>
              </a:rPr>
              <a:t>、</a:t>
            </a:r>
            <a:r>
              <a:rPr lang="zh-CN" altLang="en-US" sz="1400" dirty="0">
                <a:solidFill>
                  <a:schemeClr val="bg1"/>
                </a:solidFill>
                <a:ea typeface="微软雅黑" panose="020B0503020204020204" pitchFamily="34" charset="-122"/>
              </a:rPr>
              <a:t>通信协议</a:t>
            </a:r>
            <a:endParaRPr lang="en-US" altLang="zh-CN" sz="1400" dirty="0">
              <a:solidFill>
                <a:schemeClr val="bg1"/>
              </a:solidFill>
              <a:ea typeface="微软雅黑" panose="020B0503020204020204" pitchFamily="34" charset="-122"/>
            </a:endParaRPr>
          </a:p>
          <a:p>
            <a:pPr>
              <a:lnSpc>
                <a:spcPct val="130000"/>
              </a:lnSpc>
              <a:spcAft>
                <a:spcPts val="600"/>
              </a:spcAft>
            </a:pPr>
            <a:r>
              <a:rPr lang="en-US" altLang="zh-CN" sz="1400" dirty="0">
                <a:solidFill>
                  <a:schemeClr val="bg1"/>
                </a:solidFill>
                <a:ea typeface="微软雅黑" panose="020B0503020204020204" pitchFamily="34" charset="-122"/>
              </a:rPr>
              <a:t>3</a:t>
            </a:r>
            <a:r>
              <a:rPr lang="zh-CN" altLang="en-US" sz="1400" dirty="0">
                <a:solidFill>
                  <a:schemeClr val="bg1"/>
                </a:solidFill>
                <a:ea typeface="微软雅黑" panose="020B0503020204020204" pitchFamily="34" charset="-122"/>
              </a:rPr>
              <a:t>、数据帧格式</a:t>
            </a:r>
          </a:p>
        </p:txBody>
      </p:sp>
      <p:sp>
        <p:nvSpPr>
          <p:cNvPr id="44" name="矩形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035613" y="5242414"/>
            <a:ext cx="2981403" cy="946156"/>
          </a:xfrm>
          <a:prstGeom prst="rect">
            <a:avLst/>
          </a:prstGeom>
        </p:spPr>
        <p:txBody>
          <a:bodyPr wrap="square">
            <a:spAutoFit/>
          </a:bodyPr>
          <a:lstStyle/>
          <a:p>
            <a:pPr>
              <a:lnSpc>
                <a:spcPct val="130000"/>
              </a:lnSpc>
              <a:spcAft>
                <a:spcPts val="600"/>
              </a:spcAft>
            </a:pPr>
            <a:r>
              <a:rPr lang="en-US" altLang="zh-CN" sz="1200" dirty="0">
                <a:solidFill>
                  <a:schemeClr val="bg1"/>
                </a:solidFill>
                <a:ea typeface="微软雅黑" panose="020B0503020204020204" pitchFamily="34" charset="-122"/>
              </a:rPr>
              <a:t>1</a:t>
            </a:r>
            <a:r>
              <a:rPr lang="zh-CN" altLang="en-US" sz="1200" dirty="0">
                <a:solidFill>
                  <a:schemeClr val="bg1"/>
                </a:solidFill>
                <a:ea typeface="微软雅黑" panose="020B0503020204020204" pitchFamily="34" charset="-122"/>
              </a:rPr>
              <a:t>、三参量九通道的参数设置</a:t>
            </a:r>
            <a:endParaRPr lang="en-US" altLang="zh-CN" sz="1200" dirty="0">
              <a:solidFill>
                <a:schemeClr val="bg1"/>
              </a:solidFill>
              <a:ea typeface="微软雅黑" panose="020B0503020204020204" pitchFamily="34" charset="-122"/>
            </a:endParaRPr>
          </a:p>
          <a:p>
            <a:pPr>
              <a:lnSpc>
                <a:spcPct val="130000"/>
              </a:lnSpc>
              <a:spcAft>
                <a:spcPts val="600"/>
              </a:spcAft>
            </a:pPr>
            <a:r>
              <a:rPr lang="en-US" altLang="zh-CN" sz="1200" dirty="0">
                <a:solidFill>
                  <a:schemeClr val="bg1"/>
                </a:solidFill>
                <a:ea typeface="微软雅黑" panose="020B0503020204020204" pitchFamily="34" charset="-122"/>
              </a:rPr>
              <a:t>2</a:t>
            </a:r>
            <a:r>
              <a:rPr lang="zh-CN" altLang="en-US" sz="1200" dirty="0">
                <a:solidFill>
                  <a:schemeClr val="bg1"/>
                </a:solidFill>
                <a:ea typeface="微软雅黑" panose="020B0503020204020204" pitchFamily="34" charset="-122"/>
              </a:rPr>
              <a:t>、各个设置的警告信息，以及限制参数</a:t>
            </a:r>
            <a:endParaRPr lang="en-US" altLang="zh-CN" sz="1200" dirty="0">
              <a:solidFill>
                <a:schemeClr val="bg1"/>
              </a:solidFill>
              <a:ea typeface="微软雅黑" panose="020B0503020204020204" pitchFamily="34" charset="-122"/>
            </a:endParaRPr>
          </a:p>
          <a:p>
            <a:pPr>
              <a:lnSpc>
                <a:spcPct val="130000"/>
              </a:lnSpc>
              <a:spcAft>
                <a:spcPts val="600"/>
              </a:spcAft>
            </a:pPr>
            <a:r>
              <a:rPr lang="en-US" altLang="zh-CN" sz="1200" dirty="0">
                <a:solidFill>
                  <a:schemeClr val="bg1"/>
                </a:solidFill>
                <a:ea typeface="微软雅黑" panose="020B0503020204020204" pitchFamily="34" charset="-122"/>
              </a:rPr>
              <a:t>3</a:t>
            </a:r>
            <a:r>
              <a:rPr lang="zh-CN" altLang="en-US" sz="1200" dirty="0">
                <a:solidFill>
                  <a:schemeClr val="bg1"/>
                </a:solidFill>
                <a:ea typeface="微软雅黑" panose="020B0503020204020204" pitchFamily="34" charset="-122"/>
              </a:rPr>
              <a:t>、各个按钮的功能设置</a:t>
            </a:r>
          </a:p>
        </p:txBody>
      </p:sp>
      <p:sp>
        <p:nvSpPr>
          <p:cNvPr id="45" name="矩形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356845" y="5177275"/>
            <a:ext cx="3072316" cy="1108701"/>
          </a:xfrm>
          <a:prstGeom prst="rect">
            <a:avLst/>
          </a:prstGeom>
        </p:spPr>
        <p:txBody>
          <a:bodyPr wrap="square">
            <a:spAutoFit/>
          </a:bodyPr>
          <a:lstStyle/>
          <a:p>
            <a:pPr>
              <a:lnSpc>
                <a:spcPct val="130000"/>
              </a:lnSpc>
              <a:spcAft>
                <a:spcPts val="600"/>
              </a:spcAft>
            </a:pPr>
            <a:r>
              <a:rPr lang="en-US" altLang="zh-CN" sz="1100" dirty="0">
                <a:solidFill>
                  <a:schemeClr val="bg1"/>
                </a:solidFill>
                <a:ea typeface="微软雅黑" panose="020B0503020204020204" pitchFamily="34" charset="-122"/>
              </a:rPr>
              <a:t>1</a:t>
            </a:r>
            <a:r>
              <a:rPr lang="zh-CN" altLang="en-US" sz="1100" dirty="0">
                <a:solidFill>
                  <a:schemeClr val="bg1"/>
                </a:solidFill>
                <a:ea typeface="微软雅黑" panose="020B0503020204020204" pitchFamily="34" charset="-122"/>
              </a:rPr>
              <a:t>、采用网口</a:t>
            </a:r>
            <a:r>
              <a:rPr lang="en-US" altLang="zh-CN" sz="1100" dirty="0">
                <a:solidFill>
                  <a:schemeClr val="bg1"/>
                </a:solidFill>
                <a:ea typeface="微软雅黑" panose="020B0503020204020204" pitchFamily="34" charset="-122"/>
              </a:rPr>
              <a:t>TCP/IP</a:t>
            </a:r>
            <a:r>
              <a:rPr lang="zh-CN" altLang="en-US" sz="1100" dirty="0">
                <a:solidFill>
                  <a:schemeClr val="bg1"/>
                </a:solidFill>
                <a:ea typeface="微软雅黑" panose="020B0503020204020204" pitchFamily="34" charset="-122"/>
              </a:rPr>
              <a:t>通信，上位机需要同时做客户端以及服务器，既能监听连接也能主动连接。</a:t>
            </a:r>
            <a:endParaRPr lang="en-US" altLang="zh-CN" sz="1100" dirty="0">
              <a:solidFill>
                <a:schemeClr val="bg1"/>
              </a:solidFill>
              <a:ea typeface="微软雅黑" panose="020B0503020204020204" pitchFamily="34" charset="-122"/>
            </a:endParaRPr>
          </a:p>
          <a:p>
            <a:pPr>
              <a:lnSpc>
                <a:spcPct val="130000"/>
              </a:lnSpc>
              <a:spcAft>
                <a:spcPts val="600"/>
              </a:spcAft>
            </a:pPr>
            <a:r>
              <a:rPr lang="en-US" altLang="zh-CN" sz="1100" dirty="0">
                <a:solidFill>
                  <a:schemeClr val="bg1"/>
                </a:solidFill>
                <a:ea typeface="微软雅黑" panose="020B0503020204020204" pitchFamily="34" charset="-122"/>
              </a:rPr>
              <a:t>2</a:t>
            </a:r>
            <a:r>
              <a:rPr lang="zh-CN" altLang="en-US" sz="1100" dirty="0">
                <a:solidFill>
                  <a:schemeClr val="bg1"/>
                </a:solidFill>
                <a:ea typeface="微软雅黑" panose="020B0503020204020204" pitchFamily="34" charset="-122"/>
              </a:rPr>
              <a:t>、通过局域网组网实现电脑控制多个控制器</a:t>
            </a:r>
            <a:endParaRPr lang="en-US" altLang="zh-CN" sz="1100" dirty="0">
              <a:solidFill>
                <a:schemeClr val="bg1"/>
              </a:solidFill>
              <a:ea typeface="微软雅黑" panose="020B0503020204020204" pitchFamily="34" charset="-122"/>
            </a:endParaRPr>
          </a:p>
          <a:p>
            <a:pPr>
              <a:lnSpc>
                <a:spcPct val="130000"/>
              </a:lnSpc>
              <a:spcAft>
                <a:spcPts val="600"/>
              </a:spcAft>
            </a:pPr>
            <a:r>
              <a:rPr lang="en-US" altLang="zh-CN" sz="1100" dirty="0">
                <a:solidFill>
                  <a:schemeClr val="bg1"/>
                </a:solidFill>
                <a:ea typeface="微软雅黑" panose="020B0503020204020204" pitchFamily="34" charset="-122"/>
              </a:rPr>
              <a:t>3</a:t>
            </a:r>
            <a:r>
              <a:rPr lang="zh-CN" altLang="en-US" sz="1100" dirty="0">
                <a:solidFill>
                  <a:schemeClr val="bg1"/>
                </a:solidFill>
                <a:ea typeface="微软雅黑" panose="020B0503020204020204" pitchFamily="34" charset="-122"/>
              </a:rPr>
              <a:t>、考虑并发服务器，以及数据传输带宽等问题</a:t>
            </a:r>
          </a:p>
        </p:txBody>
      </p:sp>
      <p:pic>
        <p:nvPicPr>
          <p:cNvPr id="46" name="图片 4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415" y="1966053"/>
            <a:ext cx="6983646" cy="2152145"/>
          </a:xfrm>
          <a:prstGeom prst="rect">
            <a:avLst/>
          </a:prstGeom>
          <a:effectLst>
            <a:outerShdw blurRad="254000" dist="88900" dir="8100000" algn="ctr" rotWithShape="0">
              <a:srgbClr val="000000">
                <a:alpha val="36000"/>
              </a:srgbClr>
            </a:outerShdw>
          </a:effectLst>
        </p:spPr>
      </p:pic>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grpSp>
        <p:nvGrpSpPr>
          <p:cNvPr id="69" name="组合 6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0CBE9D69-450D-4322-8C76-CCE150F2BDFA}"/>
              </a:ext>
            </a:extLst>
          </p:cNvPr>
          <p:cNvGrpSpPr/>
          <p:nvPr/>
        </p:nvGrpSpPr>
        <p:grpSpPr>
          <a:xfrm>
            <a:off x="489281" y="505880"/>
            <a:ext cx="770021" cy="770021"/>
            <a:chOff x="481263" y="417094"/>
            <a:chExt cx="962526" cy="962526"/>
          </a:xfrm>
        </p:grpSpPr>
        <p:sp>
          <p:nvSpPr>
            <p:cNvPr id="70" name="椭圆 69">
              <a:extLst>
                <a:ext uri="{FF2B5EF4-FFF2-40B4-BE49-F238E27FC236}">
                  <a16:creationId xmlns:a16="http://schemas.microsoft.com/office/drawing/2014/main" id="{53D955F8-6C0C-46D6-AC35-047DE737C8E0}"/>
                </a:ext>
              </a:extLst>
            </p:cNvPr>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115">
              <a:extLst>
                <a:ext uri="{FF2B5EF4-FFF2-40B4-BE49-F238E27FC236}">
                  <a16:creationId xmlns:a16="http://schemas.microsoft.com/office/drawing/2014/main" id="{97050365-3797-402E-B4E0-F2E99461063A}"/>
                </a:ext>
              </a:extLst>
            </p:cNvPr>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2" name="文本框 7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56C2C08-F580-42CB-99C3-5F6C9EC28413}"/>
              </a:ext>
            </a:extLst>
          </p:cNvPr>
          <p:cNvSpPr txBox="1"/>
          <p:nvPr/>
        </p:nvSpPr>
        <p:spPr>
          <a:xfrm>
            <a:off x="1347536" y="465221"/>
            <a:ext cx="4467728"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EXPECTATION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73" name="圆角矩形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57B2E54-A727-4470-90EB-C2085CF20D75}"/>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632E475-AC3A-4065-BB5B-8D959A453042}"/>
              </a:ext>
            </a:extLst>
          </p:cNvPr>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BBD3421A-319B-45EF-A676-7842EA2E4486}"/>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76" name="文本框 7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11004C9F-2052-4527-9341-D7A568B112B0}"/>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77" name="文本框 7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28EAEBE3-9714-417A-8152-175509F13ACF}"/>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78" name="文本框 7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0598B5DF-5CD6-4C27-8645-7789C05DB6F0}"/>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sp>
        <p:nvSpPr>
          <p:cNvPr id="79" name="文本框 7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01A2845-9E6D-46BE-B640-00F21A1A605D}"/>
              </a:ext>
            </a:extLst>
          </p:cNvPr>
          <p:cNvSpPr txBox="1"/>
          <p:nvPr/>
        </p:nvSpPr>
        <p:spPr>
          <a:xfrm>
            <a:off x="1347536" y="998902"/>
            <a:ext cx="3817586"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Expectation   of   the  future</a:t>
            </a:r>
          </a:p>
        </p:txBody>
      </p:sp>
      <p:sp>
        <p:nvSpPr>
          <p:cNvPr id="80" name="矩形 7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B69C2C80-ECEE-42A2-95C0-9C2C9E4C10CD}"/>
              </a:ext>
            </a:extLst>
          </p:cNvPr>
          <p:cNvSpPr/>
          <p:nvPr/>
        </p:nvSpPr>
        <p:spPr>
          <a:xfrm>
            <a:off x="7759827" y="4245684"/>
            <a:ext cx="3321232" cy="2152145"/>
          </a:xfrm>
          <a:prstGeom prst="rect">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9969EDD9-D1A1-4740-B2A6-2458F77241EE}"/>
              </a:ext>
            </a:extLst>
          </p:cNvPr>
          <p:cNvSpPr txBox="1"/>
          <p:nvPr/>
        </p:nvSpPr>
        <p:spPr>
          <a:xfrm>
            <a:off x="8353344" y="4371585"/>
            <a:ext cx="2487084" cy="523220"/>
          </a:xfrm>
          <a:prstGeom prst="rect">
            <a:avLst/>
          </a:prstGeom>
          <a:noFill/>
        </p:spPr>
        <p:txBody>
          <a:bodyPr wrap="square" rtlCol="0">
            <a:spAutoFit/>
          </a:bodyPr>
          <a:lstStyle/>
          <a:p>
            <a:r>
              <a:rPr lang="zh-CN" altLang="en-US" sz="2800" b="1" dirty="0">
                <a:solidFill>
                  <a:schemeClr val="bg1"/>
                </a:solidFill>
              </a:rPr>
              <a:t>数据帧格式</a:t>
            </a:r>
          </a:p>
        </p:txBody>
      </p:sp>
      <p:cxnSp>
        <p:nvCxnSpPr>
          <p:cNvPr id="82" name="直接连接符 8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D5728E6-3608-4F3B-A0FC-D485532321D8}"/>
              </a:ext>
            </a:extLst>
          </p:cNvPr>
          <p:cNvCxnSpPr/>
          <p:nvPr/>
        </p:nvCxnSpPr>
        <p:spPr>
          <a:xfrm>
            <a:off x="8769291" y="5084438"/>
            <a:ext cx="1207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矩形 8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61FA4B12-6BBE-4BF1-A8BA-767E37EAE74B}"/>
              </a:ext>
            </a:extLst>
          </p:cNvPr>
          <p:cNvSpPr/>
          <p:nvPr/>
        </p:nvSpPr>
        <p:spPr>
          <a:xfrm>
            <a:off x="7848667" y="5184241"/>
            <a:ext cx="3072316" cy="888641"/>
          </a:xfrm>
          <a:prstGeom prst="rect">
            <a:avLst/>
          </a:prstGeom>
        </p:spPr>
        <p:txBody>
          <a:bodyPr wrap="square">
            <a:spAutoFit/>
          </a:bodyPr>
          <a:lstStyle/>
          <a:p>
            <a:pPr>
              <a:lnSpc>
                <a:spcPct val="130000"/>
              </a:lnSpc>
              <a:spcAft>
                <a:spcPts val="600"/>
              </a:spcAft>
            </a:pPr>
            <a:r>
              <a:rPr lang="en-US" altLang="zh-CN" sz="1100" dirty="0">
                <a:solidFill>
                  <a:schemeClr val="bg1"/>
                </a:solidFill>
                <a:ea typeface="微软雅黑" panose="020B0503020204020204" pitchFamily="34" charset="-122"/>
              </a:rPr>
              <a:t>1</a:t>
            </a:r>
            <a:r>
              <a:rPr lang="zh-CN" altLang="en-US" sz="1100" dirty="0">
                <a:solidFill>
                  <a:schemeClr val="bg1"/>
                </a:solidFill>
                <a:ea typeface="微软雅黑" panose="020B0503020204020204" pitchFamily="34" charset="-122"/>
              </a:rPr>
              <a:t>、应用层采用的数据帧格式</a:t>
            </a:r>
            <a:endParaRPr lang="en-US" altLang="zh-CN" sz="1100" dirty="0">
              <a:solidFill>
                <a:schemeClr val="bg1"/>
              </a:solidFill>
              <a:ea typeface="微软雅黑" panose="020B0503020204020204" pitchFamily="34" charset="-122"/>
            </a:endParaRPr>
          </a:p>
          <a:p>
            <a:pPr>
              <a:lnSpc>
                <a:spcPct val="130000"/>
              </a:lnSpc>
              <a:spcAft>
                <a:spcPts val="600"/>
              </a:spcAft>
            </a:pPr>
            <a:r>
              <a:rPr lang="en-US" altLang="zh-CN" sz="1100" dirty="0">
                <a:solidFill>
                  <a:schemeClr val="bg1"/>
                </a:solidFill>
                <a:ea typeface="微软雅黑" panose="020B0503020204020204" pitchFamily="34" charset="-122"/>
              </a:rPr>
              <a:t>2</a:t>
            </a:r>
            <a:r>
              <a:rPr lang="zh-CN" altLang="en-US" sz="1100" dirty="0">
                <a:solidFill>
                  <a:schemeClr val="bg1"/>
                </a:solidFill>
                <a:ea typeface="微软雅黑" panose="020B0503020204020204" pitchFamily="34" charset="-122"/>
              </a:rPr>
              <a:t>、帧头、帧尾、以及校验等问题</a:t>
            </a:r>
            <a:endParaRPr lang="en-US" altLang="zh-CN" sz="1100" dirty="0">
              <a:solidFill>
                <a:schemeClr val="bg1"/>
              </a:solidFill>
              <a:ea typeface="微软雅黑" panose="020B0503020204020204" pitchFamily="34" charset="-122"/>
            </a:endParaRPr>
          </a:p>
          <a:p>
            <a:pPr>
              <a:lnSpc>
                <a:spcPct val="130000"/>
              </a:lnSpc>
              <a:spcAft>
                <a:spcPts val="600"/>
              </a:spcAft>
            </a:pPr>
            <a:r>
              <a:rPr lang="en-US" altLang="zh-CN" sz="1100" dirty="0">
                <a:solidFill>
                  <a:schemeClr val="bg1"/>
                </a:solidFill>
                <a:ea typeface="微软雅黑" panose="020B0503020204020204" pitchFamily="34" charset="-122"/>
              </a:rPr>
              <a:t>3</a:t>
            </a:r>
            <a:r>
              <a:rPr lang="zh-CN" altLang="en-US" sz="1100" dirty="0">
                <a:solidFill>
                  <a:schemeClr val="bg1"/>
                </a:solidFill>
                <a:ea typeface="微软雅黑" panose="020B0503020204020204" pitchFamily="34" charset="-122"/>
              </a:rPr>
              <a:t>、各个指令内容等</a:t>
            </a:r>
          </a:p>
        </p:txBody>
      </p:sp>
    </p:spTree>
    <p:extLst>
      <p:ext uri="{BB962C8B-B14F-4D97-AF65-F5344CB8AC3E}">
        <p14:creationId xmlns:p14="http://schemas.microsoft.com/office/powerpoint/2010/main" val="44264512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500" fill="hold"/>
                                        <p:tgtEl>
                                          <p:spTgt spid="72"/>
                                        </p:tgtEl>
                                        <p:attrNameLst>
                                          <p:attrName>ppt_x</p:attrName>
                                        </p:attrNameLst>
                                      </p:cBhvr>
                                      <p:tavLst>
                                        <p:tav tm="0">
                                          <p:val>
                                            <p:strVal val="#ppt_x"/>
                                          </p:val>
                                        </p:tav>
                                        <p:tav tm="100000">
                                          <p:val>
                                            <p:strVal val="#ppt_x"/>
                                          </p:val>
                                        </p:tav>
                                      </p:tavLst>
                                    </p:anim>
                                    <p:anim calcmode="lin" valueType="num">
                                      <p:cBhvr additive="base">
                                        <p:cTn id="16" dur="500" fill="hold"/>
                                        <p:tgtEl>
                                          <p:spTgt spid="7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fill="hold"/>
                                        <p:tgtEl>
                                          <p:spTgt spid="74"/>
                                        </p:tgtEl>
                                        <p:attrNameLst>
                                          <p:attrName>ppt_x</p:attrName>
                                        </p:attrNameLst>
                                      </p:cBhvr>
                                      <p:tavLst>
                                        <p:tav tm="0">
                                          <p:val>
                                            <p:strVal val="#ppt_x"/>
                                          </p:val>
                                        </p:tav>
                                        <p:tav tm="100000">
                                          <p:val>
                                            <p:strVal val="#ppt_x"/>
                                          </p:val>
                                        </p:tav>
                                      </p:tavLst>
                                    </p:anim>
                                    <p:anim calcmode="lin" valueType="num">
                                      <p:cBhvr additive="base">
                                        <p:cTn id="24" dur="500" fill="hold"/>
                                        <p:tgtEl>
                                          <p:spTgt spid="7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ppt_x"/>
                                          </p:val>
                                        </p:tav>
                                        <p:tav tm="100000">
                                          <p:val>
                                            <p:strVal val="#ppt_x"/>
                                          </p:val>
                                        </p:tav>
                                      </p:tavLst>
                                    </p:anim>
                                    <p:anim calcmode="lin" valueType="num">
                                      <p:cBhvr additive="base">
                                        <p:cTn id="28" dur="500" fill="hold"/>
                                        <p:tgtEl>
                                          <p:spTgt spid="7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500" fill="hold"/>
                                        <p:tgtEl>
                                          <p:spTgt spid="77"/>
                                        </p:tgtEl>
                                        <p:attrNameLst>
                                          <p:attrName>ppt_x</p:attrName>
                                        </p:attrNameLst>
                                      </p:cBhvr>
                                      <p:tavLst>
                                        <p:tav tm="0">
                                          <p:val>
                                            <p:strVal val="#ppt_x"/>
                                          </p:val>
                                        </p:tav>
                                        <p:tav tm="100000">
                                          <p:val>
                                            <p:strVal val="#ppt_x"/>
                                          </p:val>
                                        </p:tav>
                                      </p:tavLst>
                                    </p:anim>
                                    <p:anim calcmode="lin" valueType="num">
                                      <p:cBhvr additive="base">
                                        <p:cTn id="36" dur="500" fill="hold"/>
                                        <p:tgtEl>
                                          <p:spTgt spid="7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ppt_x"/>
                                          </p:val>
                                        </p:tav>
                                        <p:tav tm="100000">
                                          <p:val>
                                            <p:strVal val="#ppt_x"/>
                                          </p:val>
                                        </p:tav>
                                      </p:tavLst>
                                    </p:anim>
                                    <p:anim calcmode="lin" valueType="num">
                                      <p:cBhvr additive="base">
                                        <p:cTn id="40" dur="500" fill="hold"/>
                                        <p:tgtEl>
                                          <p:spTgt spid="78"/>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0-#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0-#ppt_w/2"/>
                                          </p:val>
                                        </p:tav>
                                        <p:tav tm="100000">
                                          <p:val>
                                            <p:strVal val="#ppt_x"/>
                                          </p:val>
                                        </p:tav>
                                      </p:tavLst>
                                    </p:anim>
                                    <p:anim calcmode="lin" valueType="num">
                                      <p:cBhvr additive="base">
                                        <p:cTn id="48" dur="500" fill="hold"/>
                                        <p:tgtEl>
                                          <p:spTgt spid="2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0-#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0-#ppt_w/2"/>
                                          </p:val>
                                        </p:tav>
                                        <p:tav tm="100000">
                                          <p:val>
                                            <p:strVal val="#ppt_x"/>
                                          </p:val>
                                        </p:tav>
                                      </p:tavLst>
                                    </p:anim>
                                    <p:anim calcmode="lin" valueType="num">
                                      <p:cBhvr additive="base">
                                        <p:cTn id="56" dur="500" fill="hold"/>
                                        <p:tgtEl>
                                          <p:spTgt spid="3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0-#ppt_w/2"/>
                                          </p:val>
                                        </p:tav>
                                        <p:tav tm="100000">
                                          <p:val>
                                            <p:strVal val="#ppt_x"/>
                                          </p:val>
                                        </p:tav>
                                      </p:tavLst>
                                    </p:anim>
                                    <p:anim calcmode="lin" valueType="num">
                                      <p:cBhvr additive="base">
                                        <p:cTn id="60" dur="500" fill="hold"/>
                                        <p:tgtEl>
                                          <p:spTgt spid="34"/>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0-#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0-#ppt_w/2"/>
                                          </p:val>
                                        </p:tav>
                                        <p:tav tm="100000">
                                          <p:val>
                                            <p:strVal val="#ppt_x"/>
                                          </p:val>
                                        </p:tav>
                                      </p:tavLst>
                                    </p:anim>
                                    <p:anim calcmode="lin" valueType="num">
                                      <p:cBhvr additive="base">
                                        <p:cTn id="68" dur="500" fill="hold"/>
                                        <p:tgtEl>
                                          <p:spTgt spid="4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0-#ppt_w/2"/>
                                          </p:val>
                                        </p:tav>
                                        <p:tav tm="100000">
                                          <p:val>
                                            <p:strVal val="#ppt_x"/>
                                          </p:val>
                                        </p:tav>
                                      </p:tavLst>
                                    </p:anim>
                                    <p:anim calcmode="lin" valueType="num">
                                      <p:cBhvr additive="base">
                                        <p:cTn id="72" dur="500" fill="hold"/>
                                        <p:tgtEl>
                                          <p:spTgt spid="44"/>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1+#ppt_w/2"/>
                                          </p:val>
                                        </p:tav>
                                        <p:tav tm="100000">
                                          <p:val>
                                            <p:strVal val="#ppt_x"/>
                                          </p:val>
                                        </p:tav>
                                      </p:tavLst>
                                    </p:anim>
                                    <p:anim calcmode="lin" valueType="num">
                                      <p:cBhvr additive="base">
                                        <p:cTn id="76" dur="500" fill="hold"/>
                                        <p:tgtEl>
                                          <p:spTgt spid="46"/>
                                        </p:tgtEl>
                                        <p:attrNameLst>
                                          <p:attrName>ppt_y</p:attrName>
                                        </p:attrNameLst>
                                      </p:cBhvr>
                                      <p:tavLst>
                                        <p:tav tm="0">
                                          <p:val>
                                            <p:strVal val="#ppt_y"/>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ppt_x"/>
                                          </p:val>
                                        </p:tav>
                                        <p:tav tm="100000">
                                          <p:val>
                                            <p:strVal val="#ppt_x"/>
                                          </p:val>
                                        </p:tav>
                                      </p:tavLst>
                                    </p:anim>
                                    <p:anim calcmode="lin" valueType="num">
                                      <p:cBhvr additive="base">
                                        <p:cTn id="84" dur="500" fill="hold"/>
                                        <p:tgtEl>
                                          <p:spTgt spid="3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ppt_x"/>
                                          </p:val>
                                        </p:tav>
                                        <p:tav tm="100000">
                                          <p:val>
                                            <p:strVal val="#ppt_x"/>
                                          </p:val>
                                        </p:tav>
                                      </p:tavLst>
                                    </p:anim>
                                    <p:anim calcmode="lin" valueType="num">
                                      <p:cBhvr additive="base">
                                        <p:cTn id="92" dur="500" fill="hold"/>
                                        <p:tgtEl>
                                          <p:spTgt spid="3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 calcmode="lin" valueType="num">
                                      <p:cBhvr additive="base">
                                        <p:cTn id="103" dur="500" fill="hold"/>
                                        <p:tgtEl>
                                          <p:spTgt spid="80"/>
                                        </p:tgtEl>
                                        <p:attrNameLst>
                                          <p:attrName>ppt_x</p:attrName>
                                        </p:attrNameLst>
                                      </p:cBhvr>
                                      <p:tavLst>
                                        <p:tav tm="0">
                                          <p:val>
                                            <p:strVal val="#ppt_x"/>
                                          </p:val>
                                        </p:tav>
                                        <p:tav tm="100000">
                                          <p:val>
                                            <p:strVal val="#ppt_x"/>
                                          </p:val>
                                        </p:tav>
                                      </p:tavLst>
                                    </p:anim>
                                    <p:anim calcmode="lin" valueType="num">
                                      <p:cBhvr additive="base">
                                        <p:cTn id="104" dur="500" fill="hold"/>
                                        <p:tgtEl>
                                          <p:spTgt spid="8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 calcmode="lin" valueType="num">
                                      <p:cBhvr additive="base">
                                        <p:cTn id="107" dur="500" fill="hold"/>
                                        <p:tgtEl>
                                          <p:spTgt spid="81"/>
                                        </p:tgtEl>
                                        <p:attrNameLst>
                                          <p:attrName>ppt_x</p:attrName>
                                        </p:attrNameLst>
                                      </p:cBhvr>
                                      <p:tavLst>
                                        <p:tav tm="0">
                                          <p:val>
                                            <p:strVal val="#ppt_x"/>
                                          </p:val>
                                        </p:tav>
                                        <p:tav tm="100000">
                                          <p:val>
                                            <p:strVal val="#ppt_x"/>
                                          </p:val>
                                        </p:tav>
                                      </p:tavLst>
                                    </p:anim>
                                    <p:anim calcmode="lin" valueType="num">
                                      <p:cBhvr additive="base">
                                        <p:cTn id="108" dur="500" fill="hold"/>
                                        <p:tgtEl>
                                          <p:spTgt spid="8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82"/>
                                        </p:tgtEl>
                                        <p:attrNameLst>
                                          <p:attrName>style.visibility</p:attrName>
                                        </p:attrNameLst>
                                      </p:cBhvr>
                                      <p:to>
                                        <p:strVal val="visible"/>
                                      </p:to>
                                    </p:set>
                                    <p:anim calcmode="lin" valueType="num">
                                      <p:cBhvr additive="base">
                                        <p:cTn id="111" dur="500" fill="hold"/>
                                        <p:tgtEl>
                                          <p:spTgt spid="82"/>
                                        </p:tgtEl>
                                        <p:attrNameLst>
                                          <p:attrName>ppt_x</p:attrName>
                                        </p:attrNameLst>
                                      </p:cBhvr>
                                      <p:tavLst>
                                        <p:tav tm="0">
                                          <p:val>
                                            <p:strVal val="#ppt_x"/>
                                          </p:val>
                                        </p:tav>
                                        <p:tav tm="100000">
                                          <p:val>
                                            <p:strVal val="#ppt_x"/>
                                          </p:val>
                                        </p:tav>
                                      </p:tavLst>
                                    </p:anim>
                                    <p:anim calcmode="lin" valueType="num">
                                      <p:cBhvr additive="base">
                                        <p:cTn id="112" dur="500" fill="hold"/>
                                        <p:tgtEl>
                                          <p:spTgt spid="8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P spid="34" grpId="0"/>
      <p:bldP spid="36" grpId="0"/>
      <p:bldP spid="42" grpId="0"/>
      <p:bldP spid="43" grpId="0"/>
      <p:bldP spid="44" grpId="0"/>
      <p:bldP spid="45" grpId="0"/>
      <p:bldP spid="72" grpId="0"/>
      <p:bldP spid="73" grpId="0" animBg="1"/>
      <p:bldP spid="74" grpId="0" animBg="1"/>
      <p:bldP spid="75" grpId="0"/>
      <p:bldP spid="76" grpId="0"/>
      <p:bldP spid="77" grpId="0"/>
      <p:bldP spid="78" grpId="0"/>
      <p:bldP spid="79" grpId="0"/>
      <p:bldP spid="80" grpId="0" animBg="1"/>
      <p:bldP spid="81"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oShape 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4760482" y="3749896"/>
            <a:ext cx="5910917" cy="416435"/>
          </a:xfrm>
          <a:prstGeom prst="roundRect">
            <a:avLst>
              <a:gd name="adj" fmla="val 50000"/>
            </a:avLst>
          </a:prstGeom>
          <a:solidFill>
            <a:srgbClr val="AF4343">
              <a:alpha val="80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7200" dirty="0">
              <a:solidFill>
                <a:srgbClr val="FFFFFF"/>
              </a:solidFill>
              <a:effectLst>
                <a:outerShdw blurRad="38100" dist="38100" dir="2700000" algn="tl">
                  <a:srgbClr val="000000"/>
                </a:outerShdw>
              </a:effectLst>
              <a:cs typeface="Gill Sans" charset="0"/>
            </a:endParaRPr>
          </a:p>
        </p:txBody>
      </p:sp>
      <p:sp>
        <p:nvSpPr>
          <p:cNvPr id="44" name="AutoShape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1416256" y="3749895"/>
            <a:ext cx="5017495" cy="416436"/>
          </a:xfrm>
          <a:prstGeom prst="roundRect">
            <a:avLst>
              <a:gd name="adj" fmla="val 50000"/>
            </a:avLst>
          </a:prstGeom>
          <a:solidFill>
            <a:srgbClr val="EDBD68">
              <a:alpha val="89000"/>
            </a:srgb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7200" dirty="0">
              <a:solidFill>
                <a:srgbClr val="FFFFFF"/>
              </a:solidFill>
              <a:effectLst>
                <a:outerShdw blurRad="38100" dist="38100" dir="2700000" algn="tl">
                  <a:srgbClr val="000000"/>
                </a:outerShdw>
              </a:effectLst>
              <a:cs typeface="Gill Sans" charset="0"/>
            </a:endParaRPr>
          </a:p>
        </p:txBody>
      </p:sp>
      <p:sp>
        <p:nvSpPr>
          <p:cNvPr id="45" name="Title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a:spLocks/>
          </p:cNvSpPr>
          <p:nvPr/>
        </p:nvSpPr>
        <p:spPr>
          <a:xfrm>
            <a:off x="1550361" y="3823915"/>
            <a:ext cx="3076016" cy="276999"/>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1800" dirty="0">
                <a:solidFill>
                  <a:schemeClr val="bg1"/>
                </a:solidFill>
                <a:latin typeface="+mn-lt"/>
                <a:cs typeface="Aparajita" panose="020B0604020202020204" pitchFamily="34" charset="0"/>
              </a:rPr>
              <a:t>单自由度电动振动平台</a:t>
            </a:r>
            <a:endParaRPr lang="en-US" sz="1800" dirty="0">
              <a:solidFill>
                <a:schemeClr val="bg1"/>
              </a:solidFill>
              <a:latin typeface="+mn-lt"/>
              <a:cs typeface="Aparajita" panose="020B0604020202020204" pitchFamily="34" charset="0"/>
            </a:endParaRPr>
          </a:p>
        </p:txBody>
      </p:sp>
      <p:sp>
        <p:nvSpPr>
          <p:cNvPr id="46" name="Title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a:spLocks/>
          </p:cNvSpPr>
          <p:nvPr/>
        </p:nvSpPr>
        <p:spPr>
          <a:xfrm>
            <a:off x="4760482" y="3832095"/>
            <a:ext cx="3076016" cy="276999"/>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800" dirty="0">
                <a:solidFill>
                  <a:schemeClr val="bg1"/>
                </a:solidFill>
                <a:latin typeface="+mn-lt"/>
                <a:cs typeface="Aparajita" panose="020B0604020202020204" pitchFamily="34" charset="0"/>
              </a:rPr>
              <a:t>Convert to</a:t>
            </a:r>
          </a:p>
        </p:txBody>
      </p:sp>
      <p:sp>
        <p:nvSpPr>
          <p:cNvPr id="47" name="Title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a:spLocks/>
          </p:cNvSpPr>
          <p:nvPr/>
        </p:nvSpPr>
        <p:spPr>
          <a:xfrm>
            <a:off x="7375417" y="3832095"/>
            <a:ext cx="3076016" cy="276999"/>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1800" dirty="0">
                <a:solidFill>
                  <a:schemeClr val="bg1"/>
                </a:solidFill>
                <a:latin typeface="+mn-lt"/>
                <a:cs typeface="Aparajita" panose="020B0604020202020204" pitchFamily="34" charset="0"/>
              </a:rPr>
              <a:t>六自由度液压振动平台</a:t>
            </a:r>
            <a:endParaRPr lang="en-US" sz="1800" dirty="0">
              <a:solidFill>
                <a:schemeClr val="bg1"/>
              </a:solidFill>
              <a:latin typeface="+mn-lt"/>
              <a:cs typeface="Aparajita" panose="020B0604020202020204" pitchFamily="34" charset="0"/>
            </a:endParaRPr>
          </a:p>
        </p:txBody>
      </p:sp>
      <p:pic>
        <p:nvPicPr>
          <p:cNvPr id="50" name="图片占位符 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5725" y="4254683"/>
            <a:ext cx="2962800" cy="2050665"/>
          </a:xfrm>
          <a:prstGeom prst="rect">
            <a:avLst/>
          </a:prstGeom>
        </p:spPr>
      </p:pic>
      <p:pic>
        <p:nvPicPr>
          <p:cNvPr id="52" name="图片占位符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171" y="1524400"/>
            <a:ext cx="2964262" cy="2012865"/>
          </a:xfrm>
          <a:prstGeom prst="rect">
            <a:avLst/>
          </a:prstGeom>
        </p:spPr>
      </p:pic>
      <p:sp>
        <p:nvSpPr>
          <p:cNvPr id="54" name="Title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a:spLocks/>
          </p:cNvSpPr>
          <p:nvPr/>
        </p:nvSpPr>
        <p:spPr>
          <a:xfrm>
            <a:off x="1768005" y="1826337"/>
            <a:ext cx="2549181" cy="369332"/>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b="1" dirty="0">
                <a:solidFill>
                  <a:schemeClr val="tx2"/>
                </a:solidFill>
                <a:latin typeface="+mn-lt"/>
                <a:cs typeface="Aparajita" panose="020B0604020202020204" pitchFamily="34" charset="0"/>
              </a:rPr>
              <a:t>基础研究</a:t>
            </a:r>
            <a:endParaRPr lang="en-US" sz="2400" b="1" dirty="0">
              <a:solidFill>
                <a:schemeClr val="tx2"/>
              </a:solidFill>
              <a:latin typeface="+mn-lt"/>
              <a:cs typeface="Aparajita" panose="020B0604020202020204" pitchFamily="34" charset="0"/>
            </a:endParaRPr>
          </a:p>
        </p:txBody>
      </p:sp>
      <p:sp>
        <p:nvSpPr>
          <p:cNvPr id="55" name="矩形 5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810065" y="2265397"/>
            <a:ext cx="2446683" cy="1489694"/>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单自由度总的来说控制方面比较简单，只需对一个方向进行控制即可。系统各部分之间耦合较小，可以很好地满足我们前期对控制算法，系统结构、开发流程的探索，为后续的深入研究打下基础</a:t>
            </a:r>
          </a:p>
        </p:txBody>
      </p:sp>
      <p:sp>
        <p:nvSpPr>
          <p:cNvPr id="56" name="Title 2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a:spLocks/>
          </p:cNvSpPr>
          <p:nvPr/>
        </p:nvSpPr>
        <p:spPr>
          <a:xfrm>
            <a:off x="7487171" y="4310267"/>
            <a:ext cx="2549181" cy="369332"/>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b="1" dirty="0">
                <a:solidFill>
                  <a:schemeClr val="tx2"/>
                </a:solidFill>
                <a:latin typeface="+mn-lt"/>
                <a:cs typeface="Aparajita" panose="020B0604020202020204" pitchFamily="34" charset="0"/>
              </a:rPr>
              <a:t>深入研究</a:t>
            </a:r>
            <a:endParaRPr lang="en-US" sz="2400" b="1" dirty="0">
              <a:solidFill>
                <a:schemeClr val="tx2"/>
              </a:solidFill>
              <a:latin typeface="+mn-lt"/>
              <a:cs typeface="Aparajita" panose="020B0604020202020204" pitchFamily="34" charset="0"/>
            </a:endParaRPr>
          </a:p>
        </p:txBody>
      </p:sp>
      <p:sp>
        <p:nvSpPr>
          <p:cNvPr id="57" name="矩形 5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7430368" y="4724679"/>
            <a:ext cx="2825687" cy="1969826"/>
          </a:xfrm>
          <a:prstGeom prst="rect">
            <a:avLst/>
          </a:prstGeom>
          <a:noFill/>
        </p:spPr>
        <p:txBody>
          <a:bodyPr wrap="square" lIns="108000" tIns="36000" bIns="36000"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单自由度的振动平台并不能完全满足我们的要求，如果需要更好的模拟地震，海浪等真实情况，甚至投入</a:t>
            </a:r>
            <a:r>
              <a:rPr lang="en-US" altLang="zh-CN" sz="1200" dirty="0">
                <a:solidFill>
                  <a:schemeClr val="tx1">
                    <a:lumMod val="75000"/>
                    <a:lumOff val="25000"/>
                  </a:schemeClr>
                </a:solidFill>
                <a:latin typeface="微软雅黑" pitchFamily="34" charset="-122"/>
                <a:ea typeface="微软雅黑" pitchFamily="34" charset="-122"/>
              </a:rPr>
              <a:t>VR</a:t>
            </a:r>
            <a:r>
              <a:rPr lang="zh-CN" altLang="en-US" sz="1200" dirty="0">
                <a:solidFill>
                  <a:schemeClr val="tx1">
                    <a:lumMod val="75000"/>
                    <a:lumOff val="25000"/>
                  </a:schemeClr>
                </a:solidFill>
                <a:latin typeface="微软雅黑" pitchFamily="34" charset="-122"/>
                <a:ea typeface="微软雅黑" pitchFamily="34" charset="-122"/>
              </a:rPr>
              <a:t>技术的使用，则需要六自由度振动平台。而六自由度振动平台系统耦合高，难以精确控制，国内目前还没有可以生产大型六自由度电液伺服模拟平台的厂家。接下来还有很长一段路要走</a:t>
            </a:r>
          </a:p>
        </p:txBody>
      </p:sp>
      <p:grpSp>
        <p:nvGrpSpPr>
          <p:cNvPr id="28" name="组合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GrpSpPr/>
          <p:nvPr/>
        </p:nvGrpSpPr>
        <p:grpSpPr>
          <a:xfrm>
            <a:off x="489281" y="505880"/>
            <a:ext cx="770021" cy="770021"/>
            <a:chOff x="481263" y="417094"/>
            <a:chExt cx="962526" cy="962526"/>
          </a:xfrm>
        </p:grpSpPr>
        <p:sp>
          <p:nvSpPr>
            <p:cNvPr id="29" name="椭圆 28"/>
            <p:cNvSpPr/>
            <p:nvPr/>
          </p:nvSpPr>
          <p:spPr>
            <a:xfrm>
              <a:off x="481263" y="417094"/>
              <a:ext cx="962526" cy="962526"/>
            </a:xfrm>
            <a:prstGeom prst="ellipse">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115"/>
            <p:cNvSpPr>
              <a:spLocks/>
            </p:cNvSpPr>
            <p:nvPr/>
          </p:nvSpPr>
          <p:spPr bwMode="auto">
            <a:xfrm>
              <a:off x="692379" y="538161"/>
              <a:ext cx="540294" cy="720392"/>
            </a:xfrm>
            <a:custGeom>
              <a:avLst/>
              <a:gdLst>
                <a:gd name="T0" fmla="*/ 98 w 114"/>
                <a:gd name="T1" fmla="*/ 4 h 152"/>
                <a:gd name="T2" fmla="*/ 95 w 114"/>
                <a:gd name="T3" fmla="*/ 0 h 152"/>
                <a:gd name="T4" fmla="*/ 104 w 114"/>
                <a:gd name="T5" fmla="*/ 37 h 152"/>
                <a:gd name="T6" fmla="*/ 83 w 114"/>
                <a:gd name="T7" fmla="*/ 26 h 152"/>
                <a:gd name="T8" fmla="*/ 86 w 114"/>
                <a:gd name="T9" fmla="*/ 27 h 152"/>
                <a:gd name="T10" fmla="*/ 99 w 114"/>
                <a:gd name="T11" fmla="*/ 41 h 152"/>
                <a:gd name="T12" fmla="*/ 103 w 114"/>
                <a:gd name="T13" fmla="*/ 55 h 152"/>
                <a:gd name="T14" fmla="*/ 83 w 114"/>
                <a:gd name="T15" fmla="*/ 76 h 152"/>
                <a:gd name="T16" fmla="*/ 72 w 114"/>
                <a:gd name="T17" fmla="*/ 70 h 152"/>
                <a:gd name="T18" fmla="*/ 70 w 114"/>
                <a:gd name="T19" fmla="*/ 62 h 152"/>
                <a:gd name="T20" fmla="*/ 70 w 114"/>
                <a:gd name="T21" fmla="*/ 65 h 152"/>
                <a:gd name="T22" fmla="*/ 69 w 114"/>
                <a:gd name="T23" fmla="*/ 78 h 152"/>
                <a:gd name="T24" fmla="*/ 66 w 114"/>
                <a:gd name="T25" fmla="*/ 86 h 152"/>
                <a:gd name="T26" fmla="*/ 48 w 114"/>
                <a:gd name="T27" fmla="*/ 78 h 152"/>
                <a:gd name="T28" fmla="*/ 48 w 114"/>
                <a:gd name="T29" fmla="*/ 66 h 152"/>
                <a:gd name="T30" fmla="*/ 47 w 114"/>
                <a:gd name="T31" fmla="*/ 62 h 152"/>
                <a:gd name="T32" fmla="*/ 46 w 114"/>
                <a:gd name="T33" fmla="*/ 67 h 152"/>
                <a:gd name="T34" fmla="*/ 33 w 114"/>
                <a:gd name="T35" fmla="*/ 75 h 152"/>
                <a:gd name="T36" fmla="*/ 16 w 114"/>
                <a:gd name="T37" fmla="*/ 63 h 152"/>
                <a:gd name="T38" fmla="*/ 14 w 114"/>
                <a:gd name="T39" fmla="*/ 46 h 152"/>
                <a:gd name="T40" fmla="*/ 31 w 114"/>
                <a:gd name="T41" fmla="*/ 27 h 152"/>
                <a:gd name="T42" fmla="*/ 33 w 114"/>
                <a:gd name="T43" fmla="*/ 26 h 152"/>
                <a:gd name="T44" fmla="*/ 11 w 114"/>
                <a:gd name="T45" fmla="*/ 37 h 152"/>
                <a:gd name="T46" fmla="*/ 21 w 114"/>
                <a:gd name="T47" fmla="*/ 1 h 152"/>
                <a:gd name="T48" fmla="*/ 19 w 114"/>
                <a:gd name="T49" fmla="*/ 2 h 152"/>
                <a:gd name="T50" fmla="*/ 2 w 114"/>
                <a:gd name="T51" fmla="*/ 43 h 152"/>
                <a:gd name="T52" fmla="*/ 15 w 114"/>
                <a:gd name="T53" fmla="*/ 74 h 152"/>
                <a:gd name="T54" fmla="*/ 24 w 114"/>
                <a:gd name="T55" fmla="*/ 81 h 152"/>
                <a:gd name="T56" fmla="*/ 43 w 114"/>
                <a:gd name="T57" fmla="*/ 91 h 152"/>
                <a:gd name="T58" fmla="*/ 40 w 114"/>
                <a:gd name="T59" fmla="*/ 94 h 152"/>
                <a:gd name="T60" fmla="*/ 15 w 114"/>
                <a:gd name="T61" fmla="*/ 79 h 152"/>
                <a:gd name="T62" fmla="*/ 12 w 114"/>
                <a:gd name="T63" fmla="*/ 78 h 152"/>
                <a:gd name="T64" fmla="*/ 29 w 114"/>
                <a:gd name="T65" fmla="*/ 96 h 152"/>
                <a:gd name="T66" fmla="*/ 34 w 114"/>
                <a:gd name="T67" fmla="*/ 102 h 152"/>
                <a:gd name="T68" fmla="*/ 37 w 114"/>
                <a:gd name="T69" fmla="*/ 106 h 152"/>
                <a:gd name="T70" fmla="*/ 41 w 114"/>
                <a:gd name="T71" fmla="*/ 107 h 152"/>
                <a:gd name="T72" fmla="*/ 42 w 114"/>
                <a:gd name="T73" fmla="*/ 124 h 152"/>
                <a:gd name="T74" fmla="*/ 50 w 114"/>
                <a:gd name="T75" fmla="*/ 146 h 152"/>
                <a:gd name="T76" fmla="*/ 51 w 114"/>
                <a:gd name="T77" fmla="*/ 147 h 152"/>
                <a:gd name="T78" fmla="*/ 67 w 114"/>
                <a:gd name="T79" fmla="*/ 147 h 152"/>
                <a:gd name="T80" fmla="*/ 68 w 114"/>
                <a:gd name="T81" fmla="*/ 146 h 152"/>
                <a:gd name="T82" fmla="*/ 75 w 114"/>
                <a:gd name="T83" fmla="*/ 125 h 152"/>
                <a:gd name="T84" fmla="*/ 76 w 114"/>
                <a:gd name="T85" fmla="*/ 107 h 152"/>
                <a:gd name="T86" fmla="*/ 80 w 114"/>
                <a:gd name="T87" fmla="*/ 105 h 152"/>
                <a:gd name="T88" fmla="*/ 88 w 114"/>
                <a:gd name="T89" fmla="*/ 96 h 152"/>
                <a:gd name="T90" fmla="*/ 103 w 114"/>
                <a:gd name="T91" fmla="*/ 78 h 152"/>
                <a:gd name="T92" fmla="*/ 103 w 114"/>
                <a:gd name="T93" fmla="*/ 78 h 152"/>
                <a:gd name="T94" fmla="*/ 103 w 114"/>
                <a:gd name="T95" fmla="*/ 78 h 152"/>
                <a:gd name="T96" fmla="*/ 103 w 114"/>
                <a:gd name="T97" fmla="*/ 78 h 152"/>
                <a:gd name="T98" fmla="*/ 99 w 114"/>
                <a:gd name="T99" fmla="*/ 79 h 152"/>
                <a:gd name="T100" fmla="*/ 77 w 114"/>
                <a:gd name="T101" fmla="*/ 94 h 152"/>
                <a:gd name="T102" fmla="*/ 74 w 114"/>
                <a:gd name="T103" fmla="*/ 91 h 152"/>
                <a:gd name="T104" fmla="*/ 77 w 114"/>
                <a:gd name="T105" fmla="*/ 89 h 152"/>
                <a:gd name="T106" fmla="*/ 100 w 114"/>
                <a:gd name="T107" fmla="*/ 75 h 152"/>
                <a:gd name="T108" fmla="*/ 113 w 114"/>
                <a:gd name="T109" fmla="*/ 44 h 152"/>
                <a:gd name="T110" fmla="*/ 98 w 114"/>
                <a:gd name="T11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 h="152">
                  <a:moveTo>
                    <a:pt x="98" y="4"/>
                  </a:moveTo>
                  <a:cubicBezTo>
                    <a:pt x="97" y="2"/>
                    <a:pt x="96" y="1"/>
                    <a:pt x="95" y="0"/>
                  </a:cubicBezTo>
                  <a:cubicBezTo>
                    <a:pt x="101" y="12"/>
                    <a:pt x="104" y="24"/>
                    <a:pt x="104" y="37"/>
                  </a:cubicBezTo>
                  <a:cubicBezTo>
                    <a:pt x="92" y="28"/>
                    <a:pt x="88" y="26"/>
                    <a:pt x="83" y="26"/>
                  </a:cubicBezTo>
                  <a:cubicBezTo>
                    <a:pt x="84" y="26"/>
                    <a:pt x="85" y="27"/>
                    <a:pt x="86" y="27"/>
                  </a:cubicBezTo>
                  <a:cubicBezTo>
                    <a:pt x="92" y="31"/>
                    <a:pt x="96" y="35"/>
                    <a:pt x="99" y="41"/>
                  </a:cubicBezTo>
                  <a:cubicBezTo>
                    <a:pt x="102" y="46"/>
                    <a:pt x="104" y="50"/>
                    <a:pt x="103" y="55"/>
                  </a:cubicBezTo>
                  <a:cubicBezTo>
                    <a:pt x="102" y="64"/>
                    <a:pt x="92" y="74"/>
                    <a:pt x="83" y="76"/>
                  </a:cubicBezTo>
                  <a:cubicBezTo>
                    <a:pt x="77" y="77"/>
                    <a:pt x="73" y="75"/>
                    <a:pt x="72" y="70"/>
                  </a:cubicBezTo>
                  <a:cubicBezTo>
                    <a:pt x="71" y="67"/>
                    <a:pt x="71" y="65"/>
                    <a:pt x="70" y="62"/>
                  </a:cubicBezTo>
                  <a:cubicBezTo>
                    <a:pt x="70" y="63"/>
                    <a:pt x="70" y="64"/>
                    <a:pt x="70" y="65"/>
                  </a:cubicBezTo>
                  <a:cubicBezTo>
                    <a:pt x="70" y="69"/>
                    <a:pt x="70" y="74"/>
                    <a:pt x="69" y="78"/>
                  </a:cubicBezTo>
                  <a:cubicBezTo>
                    <a:pt x="69" y="81"/>
                    <a:pt x="69" y="84"/>
                    <a:pt x="66" y="86"/>
                  </a:cubicBezTo>
                  <a:cubicBezTo>
                    <a:pt x="58" y="91"/>
                    <a:pt x="49" y="87"/>
                    <a:pt x="48" y="78"/>
                  </a:cubicBezTo>
                  <a:cubicBezTo>
                    <a:pt x="48" y="74"/>
                    <a:pt x="48" y="70"/>
                    <a:pt x="48" y="66"/>
                  </a:cubicBezTo>
                  <a:cubicBezTo>
                    <a:pt x="48" y="64"/>
                    <a:pt x="47" y="63"/>
                    <a:pt x="47" y="62"/>
                  </a:cubicBezTo>
                  <a:cubicBezTo>
                    <a:pt x="47" y="63"/>
                    <a:pt x="47" y="65"/>
                    <a:pt x="46" y="67"/>
                  </a:cubicBezTo>
                  <a:cubicBezTo>
                    <a:pt x="46" y="75"/>
                    <a:pt x="41" y="77"/>
                    <a:pt x="33" y="75"/>
                  </a:cubicBezTo>
                  <a:cubicBezTo>
                    <a:pt x="26" y="74"/>
                    <a:pt x="20" y="69"/>
                    <a:pt x="16" y="63"/>
                  </a:cubicBezTo>
                  <a:cubicBezTo>
                    <a:pt x="12" y="58"/>
                    <a:pt x="12" y="52"/>
                    <a:pt x="14" y="46"/>
                  </a:cubicBezTo>
                  <a:cubicBezTo>
                    <a:pt x="17" y="37"/>
                    <a:pt x="24" y="31"/>
                    <a:pt x="31" y="27"/>
                  </a:cubicBezTo>
                  <a:cubicBezTo>
                    <a:pt x="32" y="26"/>
                    <a:pt x="33" y="26"/>
                    <a:pt x="33" y="26"/>
                  </a:cubicBezTo>
                  <a:cubicBezTo>
                    <a:pt x="25" y="27"/>
                    <a:pt x="18" y="32"/>
                    <a:pt x="11" y="37"/>
                  </a:cubicBezTo>
                  <a:cubicBezTo>
                    <a:pt x="12" y="24"/>
                    <a:pt x="15" y="13"/>
                    <a:pt x="21" y="1"/>
                  </a:cubicBezTo>
                  <a:cubicBezTo>
                    <a:pt x="20" y="2"/>
                    <a:pt x="20" y="2"/>
                    <a:pt x="19" y="2"/>
                  </a:cubicBezTo>
                  <a:cubicBezTo>
                    <a:pt x="11" y="14"/>
                    <a:pt x="4" y="28"/>
                    <a:pt x="2" y="43"/>
                  </a:cubicBezTo>
                  <a:cubicBezTo>
                    <a:pt x="0" y="56"/>
                    <a:pt x="4" y="67"/>
                    <a:pt x="15" y="74"/>
                  </a:cubicBezTo>
                  <a:cubicBezTo>
                    <a:pt x="18" y="77"/>
                    <a:pt x="21" y="79"/>
                    <a:pt x="24" y="81"/>
                  </a:cubicBezTo>
                  <a:cubicBezTo>
                    <a:pt x="31" y="84"/>
                    <a:pt x="37" y="88"/>
                    <a:pt x="43" y="91"/>
                  </a:cubicBezTo>
                  <a:cubicBezTo>
                    <a:pt x="42" y="92"/>
                    <a:pt x="41" y="93"/>
                    <a:pt x="40" y="94"/>
                  </a:cubicBezTo>
                  <a:cubicBezTo>
                    <a:pt x="32" y="88"/>
                    <a:pt x="25" y="82"/>
                    <a:pt x="15" y="79"/>
                  </a:cubicBezTo>
                  <a:cubicBezTo>
                    <a:pt x="14" y="79"/>
                    <a:pt x="13" y="78"/>
                    <a:pt x="12" y="78"/>
                  </a:cubicBezTo>
                  <a:cubicBezTo>
                    <a:pt x="14" y="85"/>
                    <a:pt x="21" y="93"/>
                    <a:pt x="29" y="96"/>
                  </a:cubicBezTo>
                  <a:cubicBezTo>
                    <a:pt x="31" y="98"/>
                    <a:pt x="32" y="100"/>
                    <a:pt x="34" y="102"/>
                  </a:cubicBezTo>
                  <a:cubicBezTo>
                    <a:pt x="35" y="103"/>
                    <a:pt x="36" y="104"/>
                    <a:pt x="37" y="106"/>
                  </a:cubicBezTo>
                  <a:cubicBezTo>
                    <a:pt x="38" y="106"/>
                    <a:pt x="40" y="106"/>
                    <a:pt x="41" y="107"/>
                  </a:cubicBezTo>
                  <a:cubicBezTo>
                    <a:pt x="41" y="108"/>
                    <a:pt x="40" y="119"/>
                    <a:pt x="42" y="124"/>
                  </a:cubicBezTo>
                  <a:cubicBezTo>
                    <a:pt x="41" y="123"/>
                    <a:pt x="41" y="140"/>
                    <a:pt x="50" y="146"/>
                  </a:cubicBezTo>
                  <a:cubicBezTo>
                    <a:pt x="50" y="146"/>
                    <a:pt x="51" y="147"/>
                    <a:pt x="51" y="147"/>
                  </a:cubicBezTo>
                  <a:cubicBezTo>
                    <a:pt x="55" y="152"/>
                    <a:pt x="63" y="152"/>
                    <a:pt x="67" y="147"/>
                  </a:cubicBezTo>
                  <a:cubicBezTo>
                    <a:pt x="67" y="146"/>
                    <a:pt x="68" y="146"/>
                    <a:pt x="68" y="146"/>
                  </a:cubicBezTo>
                  <a:cubicBezTo>
                    <a:pt x="75" y="140"/>
                    <a:pt x="76" y="124"/>
                    <a:pt x="75" y="125"/>
                  </a:cubicBezTo>
                  <a:cubicBezTo>
                    <a:pt x="77" y="117"/>
                    <a:pt x="76" y="108"/>
                    <a:pt x="76" y="107"/>
                  </a:cubicBezTo>
                  <a:cubicBezTo>
                    <a:pt x="77" y="106"/>
                    <a:pt x="79" y="106"/>
                    <a:pt x="80" y="105"/>
                  </a:cubicBezTo>
                  <a:cubicBezTo>
                    <a:pt x="83" y="102"/>
                    <a:pt x="86" y="99"/>
                    <a:pt x="88" y="96"/>
                  </a:cubicBezTo>
                  <a:cubicBezTo>
                    <a:pt x="96" y="92"/>
                    <a:pt x="102" y="85"/>
                    <a:pt x="103" y="78"/>
                  </a:cubicBezTo>
                  <a:cubicBezTo>
                    <a:pt x="103" y="78"/>
                    <a:pt x="103" y="78"/>
                    <a:pt x="103" y="78"/>
                  </a:cubicBezTo>
                  <a:cubicBezTo>
                    <a:pt x="103" y="78"/>
                    <a:pt x="103" y="78"/>
                    <a:pt x="103" y="78"/>
                  </a:cubicBezTo>
                  <a:cubicBezTo>
                    <a:pt x="103" y="78"/>
                    <a:pt x="103" y="78"/>
                    <a:pt x="103" y="78"/>
                  </a:cubicBezTo>
                  <a:cubicBezTo>
                    <a:pt x="102" y="78"/>
                    <a:pt x="100" y="79"/>
                    <a:pt x="99" y="79"/>
                  </a:cubicBezTo>
                  <a:cubicBezTo>
                    <a:pt x="91" y="83"/>
                    <a:pt x="84" y="89"/>
                    <a:pt x="77" y="94"/>
                  </a:cubicBezTo>
                  <a:cubicBezTo>
                    <a:pt x="76" y="93"/>
                    <a:pt x="75" y="92"/>
                    <a:pt x="74" y="91"/>
                  </a:cubicBezTo>
                  <a:cubicBezTo>
                    <a:pt x="75" y="90"/>
                    <a:pt x="76" y="90"/>
                    <a:pt x="77" y="89"/>
                  </a:cubicBezTo>
                  <a:cubicBezTo>
                    <a:pt x="85" y="85"/>
                    <a:pt x="92" y="80"/>
                    <a:pt x="100" y="75"/>
                  </a:cubicBezTo>
                  <a:cubicBezTo>
                    <a:pt x="111" y="67"/>
                    <a:pt x="114" y="57"/>
                    <a:pt x="113" y="44"/>
                  </a:cubicBezTo>
                  <a:cubicBezTo>
                    <a:pt x="111" y="29"/>
                    <a:pt x="105" y="16"/>
                    <a:pt x="9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文本框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6" y="465221"/>
            <a:ext cx="4467728"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EXPECTATION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33" name="圆角矩形 4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A708CB8-8432-4E6D-8889-A995FCF735F5}"/>
              </a:ext>
            </a:extLst>
          </p:cNvPr>
          <p:cNvSpPr/>
          <p:nvPr/>
        </p:nvSpPr>
        <p:spPr>
          <a:xfrm>
            <a:off x="6946231" y="417094"/>
            <a:ext cx="4716379" cy="403375"/>
          </a:xfrm>
          <a:prstGeom prst="roundRect">
            <a:avLst>
              <a:gd name="adj" fmla="val 50000"/>
            </a:avLst>
          </a:prstGeom>
          <a:solidFill>
            <a:srgbClr val="EDB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4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5EFC0B3-8BE7-403B-8083-F5317962E11B}"/>
              </a:ext>
            </a:extLst>
          </p:cNvPr>
          <p:cNvSpPr/>
          <p:nvPr/>
        </p:nvSpPr>
        <p:spPr>
          <a:xfrm flipH="1">
            <a:off x="10374431" y="416765"/>
            <a:ext cx="1299413" cy="403375"/>
          </a:xfrm>
          <a:custGeom>
            <a:avLst/>
            <a:gdLst>
              <a:gd name="connsiteX0" fmla="*/ 0 w 1299413"/>
              <a:gd name="connsiteY0" fmla="*/ 201687 h 403375"/>
              <a:gd name="connsiteX1" fmla="*/ 0 w 1299413"/>
              <a:gd name="connsiteY1" fmla="*/ 201688 h 403375"/>
              <a:gd name="connsiteX2" fmla="*/ 0 w 1299413"/>
              <a:gd name="connsiteY2" fmla="*/ 201688 h 403375"/>
              <a:gd name="connsiteX3" fmla="*/ 201688 w 1299413"/>
              <a:gd name="connsiteY3" fmla="*/ 0 h 403375"/>
              <a:gd name="connsiteX4" fmla="*/ 1299413 w 1299413"/>
              <a:gd name="connsiteY4" fmla="*/ 0 h 403375"/>
              <a:gd name="connsiteX5" fmla="*/ 1299413 w 1299413"/>
              <a:gd name="connsiteY5" fmla="*/ 403375 h 403375"/>
              <a:gd name="connsiteX6" fmla="*/ 201688 w 1299413"/>
              <a:gd name="connsiteY6" fmla="*/ 403375 h 403375"/>
              <a:gd name="connsiteX7" fmla="*/ 15850 w 1299413"/>
              <a:gd name="connsiteY7" fmla="*/ 280193 h 403375"/>
              <a:gd name="connsiteX8" fmla="*/ 0 w 1299413"/>
              <a:gd name="connsiteY8" fmla="*/ 201688 h 403375"/>
              <a:gd name="connsiteX9" fmla="*/ 15850 w 1299413"/>
              <a:gd name="connsiteY9" fmla="*/ 123182 h 403375"/>
              <a:gd name="connsiteX10" fmla="*/ 201688 w 1299413"/>
              <a:gd name="connsiteY10" fmla="*/ 0 h 40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9413" h="403375">
                <a:moveTo>
                  <a:pt x="0" y="201687"/>
                </a:moveTo>
                <a:lnTo>
                  <a:pt x="0" y="201688"/>
                </a:lnTo>
                <a:lnTo>
                  <a:pt x="0" y="201688"/>
                </a:lnTo>
                <a:close/>
                <a:moveTo>
                  <a:pt x="201688" y="0"/>
                </a:moveTo>
                <a:lnTo>
                  <a:pt x="1299413" y="0"/>
                </a:lnTo>
                <a:lnTo>
                  <a:pt x="1299413" y="403375"/>
                </a:lnTo>
                <a:lnTo>
                  <a:pt x="201688" y="403375"/>
                </a:lnTo>
                <a:cubicBezTo>
                  <a:pt x="118147" y="403375"/>
                  <a:pt x="46468" y="352582"/>
                  <a:pt x="15850" y="280193"/>
                </a:cubicBezTo>
                <a:lnTo>
                  <a:pt x="0" y="201688"/>
                </a:lnTo>
                <a:lnTo>
                  <a:pt x="15850" y="123182"/>
                </a:lnTo>
                <a:cubicBezTo>
                  <a:pt x="46468" y="50793"/>
                  <a:pt x="118147" y="0"/>
                  <a:pt x="201688" y="0"/>
                </a:cubicBezTo>
                <a:close/>
              </a:path>
            </a:pathLst>
          </a:cu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332B7D9A-F26E-4425-97AE-475EC4272207}"/>
              </a:ext>
            </a:extLst>
          </p:cNvPr>
          <p:cNvSpPr txBox="1"/>
          <p:nvPr/>
        </p:nvSpPr>
        <p:spPr>
          <a:xfrm>
            <a:off x="7178841" y="44950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研究背景</a:t>
            </a:r>
          </a:p>
        </p:txBody>
      </p:sp>
      <p:sp>
        <p:nvSpPr>
          <p:cNvPr id="36" name="文本框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AE489E6-E221-4B71-AE85-799412093AFE}"/>
              </a:ext>
            </a:extLst>
          </p:cNvPr>
          <p:cNvSpPr txBox="1"/>
          <p:nvPr/>
        </p:nvSpPr>
        <p:spPr>
          <a:xfrm>
            <a:off x="8245643" y="457949"/>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设计原理</a:t>
            </a:r>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FC8A21FC-7335-47FE-BF35-06A9B1839B4F}"/>
              </a:ext>
            </a:extLst>
          </p:cNvPr>
          <p:cNvSpPr txBox="1"/>
          <p:nvPr/>
        </p:nvSpPr>
        <p:spPr>
          <a:xfrm>
            <a:off x="9336505" y="457427"/>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工作展示</a:t>
            </a:r>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A20EB1A7-2F91-427C-B69D-65FCB0C886C0}"/>
              </a:ext>
            </a:extLst>
          </p:cNvPr>
          <p:cNvSpPr txBox="1"/>
          <p:nvPr/>
        </p:nvSpPr>
        <p:spPr>
          <a:xfrm>
            <a:off x="10451433" y="465873"/>
            <a:ext cx="119513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未来展望</a:t>
            </a:r>
          </a:p>
        </p:txBody>
      </p:sp>
      <p:sp>
        <p:nvSpPr>
          <p:cNvPr id="60" name="文本框 5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5BF00154-EA1F-46F7-911D-D53493EE48A8}"/>
              </a:ext>
            </a:extLst>
          </p:cNvPr>
          <p:cNvSpPr txBox="1"/>
          <p:nvPr/>
        </p:nvSpPr>
        <p:spPr>
          <a:xfrm>
            <a:off x="1347536" y="998902"/>
            <a:ext cx="3817586" cy="276999"/>
          </a:xfrm>
          <a:prstGeom prst="rect">
            <a:avLst/>
          </a:prstGeom>
          <a:noFill/>
        </p:spPr>
        <p:txBody>
          <a:bodyPr wrap="square" rtlCol="0">
            <a:spAutoFit/>
          </a:bodyPr>
          <a:lstStyle/>
          <a:p>
            <a:pPr>
              <a:spcAft>
                <a:spcPts val="1800"/>
              </a:spcAft>
            </a:pPr>
            <a:r>
              <a:rPr lang="en-US" altLang="zh-CN" sz="1200" dirty="0">
                <a:solidFill>
                  <a:srgbClr val="AF4343"/>
                </a:solidFill>
                <a:latin typeface="Lucida Handwriting" panose="03010101010101010101" pitchFamily="66" charset="0"/>
                <a:ea typeface="微软雅黑" panose="020B0503020204020204" pitchFamily="34" charset="-122"/>
                <a:cs typeface="Miriam" panose="020B0502050101010101" pitchFamily="34" charset="-79"/>
              </a:rPr>
              <a:t>Expectation   of   the  future</a:t>
            </a:r>
          </a:p>
        </p:txBody>
      </p:sp>
    </p:spTree>
    <p:extLst>
      <p:ext uri="{BB962C8B-B14F-4D97-AF65-F5344CB8AC3E}">
        <p14:creationId xmlns:p14="http://schemas.microsoft.com/office/powerpoint/2010/main" val="304660817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0-#ppt_w/2"/>
                                          </p:val>
                                        </p:tav>
                                        <p:tav tm="100000">
                                          <p:val>
                                            <p:strVal val="#ppt_x"/>
                                          </p:val>
                                        </p:tav>
                                      </p:tavLst>
                                    </p:anim>
                                    <p:anim calcmode="lin" valueType="num">
                                      <p:cBhvr additive="base">
                                        <p:cTn id="44" dur="500" fill="hold"/>
                                        <p:tgtEl>
                                          <p:spTgt spid="4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0-#ppt_w/2"/>
                                          </p:val>
                                        </p:tav>
                                        <p:tav tm="100000">
                                          <p:val>
                                            <p:strVal val="#ppt_x"/>
                                          </p:val>
                                        </p:tav>
                                      </p:tavLst>
                                    </p:anim>
                                    <p:anim calcmode="lin" valueType="num">
                                      <p:cBhvr additive="base">
                                        <p:cTn id="48" dur="500" fill="hold"/>
                                        <p:tgtEl>
                                          <p:spTgt spid="45"/>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0-#ppt_w/2"/>
                                          </p:val>
                                        </p:tav>
                                        <p:tav tm="100000">
                                          <p:val>
                                            <p:strVal val="#ppt_x"/>
                                          </p:val>
                                        </p:tav>
                                      </p:tavLst>
                                    </p:anim>
                                    <p:anim calcmode="lin" valueType="num">
                                      <p:cBhvr additive="base">
                                        <p:cTn id="52" dur="500" fill="hold"/>
                                        <p:tgtEl>
                                          <p:spTgt spid="5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0-#ppt_w/2"/>
                                          </p:val>
                                        </p:tav>
                                        <p:tav tm="100000">
                                          <p:val>
                                            <p:strVal val="#ppt_x"/>
                                          </p:val>
                                        </p:tav>
                                      </p:tavLst>
                                    </p:anim>
                                    <p:anim calcmode="lin" valueType="num">
                                      <p:cBhvr additive="base">
                                        <p:cTn id="56" dur="500" fill="hold"/>
                                        <p:tgtEl>
                                          <p:spTgt spid="5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0-#ppt_w/2"/>
                                          </p:val>
                                        </p:tav>
                                        <p:tav tm="100000">
                                          <p:val>
                                            <p:strVal val="#ppt_x"/>
                                          </p:val>
                                        </p:tav>
                                      </p:tavLst>
                                    </p:anim>
                                    <p:anim calcmode="lin" valueType="num">
                                      <p:cBhvr additive="base">
                                        <p:cTn id="60" dur="500" fill="hold"/>
                                        <p:tgtEl>
                                          <p:spTgt spid="55"/>
                                        </p:tgtEl>
                                        <p:attrNameLst>
                                          <p:attrName>ppt_y</p:attrName>
                                        </p:attrNameLst>
                                      </p:cBhvr>
                                      <p:tavLst>
                                        <p:tav tm="0">
                                          <p:val>
                                            <p:strVal val="#ppt_y"/>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1+#ppt_w/2"/>
                                          </p:val>
                                        </p:tav>
                                        <p:tav tm="100000">
                                          <p:val>
                                            <p:strVal val="#ppt_x"/>
                                          </p:val>
                                        </p:tav>
                                      </p:tavLst>
                                    </p:anim>
                                    <p:anim calcmode="lin" valueType="num">
                                      <p:cBhvr additive="base">
                                        <p:cTn id="68" dur="500" fill="hold"/>
                                        <p:tgtEl>
                                          <p:spTgt spid="47"/>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1+#ppt_w/2"/>
                                          </p:val>
                                        </p:tav>
                                        <p:tav tm="100000">
                                          <p:val>
                                            <p:strVal val="#ppt_x"/>
                                          </p:val>
                                        </p:tav>
                                      </p:tavLst>
                                    </p:anim>
                                    <p:anim calcmode="lin" valueType="num">
                                      <p:cBhvr additive="base">
                                        <p:cTn id="72" dur="500" fill="hold"/>
                                        <p:tgtEl>
                                          <p:spTgt spid="52"/>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additive="base">
                                        <p:cTn id="75" dur="500" fill="hold"/>
                                        <p:tgtEl>
                                          <p:spTgt spid="56"/>
                                        </p:tgtEl>
                                        <p:attrNameLst>
                                          <p:attrName>ppt_x</p:attrName>
                                        </p:attrNameLst>
                                      </p:cBhvr>
                                      <p:tavLst>
                                        <p:tav tm="0">
                                          <p:val>
                                            <p:strVal val="1+#ppt_w/2"/>
                                          </p:val>
                                        </p:tav>
                                        <p:tav tm="100000">
                                          <p:val>
                                            <p:strVal val="#ppt_x"/>
                                          </p:val>
                                        </p:tav>
                                      </p:tavLst>
                                    </p:anim>
                                    <p:anim calcmode="lin" valueType="num">
                                      <p:cBhvr additive="base">
                                        <p:cTn id="76" dur="500" fill="hold"/>
                                        <p:tgtEl>
                                          <p:spTgt spid="56"/>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additive="base">
                                        <p:cTn id="79" dur="500" fill="hold"/>
                                        <p:tgtEl>
                                          <p:spTgt spid="57"/>
                                        </p:tgtEl>
                                        <p:attrNameLst>
                                          <p:attrName>ppt_x</p:attrName>
                                        </p:attrNameLst>
                                      </p:cBhvr>
                                      <p:tavLst>
                                        <p:tav tm="0">
                                          <p:val>
                                            <p:strVal val="1+#ppt_w/2"/>
                                          </p:val>
                                        </p:tav>
                                        <p:tav tm="100000">
                                          <p:val>
                                            <p:strVal val="#ppt_x"/>
                                          </p:val>
                                        </p:tav>
                                      </p:tavLst>
                                    </p:anim>
                                    <p:anim calcmode="lin" valueType="num">
                                      <p:cBhvr additive="base">
                                        <p:cTn id="80" dur="500" fill="hold"/>
                                        <p:tgtEl>
                                          <p:spTgt spid="57"/>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1+#ppt_w/2"/>
                                          </p:val>
                                        </p:tav>
                                        <p:tav tm="100000">
                                          <p:val>
                                            <p:strVal val="#ppt_x"/>
                                          </p:val>
                                        </p:tav>
                                      </p:tavLst>
                                    </p:anim>
                                    <p:anim calcmode="lin" valueType="num">
                                      <p:cBhvr additive="base">
                                        <p:cTn id="8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5" grpId="0"/>
      <p:bldP spid="46" grpId="0"/>
      <p:bldP spid="47" grpId="0"/>
      <p:bldP spid="54" grpId="0"/>
      <p:bldP spid="55" grpId="0"/>
      <p:bldP spid="56" grpId="0"/>
      <p:bldP spid="57" grpId="0"/>
      <p:bldP spid="31" grpId="0"/>
      <p:bldP spid="33" grpId="0" animBg="1"/>
      <p:bldP spid="34" grpId="0" animBg="1"/>
      <p:bldP spid="35" grpId="0"/>
      <p:bldP spid="36" grpId="0"/>
      <p:bldP spid="37" grpId="0"/>
      <p:bldP spid="38"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5" name="矩形 2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0" y="5143500"/>
            <a:ext cx="12192000" cy="1714500"/>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010687" y="5277864"/>
            <a:ext cx="8634083" cy="1445771"/>
          </a:xfrm>
          <a:prstGeom prst="rect">
            <a:avLst/>
          </a:prstGeom>
          <a:noFill/>
        </p:spPr>
        <p:txBody>
          <a:bodyPr wrap="square" lIns="108000" tIns="36000" bIns="36000" rtlCol="0">
            <a:spAutoFit/>
          </a:bodyPr>
          <a:lstStyle/>
          <a:p>
            <a:pPr>
              <a:lnSpc>
                <a:spcPct val="130000"/>
              </a:lnSpc>
            </a:pPr>
            <a:r>
              <a:rPr lang="zh-CN" altLang="en-US" sz="1400" dirty="0">
                <a:solidFill>
                  <a:schemeClr val="bg1"/>
                </a:solidFill>
                <a:latin typeface="微软雅黑" pitchFamily="34" charset="-122"/>
                <a:ea typeface="微软雅黑" pitchFamily="34" charset="-122"/>
              </a:rPr>
              <a:t>感谢湖南大学电气院对我的培养</a:t>
            </a:r>
            <a:endParaRPr lang="en-US" altLang="zh-CN" sz="1400" dirty="0">
              <a:solidFill>
                <a:schemeClr val="bg1"/>
              </a:solidFill>
              <a:latin typeface="微软雅黑" pitchFamily="34" charset="-122"/>
              <a:ea typeface="微软雅黑" pitchFamily="34" charset="-122"/>
            </a:endParaRPr>
          </a:p>
          <a:p>
            <a:pPr>
              <a:lnSpc>
                <a:spcPct val="130000"/>
              </a:lnSpc>
            </a:pPr>
            <a:r>
              <a:rPr lang="zh-CN" altLang="en-US" sz="1400" dirty="0">
                <a:solidFill>
                  <a:schemeClr val="bg1"/>
                </a:solidFill>
                <a:latin typeface="微软雅黑" pitchFamily="34" charset="-122"/>
                <a:ea typeface="微软雅黑" pitchFamily="34" charset="-122"/>
              </a:rPr>
              <a:t>感谢湖南大学各位老师的大力支持</a:t>
            </a:r>
            <a:endParaRPr lang="en-US" altLang="zh-CN" sz="1400" dirty="0">
              <a:solidFill>
                <a:schemeClr val="bg1"/>
              </a:solidFill>
              <a:latin typeface="微软雅黑" pitchFamily="34" charset="-122"/>
              <a:ea typeface="微软雅黑" pitchFamily="34" charset="-122"/>
            </a:endParaRPr>
          </a:p>
          <a:p>
            <a:pPr>
              <a:lnSpc>
                <a:spcPct val="130000"/>
              </a:lnSpc>
            </a:pPr>
            <a:endParaRPr lang="en-US" altLang="zh-CN" sz="1400" dirty="0">
              <a:solidFill>
                <a:schemeClr val="bg1"/>
              </a:solidFill>
              <a:latin typeface="微软雅黑" pitchFamily="34" charset="-122"/>
              <a:ea typeface="微软雅黑" pitchFamily="34" charset="-122"/>
            </a:endParaRPr>
          </a:p>
          <a:p>
            <a:pPr>
              <a:lnSpc>
                <a:spcPct val="130000"/>
              </a:lnSpc>
            </a:pPr>
            <a:r>
              <a:rPr lang="zh-CN" altLang="en-US" sz="1400" dirty="0">
                <a:solidFill>
                  <a:schemeClr val="bg1"/>
                </a:solidFill>
                <a:latin typeface="微软雅黑" pitchFamily="34" charset="-122"/>
                <a:ea typeface="微软雅黑" pitchFamily="34" charset="-122"/>
              </a:rPr>
              <a:t>感谢浙江大学</a:t>
            </a:r>
            <a:r>
              <a:rPr lang="en-US" altLang="zh-CN" sz="1400" dirty="0">
                <a:solidFill>
                  <a:schemeClr val="bg1"/>
                </a:solidFill>
                <a:latin typeface="微软雅黑" pitchFamily="34" charset="-122"/>
                <a:ea typeface="微软雅黑" pitchFamily="34" charset="-122"/>
              </a:rPr>
              <a:t>NESC</a:t>
            </a:r>
            <a:r>
              <a:rPr lang="zh-CN" altLang="en-US" sz="1400" dirty="0">
                <a:solidFill>
                  <a:schemeClr val="bg1"/>
                </a:solidFill>
                <a:latin typeface="微软雅黑" pitchFamily="34" charset="-122"/>
                <a:ea typeface="微软雅黑" pitchFamily="34" charset="-122"/>
              </a:rPr>
              <a:t>教九</a:t>
            </a:r>
            <a:r>
              <a:rPr lang="en-US" altLang="zh-CN" sz="1400" dirty="0">
                <a:solidFill>
                  <a:schemeClr val="bg1"/>
                </a:solidFill>
                <a:latin typeface="微软雅黑" pitchFamily="34" charset="-122"/>
                <a:ea typeface="微软雅黑" pitchFamily="34" charset="-122"/>
              </a:rPr>
              <a:t>123</a:t>
            </a:r>
            <a:r>
              <a:rPr lang="zh-CN" altLang="en-US" sz="1400" dirty="0">
                <a:solidFill>
                  <a:schemeClr val="bg1"/>
                </a:solidFill>
                <a:latin typeface="微软雅黑" pitchFamily="34" charset="-122"/>
                <a:ea typeface="微软雅黑" pitchFamily="34" charset="-122"/>
              </a:rPr>
              <a:t>实验室师兄对我的大力支持以及指导</a:t>
            </a:r>
            <a:endParaRPr lang="en-US" altLang="zh-CN" sz="1400" dirty="0">
              <a:solidFill>
                <a:schemeClr val="bg1"/>
              </a:solidFill>
              <a:latin typeface="微软雅黑" pitchFamily="34" charset="-122"/>
              <a:ea typeface="微软雅黑" pitchFamily="34" charset="-122"/>
            </a:endParaRPr>
          </a:p>
          <a:p>
            <a:pPr>
              <a:lnSpc>
                <a:spcPct val="130000"/>
              </a:lnSpc>
            </a:pPr>
            <a:r>
              <a:rPr lang="zh-CN" altLang="en-US" sz="1400" dirty="0">
                <a:solidFill>
                  <a:schemeClr val="bg1"/>
                </a:solidFill>
                <a:latin typeface="微软雅黑" pitchFamily="34" charset="-122"/>
                <a:ea typeface="微软雅黑" pitchFamily="34" charset="-122"/>
              </a:rPr>
              <a:t>感谢浙江大学各位老师对我的关心</a:t>
            </a:r>
          </a:p>
        </p:txBody>
      </p:sp>
      <p:sp>
        <p:nvSpPr>
          <p:cNvPr id="28" name="任意多边形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1273403" y="1450971"/>
            <a:ext cx="3143250" cy="2793805"/>
          </a:xfrm>
          <a:custGeom>
            <a:avLst/>
            <a:gdLst>
              <a:gd name="connsiteX0" fmla="*/ 0 w 3143250"/>
              <a:gd name="connsiteY0" fmla="*/ 3086100 h 3086100"/>
              <a:gd name="connsiteX1" fmla="*/ 0 w 3143250"/>
              <a:gd name="connsiteY1" fmla="*/ 0 h 3086100"/>
              <a:gd name="connsiteX2" fmla="*/ 3143250 w 3143250"/>
              <a:gd name="connsiteY2" fmla="*/ 0 h 3086100"/>
              <a:gd name="connsiteX3" fmla="*/ 3143250 w 3143250"/>
              <a:gd name="connsiteY3" fmla="*/ 3086100 h 3086100"/>
              <a:gd name="connsiteX4" fmla="*/ 626000 w 3143250"/>
              <a:gd name="connsiteY4" fmla="*/ 3086100 h 3086100"/>
              <a:gd name="connsiteX5" fmla="*/ 492650 w 3143250"/>
              <a:gd name="connsiteY5" fmla="*/ 2856186 h 3086100"/>
              <a:gd name="connsiteX6" fmla="*/ 359300 w 3143250"/>
              <a:gd name="connsiteY6" fmla="*/ 3086100 h 3086100"/>
              <a:gd name="connsiteX7" fmla="*/ 0 w 3143250"/>
              <a:gd name="connsiteY7" fmla="*/ 308610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3086100">
                <a:moveTo>
                  <a:pt x="0" y="3086100"/>
                </a:moveTo>
                <a:lnTo>
                  <a:pt x="0" y="0"/>
                </a:lnTo>
                <a:lnTo>
                  <a:pt x="3143250" y="0"/>
                </a:lnTo>
                <a:lnTo>
                  <a:pt x="3143250" y="3086100"/>
                </a:lnTo>
                <a:lnTo>
                  <a:pt x="626000" y="3086100"/>
                </a:lnTo>
                <a:lnTo>
                  <a:pt x="492650" y="2856186"/>
                </a:lnTo>
                <a:lnTo>
                  <a:pt x="359300" y="3086100"/>
                </a:lnTo>
                <a:lnTo>
                  <a:pt x="0" y="3086100"/>
                </a:lnTo>
                <a:close/>
              </a:path>
            </a:pathLst>
          </a:custGeom>
          <a:solidFill>
            <a:srgbClr val="EBD48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758666" y="1376322"/>
            <a:ext cx="2292377" cy="460126"/>
          </a:xfrm>
          <a:prstGeom prst="rect">
            <a:avLst/>
          </a:prstGeom>
          <a:noFill/>
        </p:spPr>
        <p:txBody>
          <a:bodyPr wrap="square" rtlCol="0">
            <a:spAutoFit/>
          </a:bodyPr>
          <a:lstStyle/>
          <a:p>
            <a:pPr>
              <a:lnSpc>
                <a:spcPct val="130000"/>
              </a:lnSpc>
            </a:pPr>
            <a:r>
              <a:rPr lang="en-US" altLang="zh-CN" sz="2000" b="1" spc="300" dirty="0"/>
              <a:t>     2018.3</a:t>
            </a:r>
            <a:endParaRPr lang="zh-CN" altLang="en-US" sz="2000" b="1" spc="300" dirty="0"/>
          </a:p>
        </p:txBody>
      </p:sp>
      <p:sp>
        <p:nvSpPr>
          <p:cNvPr id="30" name="文本框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588168" y="2227602"/>
            <a:ext cx="2501376" cy="1667251"/>
          </a:xfrm>
          <a:prstGeom prst="rect">
            <a:avLst/>
          </a:prstGeom>
          <a:noFill/>
        </p:spPr>
        <p:txBody>
          <a:bodyPr wrap="square" rtlCol="0">
            <a:spAutoFit/>
          </a:bodyPr>
          <a:lstStyle/>
          <a:p>
            <a:pPr>
              <a:lnSpc>
                <a:spcPct val="130000"/>
              </a:lnSpc>
              <a:spcAft>
                <a:spcPts val="600"/>
              </a:spcAft>
            </a:pPr>
            <a:r>
              <a:rPr lang="zh-CN" altLang="en-US" sz="1200" dirty="0">
                <a:ea typeface="Tahoma" panose="020B0604030504040204" pitchFamily="34" charset="0"/>
                <a:cs typeface="Tahoma" panose="020B0604030504040204" pitchFamily="34" charset="0"/>
              </a:rPr>
              <a:t>（</a:t>
            </a:r>
            <a:r>
              <a:rPr lang="en-US" altLang="zh-CN" sz="1200" dirty="0">
                <a:ea typeface="Tahoma" panose="020B0604030504040204" pitchFamily="34" charset="0"/>
                <a:cs typeface="Tahoma" panose="020B0604030504040204" pitchFamily="34" charset="0"/>
              </a:rPr>
              <a:t>1</a:t>
            </a:r>
            <a:r>
              <a:rPr lang="zh-CN" altLang="en-US" sz="1200" dirty="0">
                <a:ea typeface="Tahoma" panose="020B0604030504040204" pitchFamily="34" charset="0"/>
                <a:cs typeface="Tahoma" panose="020B0604030504040204" pitchFamily="34" charset="0"/>
              </a:rPr>
              <a:t>）研读关于振动台的论文、大体了解振动平台的工作原理以及控制流程</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r>
              <a:rPr lang="zh-CN" altLang="en-US" sz="1200" dirty="0">
                <a:ea typeface="Tahoma" panose="020B0604030504040204" pitchFamily="34" charset="0"/>
                <a:cs typeface="Tahoma" panose="020B0604030504040204" pitchFamily="34" charset="0"/>
              </a:rPr>
              <a:t>（</a:t>
            </a:r>
            <a:r>
              <a:rPr lang="en-US" altLang="zh-CN" sz="1200" dirty="0">
                <a:ea typeface="Tahoma" panose="020B0604030504040204" pitchFamily="34" charset="0"/>
                <a:cs typeface="Tahoma" panose="020B0604030504040204" pitchFamily="34" charset="0"/>
              </a:rPr>
              <a:t>2</a:t>
            </a:r>
            <a:r>
              <a:rPr lang="zh-CN" altLang="en-US" sz="1200" dirty="0">
                <a:ea typeface="Tahoma" panose="020B0604030504040204" pitchFamily="34" charset="0"/>
                <a:cs typeface="Tahoma" panose="020B0604030504040204" pitchFamily="34" charset="0"/>
              </a:rPr>
              <a:t>）了解振动平台项目大体进展情况以及各部分分工情况</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r>
              <a:rPr lang="zh-CN" altLang="en-US" sz="1200" dirty="0">
                <a:ea typeface="Tahoma" panose="020B0604030504040204" pitchFamily="34" charset="0"/>
                <a:cs typeface="Tahoma" panose="020B0604030504040204" pitchFamily="34" charset="0"/>
              </a:rPr>
              <a:t>（</a:t>
            </a:r>
            <a:r>
              <a:rPr lang="en-US" altLang="zh-CN" sz="1200" dirty="0">
                <a:ea typeface="Tahoma" panose="020B0604030504040204" pitchFamily="34" charset="0"/>
                <a:cs typeface="Tahoma" panose="020B0604030504040204" pitchFamily="34" charset="0"/>
              </a:rPr>
              <a:t>3</a:t>
            </a:r>
            <a:r>
              <a:rPr lang="zh-CN" altLang="en-US" sz="1200" dirty="0">
                <a:ea typeface="Tahoma" panose="020B0604030504040204" pitchFamily="34" charset="0"/>
                <a:cs typeface="Tahoma" panose="020B0604030504040204" pitchFamily="34" charset="0"/>
              </a:rPr>
              <a:t>）了解上位机总体框架及功能</a:t>
            </a:r>
            <a:endParaRPr lang="en-US" altLang="zh-CN" sz="1200" dirty="0">
              <a:ea typeface="Tahoma" panose="020B0604030504040204" pitchFamily="34" charset="0"/>
              <a:cs typeface="Tahoma" panose="020B0604030504040204" pitchFamily="34" charset="0"/>
            </a:endParaRPr>
          </a:p>
        </p:txBody>
      </p:sp>
      <p:sp>
        <p:nvSpPr>
          <p:cNvPr id="31" name="Freeform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2664848" y="1894335"/>
            <a:ext cx="274638" cy="274639"/>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eaLnBrk="1" hangingPunct="1">
              <a:defRPr/>
            </a:pPr>
            <a:endParaRPr lang="zh-CN" altLang="en-US"/>
          </a:p>
        </p:txBody>
      </p:sp>
      <p:sp>
        <p:nvSpPr>
          <p:cNvPr id="32" name="Freeform 8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3151613" y="3903341"/>
            <a:ext cx="295275" cy="290588"/>
          </a:xfrm>
          <a:custGeom>
            <a:avLst/>
            <a:gdLst>
              <a:gd name="T0" fmla="*/ 199574 w 444"/>
              <a:gd name="T1" fmla="*/ 71952 h 435"/>
              <a:gd name="T2" fmla="*/ 127944 w 444"/>
              <a:gd name="T3" fmla="*/ 71952 h 435"/>
              <a:gd name="T4" fmla="*/ 100013 w 444"/>
              <a:gd name="T5" fmla="*/ 0 h 435"/>
              <a:gd name="T6" fmla="*/ 72081 w 444"/>
              <a:gd name="T7" fmla="*/ 71952 h 435"/>
              <a:gd name="T8" fmla="*/ 0 w 444"/>
              <a:gd name="T9" fmla="*/ 71952 h 435"/>
              <a:gd name="T10" fmla="*/ 59917 w 444"/>
              <a:gd name="T11" fmla="*/ 115847 h 435"/>
              <a:gd name="T12" fmla="*/ 39645 w 444"/>
              <a:gd name="T13" fmla="*/ 196397 h 435"/>
              <a:gd name="T14" fmla="*/ 100013 w 444"/>
              <a:gd name="T15" fmla="*/ 147977 h 435"/>
              <a:gd name="T16" fmla="*/ 159479 w 444"/>
              <a:gd name="T17" fmla="*/ 196397 h 435"/>
              <a:gd name="T18" fmla="*/ 139657 w 444"/>
              <a:gd name="T19" fmla="*/ 115847 h 435"/>
              <a:gd name="T20" fmla="*/ 199574 w 444"/>
              <a:gd name="T21" fmla="*/ 71952 h 435"/>
              <a:gd name="T22" fmla="*/ 100013 w 444"/>
              <a:gd name="T23" fmla="*/ 128066 h 435"/>
              <a:gd name="T24" fmla="*/ 63521 w 444"/>
              <a:gd name="T25" fmla="*/ 155670 h 435"/>
              <a:gd name="T26" fmla="*/ 79740 w 444"/>
              <a:gd name="T27" fmla="*/ 115847 h 435"/>
              <a:gd name="T28" fmla="*/ 47754 w 444"/>
              <a:gd name="T29" fmla="*/ 87791 h 435"/>
              <a:gd name="T30" fmla="*/ 87849 w 444"/>
              <a:gd name="T31" fmla="*/ 91863 h 435"/>
              <a:gd name="T32" fmla="*/ 100013 w 444"/>
              <a:gd name="T33" fmla="*/ 43895 h 435"/>
              <a:gd name="T34" fmla="*/ 111726 w 444"/>
              <a:gd name="T35" fmla="*/ 91863 h 435"/>
              <a:gd name="T36" fmla="*/ 151821 w 444"/>
              <a:gd name="T37" fmla="*/ 87791 h 435"/>
              <a:gd name="T38" fmla="*/ 119835 w 444"/>
              <a:gd name="T39" fmla="*/ 115847 h 435"/>
              <a:gd name="T40" fmla="*/ 131998 w 444"/>
              <a:gd name="T41" fmla="*/ 155670 h 435"/>
              <a:gd name="T42" fmla="*/ 100013 w 444"/>
              <a:gd name="T43" fmla="*/ 128066 h 4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AF4343"/>
          </a:solidFill>
          <a:ln>
            <a:noFill/>
          </a:ln>
          <a:effectLst/>
          <a:extLst/>
        </p:spPr>
        <p:txBody>
          <a:bodyPr wrap="none" lIns="34290" tIns="17145" rIns="34290" bIns="17145" anchor="ctr"/>
          <a:lstStyle/>
          <a:p>
            <a:pPr eaLnBrk="1" hangingPunct="1">
              <a:defRPr/>
            </a:pPr>
            <a:endParaRPr lang="zh-CN" altLang="en-US"/>
          </a:p>
        </p:txBody>
      </p:sp>
      <p:sp>
        <p:nvSpPr>
          <p:cNvPr id="33"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2701955" y="3913622"/>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34"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2272664" y="3913622"/>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35"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1842206" y="390399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36" name="任意多边形 3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4521746" y="1460596"/>
            <a:ext cx="3143250" cy="2793805"/>
          </a:xfrm>
          <a:custGeom>
            <a:avLst/>
            <a:gdLst>
              <a:gd name="connsiteX0" fmla="*/ 0 w 3143250"/>
              <a:gd name="connsiteY0" fmla="*/ 3086100 h 3086100"/>
              <a:gd name="connsiteX1" fmla="*/ 0 w 3143250"/>
              <a:gd name="connsiteY1" fmla="*/ 0 h 3086100"/>
              <a:gd name="connsiteX2" fmla="*/ 3143250 w 3143250"/>
              <a:gd name="connsiteY2" fmla="*/ 0 h 3086100"/>
              <a:gd name="connsiteX3" fmla="*/ 3143250 w 3143250"/>
              <a:gd name="connsiteY3" fmla="*/ 3086100 h 3086100"/>
              <a:gd name="connsiteX4" fmla="*/ 626000 w 3143250"/>
              <a:gd name="connsiteY4" fmla="*/ 3086100 h 3086100"/>
              <a:gd name="connsiteX5" fmla="*/ 492650 w 3143250"/>
              <a:gd name="connsiteY5" fmla="*/ 2856186 h 3086100"/>
              <a:gd name="connsiteX6" fmla="*/ 359300 w 3143250"/>
              <a:gd name="connsiteY6" fmla="*/ 3086100 h 3086100"/>
              <a:gd name="connsiteX7" fmla="*/ 0 w 3143250"/>
              <a:gd name="connsiteY7" fmla="*/ 308610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3086100">
                <a:moveTo>
                  <a:pt x="0" y="3086100"/>
                </a:moveTo>
                <a:lnTo>
                  <a:pt x="0" y="0"/>
                </a:lnTo>
                <a:lnTo>
                  <a:pt x="3143250" y="0"/>
                </a:lnTo>
                <a:lnTo>
                  <a:pt x="3143250" y="3086100"/>
                </a:lnTo>
                <a:lnTo>
                  <a:pt x="626000" y="3086100"/>
                </a:lnTo>
                <a:lnTo>
                  <a:pt x="492650" y="2856186"/>
                </a:lnTo>
                <a:lnTo>
                  <a:pt x="359300" y="3086100"/>
                </a:lnTo>
                <a:lnTo>
                  <a:pt x="0" y="3086100"/>
                </a:lnTo>
                <a:close/>
              </a:path>
            </a:pathLst>
          </a:custGeom>
          <a:solidFill>
            <a:srgbClr val="EDBD6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5521008" y="1368572"/>
            <a:ext cx="1332180" cy="465142"/>
          </a:xfrm>
          <a:prstGeom prst="rect">
            <a:avLst/>
          </a:prstGeom>
          <a:noFill/>
        </p:spPr>
        <p:txBody>
          <a:bodyPr wrap="square" rtlCol="0">
            <a:spAutoFit/>
          </a:bodyPr>
          <a:lstStyle/>
          <a:p>
            <a:pPr>
              <a:lnSpc>
                <a:spcPct val="130000"/>
              </a:lnSpc>
            </a:pPr>
            <a:r>
              <a:rPr lang="en-US" altLang="zh-CN" sz="2000" b="1" spc="300" dirty="0"/>
              <a:t>2018.4</a:t>
            </a:r>
            <a:endParaRPr lang="zh-CN" altLang="en-US" sz="2000" b="1" spc="300" dirty="0"/>
          </a:p>
        </p:txBody>
      </p:sp>
      <p:sp>
        <p:nvSpPr>
          <p:cNvPr id="38" name="文本框 3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4961393" y="2219953"/>
            <a:ext cx="2292377" cy="1504130"/>
          </a:xfrm>
          <a:prstGeom prst="rect">
            <a:avLst/>
          </a:prstGeom>
          <a:noFill/>
        </p:spPr>
        <p:txBody>
          <a:bodyPr wrap="square" rtlCol="0">
            <a:spAutoFit/>
          </a:bodyPr>
          <a:lstStyle/>
          <a:p>
            <a:pPr>
              <a:lnSpc>
                <a:spcPct val="130000"/>
              </a:lnSpc>
              <a:spcAft>
                <a:spcPts val="600"/>
              </a:spcAft>
            </a:pPr>
            <a:r>
              <a:rPr lang="en-US" altLang="zh-CN" sz="1200" dirty="0">
                <a:ea typeface="Tahoma" panose="020B0604030504040204" pitchFamily="34" charset="0"/>
                <a:cs typeface="Tahoma" panose="020B0604030504040204" pitchFamily="34" charset="0"/>
              </a:rPr>
              <a:t>(1)</a:t>
            </a:r>
            <a:r>
              <a:rPr lang="zh-CN" altLang="en-US" sz="1200" dirty="0">
                <a:ea typeface="Tahoma" panose="020B0604030504040204" pitchFamily="34" charset="0"/>
                <a:cs typeface="Tahoma" panose="020B0604030504040204" pitchFamily="34" charset="0"/>
              </a:rPr>
              <a:t>熟悉</a:t>
            </a:r>
            <a:r>
              <a:rPr lang="en-US" altLang="zh-CN" sz="1200" dirty="0">
                <a:ea typeface="Tahoma" panose="020B0604030504040204" pitchFamily="34" charset="0"/>
                <a:cs typeface="Tahoma" panose="020B0604030504040204" pitchFamily="34" charset="0"/>
              </a:rPr>
              <a:t>Qt</a:t>
            </a:r>
            <a:r>
              <a:rPr lang="zh-CN" altLang="en-US" sz="1200" dirty="0">
                <a:ea typeface="Tahoma" panose="020B0604030504040204" pitchFamily="34" charset="0"/>
                <a:cs typeface="Tahoma" panose="020B0604030504040204" pitchFamily="34" charset="0"/>
              </a:rPr>
              <a:t>开发流程</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r>
              <a:rPr lang="en-US" altLang="zh-CN" sz="1200" dirty="0">
                <a:ea typeface="Tahoma" panose="020B0604030504040204" pitchFamily="34" charset="0"/>
                <a:cs typeface="Tahoma" panose="020B0604030504040204" pitchFamily="34" charset="0"/>
              </a:rPr>
              <a:t>(2)</a:t>
            </a:r>
            <a:r>
              <a:rPr lang="zh-CN" altLang="en-US" sz="1200" dirty="0">
                <a:ea typeface="Tahoma" panose="020B0604030504040204" pitchFamily="34" charset="0"/>
                <a:cs typeface="Tahoma" panose="020B0604030504040204" pitchFamily="34" charset="0"/>
              </a:rPr>
              <a:t>完成上位机</a:t>
            </a:r>
            <a:r>
              <a:rPr lang="en-US" altLang="zh-CN" sz="1200" dirty="0">
                <a:ea typeface="Tahoma" panose="020B0604030504040204" pitchFamily="34" charset="0"/>
                <a:cs typeface="Tahoma" panose="020B0604030504040204" pitchFamily="34" charset="0"/>
              </a:rPr>
              <a:t>Demo v1.0</a:t>
            </a:r>
          </a:p>
          <a:p>
            <a:pPr>
              <a:lnSpc>
                <a:spcPct val="130000"/>
              </a:lnSpc>
              <a:spcAft>
                <a:spcPts val="600"/>
              </a:spcAft>
            </a:pPr>
            <a:r>
              <a:rPr lang="en-US" altLang="zh-CN" sz="1200" dirty="0">
                <a:ea typeface="Tahoma" panose="020B0604030504040204" pitchFamily="34" charset="0"/>
                <a:cs typeface="Tahoma" panose="020B0604030504040204" pitchFamily="34" charset="0"/>
              </a:rPr>
              <a:t>(3)</a:t>
            </a:r>
            <a:r>
              <a:rPr lang="zh-CN" altLang="en-US" sz="1200" dirty="0">
                <a:ea typeface="Tahoma" panose="020B0604030504040204" pitchFamily="34" charset="0"/>
                <a:cs typeface="Tahoma" panose="020B0604030504040204" pitchFamily="34" charset="0"/>
              </a:rPr>
              <a:t>继续阅读论文，以及动手写毕设论文初稿</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endParaRPr lang="en-US" altLang="zh-CN" sz="1200" dirty="0">
              <a:ea typeface="Tahoma" panose="020B0604030504040204" pitchFamily="34" charset="0"/>
              <a:cs typeface="Tahoma" panose="020B0604030504040204" pitchFamily="34" charset="0"/>
            </a:endParaRPr>
          </a:p>
        </p:txBody>
      </p:sp>
      <p:sp>
        <p:nvSpPr>
          <p:cNvPr id="39" name="Freeform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922817" y="1846209"/>
            <a:ext cx="274638" cy="274639"/>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eaLnBrk="1" hangingPunct="1">
              <a:defRPr/>
            </a:pPr>
            <a:endParaRPr lang="zh-CN" altLang="en-US">
              <a:solidFill>
                <a:schemeClr val="bg1"/>
              </a:solidFill>
            </a:endParaRPr>
          </a:p>
        </p:txBody>
      </p:sp>
      <p:sp>
        <p:nvSpPr>
          <p:cNvPr id="40" name="Freeform 8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5959945" y="3845591"/>
            <a:ext cx="295275" cy="290588"/>
          </a:xfrm>
          <a:custGeom>
            <a:avLst/>
            <a:gdLst>
              <a:gd name="T0" fmla="*/ 199574 w 444"/>
              <a:gd name="T1" fmla="*/ 71952 h 435"/>
              <a:gd name="T2" fmla="*/ 127944 w 444"/>
              <a:gd name="T3" fmla="*/ 71952 h 435"/>
              <a:gd name="T4" fmla="*/ 100013 w 444"/>
              <a:gd name="T5" fmla="*/ 0 h 435"/>
              <a:gd name="T6" fmla="*/ 72081 w 444"/>
              <a:gd name="T7" fmla="*/ 71952 h 435"/>
              <a:gd name="T8" fmla="*/ 0 w 444"/>
              <a:gd name="T9" fmla="*/ 71952 h 435"/>
              <a:gd name="T10" fmla="*/ 59917 w 444"/>
              <a:gd name="T11" fmla="*/ 115847 h 435"/>
              <a:gd name="T12" fmla="*/ 39645 w 444"/>
              <a:gd name="T13" fmla="*/ 196397 h 435"/>
              <a:gd name="T14" fmla="*/ 100013 w 444"/>
              <a:gd name="T15" fmla="*/ 147977 h 435"/>
              <a:gd name="T16" fmla="*/ 159479 w 444"/>
              <a:gd name="T17" fmla="*/ 196397 h 435"/>
              <a:gd name="T18" fmla="*/ 139657 w 444"/>
              <a:gd name="T19" fmla="*/ 115847 h 435"/>
              <a:gd name="T20" fmla="*/ 199574 w 444"/>
              <a:gd name="T21" fmla="*/ 71952 h 435"/>
              <a:gd name="T22" fmla="*/ 100013 w 444"/>
              <a:gd name="T23" fmla="*/ 128066 h 435"/>
              <a:gd name="T24" fmla="*/ 63521 w 444"/>
              <a:gd name="T25" fmla="*/ 155670 h 435"/>
              <a:gd name="T26" fmla="*/ 79740 w 444"/>
              <a:gd name="T27" fmla="*/ 115847 h 435"/>
              <a:gd name="T28" fmla="*/ 47754 w 444"/>
              <a:gd name="T29" fmla="*/ 87791 h 435"/>
              <a:gd name="T30" fmla="*/ 87849 w 444"/>
              <a:gd name="T31" fmla="*/ 91863 h 435"/>
              <a:gd name="T32" fmla="*/ 100013 w 444"/>
              <a:gd name="T33" fmla="*/ 43895 h 435"/>
              <a:gd name="T34" fmla="*/ 111726 w 444"/>
              <a:gd name="T35" fmla="*/ 91863 h 435"/>
              <a:gd name="T36" fmla="*/ 151821 w 444"/>
              <a:gd name="T37" fmla="*/ 87791 h 435"/>
              <a:gd name="T38" fmla="*/ 119835 w 444"/>
              <a:gd name="T39" fmla="*/ 115847 h 435"/>
              <a:gd name="T40" fmla="*/ 131998 w 444"/>
              <a:gd name="T41" fmla="*/ 155670 h 435"/>
              <a:gd name="T42" fmla="*/ 100013 w 444"/>
              <a:gd name="T43" fmla="*/ 128066 h 4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AF4343"/>
          </a:solidFill>
          <a:ln>
            <a:noFill/>
          </a:ln>
          <a:effectLst/>
          <a:extLst/>
        </p:spPr>
        <p:txBody>
          <a:bodyPr wrap="none" lIns="34290" tIns="17145" rIns="34290" bIns="17145" anchor="ctr"/>
          <a:lstStyle/>
          <a:p>
            <a:pPr eaLnBrk="1" hangingPunct="1">
              <a:defRPr/>
            </a:pPr>
            <a:endParaRPr lang="zh-CN" altLang="en-US"/>
          </a:p>
        </p:txBody>
      </p:sp>
      <p:sp>
        <p:nvSpPr>
          <p:cNvPr id="41"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5521007" y="384624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42"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5090549" y="384624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43" name="任意多边形 4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rot="5400000">
            <a:off x="7770089" y="1460596"/>
            <a:ext cx="3143250" cy="2793805"/>
          </a:xfrm>
          <a:custGeom>
            <a:avLst/>
            <a:gdLst>
              <a:gd name="connsiteX0" fmla="*/ 0 w 3143250"/>
              <a:gd name="connsiteY0" fmla="*/ 3086100 h 3086100"/>
              <a:gd name="connsiteX1" fmla="*/ 0 w 3143250"/>
              <a:gd name="connsiteY1" fmla="*/ 0 h 3086100"/>
              <a:gd name="connsiteX2" fmla="*/ 3143250 w 3143250"/>
              <a:gd name="connsiteY2" fmla="*/ 0 h 3086100"/>
              <a:gd name="connsiteX3" fmla="*/ 3143250 w 3143250"/>
              <a:gd name="connsiteY3" fmla="*/ 3086100 h 3086100"/>
              <a:gd name="connsiteX4" fmla="*/ 626000 w 3143250"/>
              <a:gd name="connsiteY4" fmla="*/ 3086100 h 3086100"/>
              <a:gd name="connsiteX5" fmla="*/ 492650 w 3143250"/>
              <a:gd name="connsiteY5" fmla="*/ 2856186 h 3086100"/>
              <a:gd name="connsiteX6" fmla="*/ 359300 w 3143250"/>
              <a:gd name="connsiteY6" fmla="*/ 3086100 h 3086100"/>
              <a:gd name="connsiteX7" fmla="*/ 0 w 3143250"/>
              <a:gd name="connsiteY7" fmla="*/ 308610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0" h="3086100">
                <a:moveTo>
                  <a:pt x="0" y="3086100"/>
                </a:moveTo>
                <a:lnTo>
                  <a:pt x="0" y="0"/>
                </a:lnTo>
                <a:lnTo>
                  <a:pt x="3143250" y="0"/>
                </a:lnTo>
                <a:lnTo>
                  <a:pt x="3143250" y="3086100"/>
                </a:lnTo>
                <a:lnTo>
                  <a:pt x="626000" y="3086100"/>
                </a:lnTo>
                <a:lnTo>
                  <a:pt x="492650" y="2856186"/>
                </a:lnTo>
                <a:lnTo>
                  <a:pt x="359300" y="3086100"/>
                </a:lnTo>
                <a:lnTo>
                  <a:pt x="0" y="3086100"/>
                </a:lnTo>
                <a:close/>
              </a:path>
            </a:pathLst>
          </a:custGeom>
          <a:solidFill>
            <a:srgbClr val="DD7A5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827275" y="1323402"/>
            <a:ext cx="1148530" cy="460126"/>
          </a:xfrm>
          <a:prstGeom prst="rect">
            <a:avLst/>
          </a:prstGeom>
          <a:noFill/>
        </p:spPr>
        <p:txBody>
          <a:bodyPr wrap="square" rtlCol="0">
            <a:spAutoFit/>
          </a:bodyPr>
          <a:lstStyle/>
          <a:p>
            <a:pPr>
              <a:lnSpc>
                <a:spcPct val="130000"/>
              </a:lnSpc>
            </a:pPr>
            <a:r>
              <a:rPr lang="en-US" altLang="zh-CN" sz="2000" b="1" spc="300" dirty="0"/>
              <a:t>Future</a:t>
            </a:r>
            <a:endParaRPr lang="zh-CN" altLang="en-US" sz="2000" b="1" spc="300" dirty="0"/>
          </a:p>
        </p:txBody>
      </p:sp>
      <p:sp>
        <p:nvSpPr>
          <p:cNvPr id="45" name="文本框 4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8255351" y="2227602"/>
            <a:ext cx="2292377" cy="1426416"/>
          </a:xfrm>
          <a:prstGeom prst="rect">
            <a:avLst/>
          </a:prstGeom>
          <a:noFill/>
        </p:spPr>
        <p:txBody>
          <a:bodyPr wrap="square" rtlCol="0">
            <a:spAutoFit/>
          </a:bodyPr>
          <a:lstStyle/>
          <a:p>
            <a:pPr>
              <a:lnSpc>
                <a:spcPct val="130000"/>
              </a:lnSpc>
              <a:spcAft>
                <a:spcPts val="600"/>
              </a:spcAft>
            </a:pPr>
            <a:r>
              <a:rPr lang="en-US" altLang="zh-CN" sz="1200" dirty="0">
                <a:ea typeface="Tahoma" panose="020B0604030504040204" pitchFamily="34" charset="0"/>
                <a:cs typeface="Tahoma" panose="020B0604030504040204" pitchFamily="34" charset="0"/>
              </a:rPr>
              <a:t>(1)</a:t>
            </a:r>
            <a:r>
              <a:rPr lang="zh-CN" altLang="en-US" sz="1200" dirty="0">
                <a:ea typeface="Tahoma" panose="020B0604030504040204" pitchFamily="34" charset="0"/>
                <a:cs typeface="Tahoma" panose="020B0604030504040204" pitchFamily="34" charset="0"/>
              </a:rPr>
              <a:t>完善上位机功能，并解决通信问题</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r>
              <a:rPr lang="en-US" altLang="zh-CN" sz="1200" dirty="0">
                <a:ea typeface="Tahoma" panose="020B0604030504040204" pitchFamily="34" charset="0"/>
                <a:cs typeface="Tahoma" panose="020B0604030504040204" pitchFamily="34" charset="0"/>
              </a:rPr>
              <a:t>(2)</a:t>
            </a:r>
            <a:r>
              <a:rPr lang="zh-CN" altLang="en-US" sz="1200" dirty="0">
                <a:ea typeface="Tahoma" panose="020B0604030504040204" pitchFamily="34" charset="0"/>
                <a:cs typeface="Tahoma" panose="020B0604030504040204" pitchFamily="34" charset="0"/>
              </a:rPr>
              <a:t>完成论文终稿</a:t>
            </a:r>
            <a:endParaRPr lang="en-US" altLang="zh-CN" sz="1200" dirty="0">
              <a:ea typeface="Tahoma" panose="020B0604030504040204" pitchFamily="34" charset="0"/>
              <a:cs typeface="Tahoma" panose="020B0604030504040204" pitchFamily="34" charset="0"/>
            </a:endParaRPr>
          </a:p>
          <a:p>
            <a:pPr>
              <a:lnSpc>
                <a:spcPct val="130000"/>
              </a:lnSpc>
              <a:spcAft>
                <a:spcPts val="600"/>
              </a:spcAft>
            </a:pPr>
            <a:r>
              <a:rPr lang="en-US" altLang="zh-CN" sz="1200" dirty="0">
                <a:ea typeface="Tahoma" panose="020B0604030504040204" pitchFamily="34" charset="0"/>
                <a:cs typeface="Tahoma" panose="020B0604030504040204" pitchFamily="34" charset="0"/>
              </a:rPr>
              <a:t>(3)</a:t>
            </a:r>
            <a:r>
              <a:rPr lang="zh-CN" altLang="en-US" sz="1200" dirty="0">
                <a:ea typeface="Tahoma" panose="020B0604030504040204" pitchFamily="34" charset="0"/>
                <a:cs typeface="Tahoma" panose="020B0604030504040204" pitchFamily="34" charset="0"/>
              </a:rPr>
              <a:t>对六自由度液压振动平台进行研究</a:t>
            </a:r>
            <a:endParaRPr lang="en-US" altLang="zh-CN" sz="1200" dirty="0">
              <a:ea typeface="Tahoma" panose="020B0604030504040204" pitchFamily="34" charset="0"/>
              <a:cs typeface="Tahoma" panose="020B0604030504040204" pitchFamily="34" charset="0"/>
            </a:endParaRPr>
          </a:p>
        </p:txBody>
      </p:sp>
      <p:sp>
        <p:nvSpPr>
          <p:cNvPr id="46" name="Freeform 27"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9190410" y="1807704"/>
            <a:ext cx="274638" cy="274639"/>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solidFill>
          <a:ln>
            <a:noFill/>
          </a:ln>
          <a:effectLst/>
          <a:extLst/>
        </p:spPr>
        <p:txBody>
          <a:bodyPr wrap="none" anchor="ctr"/>
          <a:lstStyle/>
          <a:p>
            <a:pPr eaLnBrk="1" hangingPunct="1">
              <a:defRPr/>
            </a:pPr>
            <a:endParaRPr lang="zh-CN" altLang="en-US"/>
          </a:p>
        </p:txBody>
      </p:sp>
      <p:sp>
        <p:nvSpPr>
          <p:cNvPr id="47" name="Freeform 8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noChangeArrowheads="1"/>
          </p:cNvSpPr>
          <p:nvPr/>
        </p:nvSpPr>
        <p:spPr bwMode="auto">
          <a:xfrm>
            <a:off x="9600174" y="3845591"/>
            <a:ext cx="295275" cy="290588"/>
          </a:xfrm>
          <a:custGeom>
            <a:avLst/>
            <a:gdLst>
              <a:gd name="T0" fmla="*/ 199574 w 444"/>
              <a:gd name="T1" fmla="*/ 71952 h 435"/>
              <a:gd name="T2" fmla="*/ 127944 w 444"/>
              <a:gd name="T3" fmla="*/ 71952 h 435"/>
              <a:gd name="T4" fmla="*/ 100013 w 444"/>
              <a:gd name="T5" fmla="*/ 0 h 435"/>
              <a:gd name="T6" fmla="*/ 72081 w 444"/>
              <a:gd name="T7" fmla="*/ 71952 h 435"/>
              <a:gd name="T8" fmla="*/ 0 w 444"/>
              <a:gd name="T9" fmla="*/ 71952 h 435"/>
              <a:gd name="T10" fmla="*/ 59917 w 444"/>
              <a:gd name="T11" fmla="*/ 115847 h 435"/>
              <a:gd name="T12" fmla="*/ 39645 w 444"/>
              <a:gd name="T13" fmla="*/ 196397 h 435"/>
              <a:gd name="T14" fmla="*/ 100013 w 444"/>
              <a:gd name="T15" fmla="*/ 147977 h 435"/>
              <a:gd name="T16" fmla="*/ 159479 w 444"/>
              <a:gd name="T17" fmla="*/ 196397 h 435"/>
              <a:gd name="T18" fmla="*/ 139657 w 444"/>
              <a:gd name="T19" fmla="*/ 115847 h 435"/>
              <a:gd name="T20" fmla="*/ 199574 w 444"/>
              <a:gd name="T21" fmla="*/ 71952 h 435"/>
              <a:gd name="T22" fmla="*/ 100013 w 444"/>
              <a:gd name="T23" fmla="*/ 128066 h 435"/>
              <a:gd name="T24" fmla="*/ 63521 w 444"/>
              <a:gd name="T25" fmla="*/ 155670 h 435"/>
              <a:gd name="T26" fmla="*/ 79740 w 444"/>
              <a:gd name="T27" fmla="*/ 115847 h 435"/>
              <a:gd name="T28" fmla="*/ 47754 w 444"/>
              <a:gd name="T29" fmla="*/ 87791 h 435"/>
              <a:gd name="T30" fmla="*/ 87849 w 444"/>
              <a:gd name="T31" fmla="*/ 91863 h 435"/>
              <a:gd name="T32" fmla="*/ 100013 w 444"/>
              <a:gd name="T33" fmla="*/ 43895 h 435"/>
              <a:gd name="T34" fmla="*/ 111726 w 444"/>
              <a:gd name="T35" fmla="*/ 91863 h 435"/>
              <a:gd name="T36" fmla="*/ 151821 w 444"/>
              <a:gd name="T37" fmla="*/ 87791 h 435"/>
              <a:gd name="T38" fmla="*/ 119835 w 444"/>
              <a:gd name="T39" fmla="*/ 115847 h 435"/>
              <a:gd name="T40" fmla="*/ 131998 w 444"/>
              <a:gd name="T41" fmla="*/ 155670 h 435"/>
              <a:gd name="T42" fmla="*/ 100013 w 444"/>
              <a:gd name="T43" fmla="*/ 128066 h 4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AF4343"/>
          </a:solidFill>
          <a:ln>
            <a:noFill/>
          </a:ln>
          <a:effectLst/>
          <a:extLst/>
        </p:spPr>
        <p:txBody>
          <a:bodyPr wrap="none" lIns="34290" tIns="17145" rIns="34290" bIns="17145" anchor="ctr"/>
          <a:lstStyle/>
          <a:p>
            <a:pPr eaLnBrk="1" hangingPunct="1">
              <a:defRPr/>
            </a:pPr>
            <a:endParaRPr lang="zh-CN" altLang="en-US"/>
          </a:p>
        </p:txBody>
      </p:sp>
      <p:sp>
        <p:nvSpPr>
          <p:cNvPr id="48"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9198641" y="384624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49"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8769350" y="384624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50" name="Freeform 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a:spLocks/>
          </p:cNvSpPr>
          <p:nvPr/>
        </p:nvSpPr>
        <p:spPr bwMode="auto">
          <a:xfrm>
            <a:off x="8338892" y="3846247"/>
            <a:ext cx="305316" cy="289932"/>
          </a:xfrm>
          <a:custGeom>
            <a:avLst/>
            <a:gdLst>
              <a:gd name="T0" fmla="*/ 2147483646 w 256"/>
              <a:gd name="T1" fmla="*/ 2147483646 h 244"/>
              <a:gd name="T2" fmla="*/ 2147483646 w 256"/>
              <a:gd name="T3" fmla="*/ 2147483646 h 244"/>
              <a:gd name="T4" fmla="*/ 2147483646 w 256"/>
              <a:gd name="T5" fmla="*/ 2147483646 h 244"/>
              <a:gd name="T6" fmla="*/ 2147483646 w 256"/>
              <a:gd name="T7" fmla="*/ 2147483646 h 244"/>
              <a:gd name="T8" fmla="*/ 2147483646 w 256"/>
              <a:gd name="T9" fmla="*/ 2147483646 h 244"/>
              <a:gd name="T10" fmla="*/ 2147483646 w 256"/>
              <a:gd name="T11" fmla="*/ 2147483646 h 244"/>
              <a:gd name="T12" fmla="*/ 2147483646 w 256"/>
              <a:gd name="T13" fmla="*/ 2147483646 h 244"/>
              <a:gd name="T14" fmla="*/ 2147483646 w 256"/>
              <a:gd name="T15" fmla="*/ 2147483646 h 244"/>
              <a:gd name="T16" fmla="*/ 2147483646 w 256"/>
              <a:gd name="T17" fmla="*/ 2147483646 h 244"/>
              <a:gd name="T18" fmla="*/ 2147483646 w 256"/>
              <a:gd name="T19" fmla="*/ 2147483646 h 244"/>
              <a:gd name="T20" fmla="*/ 2147483646 w 256"/>
              <a:gd name="T21" fmla="*/ 2147483646 h 244"/>
              <a:gd name="T22" fmla="*/ 2147483646 w 256"/>
              <a:gd name="T23" fmla="*/ 2147483646 h 244"/>
              <a:gd name="T24" fmla="*/ 2147483646 w 256"/>
              <a:gd name="T25" fmla="*/ 2147483646 h 244"/>
              <a:gd name="T26" fmla="*/ 2147483646 w 256"/>
              <a:gd name="T27" fmla="*/ 2147483646 h 244"/>
              <a:gd name="T28" fmla="*/ 2147483646 w 256"/>
              <a:gd name="T29" fmla="*/ 2147483646 h 244"/>
              <a:gd name="T30" fmla="*/ 2147483646 w 256"/>
              <a:gd name="T31" fmla="*/ 2147483646 h 244"/>
              <a:gd name="T32" fmla="*/ 2147483646 w 256"/>
              <a:gd name="T33" fmla="*/ 2147483646 h 244"/>
              <a:gd name="T34" fmla="*/ 0 w 256"/>
              <a:gd name="T35" fmla="*/ 2147483646 h 244"/>
              <a:gd name="T36" fmla="*/ 2147483646 w 256"/>
              <a:gd name="T37" fmla="*/ 2147483646 h 244"/>
              <a:gd name="T38" fmla="*/ 2147483646 w 256"/>
              <a:gd name="T39" fmla="*/ 2147483646 h 244"/>
              <a:gd name="T40" fmla="*/ 2147483646 w 256"/>
              <a:gd name="T41" fmla="*/ 2147483646 h 244"/>
              <a:gd name="T42" fmla="*/ 2147483646 w 256"/>
              <a:gd name="T43" fmla="*/ 0 h 244"/>
              <a:gd name="T44" fmla="*/ 2147483646 w 256"/>
              <a:gd name="T45" fmla="*/ 2147483646 h 244"/>
              <a:gd name="T46" fmla="*/ 2147483646 w 256"/>
              <a:gd name="T47" fmla="*/ 2147483646 h 244"/>
              <a:gd name="T48" fmla="*/ 2147483646 w 256"/>
              <a:gd name="T49" fmla="*/ 2147483646 h 244"/>
              <a:gd name="T50" fmla="*/ 2147483646 w 256"/>
              <a:gd name="T51" fmla="*/ 2147483646 h 244"/>
              <a:gd name="T52" fmla="*/ 2147483646 w 256"/>
              <a:gd name="T53" fmla="*/ 2147483646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rgbClr val="AF4343"/>
          </a:solidFill>
          <a:ln>
            <a:noFill/>
          </a:ln>
        </p:spPr>
        <p:txBody>
          <a:bodyPr/>
          <a:lstStyle/>
          <a:p>
            <a:endParaRPr lang="zh-CN" altLang="en-US"/>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pic>
        <p:nvPicPr>
          <p:cNvPr id="4" name="图片 3">
            <a:extLst>
              <a:ext uri="{FF2B5EF4-FFF2-40B4-BE49-F238E27FC236}">
                <a16:creationId xmlns:a16="http://schemas.microsoft.com/office/drawing/2014/main" id="{888B9A4F-D92B-4E4F-A8BB-B3C5EDF06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50" y="6062305"/>
            <a:ext cx="3702928" cy="717579"/>
          </a:xfrm>
          <a:prstGeom prst="rect">
            <a:avLst/>
          </a:prstGeom>
          <a:noFill/>
          <a:effectLst>
            <a:outerShdw blurRad="63500" sx="102000" sy="102000" algn="ctr" rotWithShape="0">
              <a:prstClr val="black">
                <a:alpha val="40000"/>
              </a:prstClr>
            </a:outerShdw>
          </a:effectLst>
        </p:spPr>
      </p:pic>
      <p:pic>
        <p:nvPicPr>
          <p:cNvPr id="6" name="图片 5">
            <a:extLst>
              <a:ext uri="{FF2B5EF4-FFF2-40B4-BE49-F238E27FC236}">
                <a16:creationId xmlns:a16="http://schemas.microsoft.com/office/drawing/2014/main" id="{5AFBC303-80DD-4803-A190-95E3E8A195E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68351" y="5183045"/>
            <a:ext cx="3704400" cy="7164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6904803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ppt_x"/>
                                          </p:val>
                                        </p:tav>
                                        <p:tav tm="100000">
                                          <p:val>
                                            <p:strVal val="#ppt_x"/>
                                          </p:val>
                                        </p:tav>
                                      </p:tavLst>
                                    </p:anim>
                                    <p:anim calcmode="lin" valueType="num">
                                      <p:cBhvr additive="base">
                                        <p:cTn id="79" dur="500" fill="hold"/>
                                        <p:tgtEl>
                                          <p:spTgt spid="25"/>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ppt_x"/>
                                          </p:val>
                                        </p:tav>
                                        <p:tav tm="100000">
                                          <p:val>
                                            <p:strVal val="#ppt_x"/>
                                          </p:val>
                                        </p:tav>
                                      </p:tavLst>
                                    </p:anim>
                                    <p:anim calcmode="lin" valueType="num">
                                      <p:cBhvr additive="base">
                                        <p:cTn id="83" dur="500" fill="hold"/>
                                        <p:tgtEl>
                                          <p:spTgt spid="6"/>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additive="base">
                                        <p:cTn id="86" dur="500" fill="hold"/>
                                        <p:tgtEl>
                                          <p:spTgt spid="4"/>
                                        </p:tgtEl>
                                        <p:attrNameLst>
                                          <p:attrName>ppt_x</p:attrName>
                                        </p:attrNameLst>
                                      </p:cBhvr>
                                      <p:tavLst>
                                        <p:tav tm="0">
                                          <p:val>
                                            <p:strVal val="#ppt_x"/>
                                          </p:val>
                                        </p:tav>
                                        <p:tav tm="100000">
                                          <p:val>
                                            <p:strVal val="#ppt_x"/>
                                          </p:val>
                                        </p:tav>
                                      </p:tavLst>
                                    </p:anim>
                                    <p:anim calcmode="lin" valueType="num">
                                      <p:cBhvr additive="base">
                                        <p:cTn id="87" dur="500" fill="hold"/>
                                        <p:tgtEl>
                                          <p:spTgt spid="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additive="base">
                                        <p:cTn id="90" dur="500" fill="hold"/>
                                        <p:tgtEl>
                                          <p:spTgt spid="27"/>
                                        </p:tgtEl>
                                        <p:attrNameLst>
                                          <p:attrName>ppt_x</p:attrName>
                                        </p:attrNameLst>
                                      </p:cBhvr>
                                      <p:tavLst>
                                        <p:tav tm="0">
                                          <p:val>
                                            <p:strVal val="#ppt_x"/>
                                          </p:val>
                                        </p:tav>
                                        <p:tav tm="100000">
                                          <p:val>
                                            <p:strVal val="#ppt_x"/>
                                          </p:val>
                                        </p:tav>
                                      </p:tavLst>
                                    </p:anim>
                                    <p:anim calcmode="lin" valueType="num">
                                      <p:cBhvr additive="base">
                                        <p:cTn id="9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animBg="1"/>
      <p:bldP spid="29" grpId="0"/>
      <p:bldP spid="30" grpId="0"/>
      <p:bldP spid="31" grpId="0" animBg="1"/>
      <p:bldP spid="32" grpId="0" animBg="1"/>
      <p:bldP spid="33" grpId="0" animBg="1"/>
      <p:bldP spid="34" grpId="0" animBg="1"/>
      <p:bldP spid="35" grpId="0" animBg="1"/>
      <p:bldP spid="36" grpId="0" animBg="1"/>
      <p:bldP spid="37" grpId="0"/>
      <p:bldP spid="38" grpId="0"/>
      <p:bldP spid="39" grpId="0" animBg="1"/>
      <p:bldP spid="40" grpId="0" animBg="1"/>
      <p:bldP spid="41" grpId="0" animBg="1"/>
      <p:bldP spid="42" grpId="0" animBg="1"/>
      <p:bldP spid="43" grpId="0" animBg="1"/>
      <p:bldP spid="44" grpId="0"/>
      <p:bldP spid="45" grpId="0"/>
      <p:bldP spid="46" grpId="0" animBg="1"/>
      <p:bldP spid="47" grpId="0" animBg="1"/>
      <p:bldP spid="48" grpId="0" animBg="1"/>
      <p:bldP spid="49" grpId="0" animBg="1"/>
      <p:bldP spid="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_7b1dac89e7d195523061f1c0316ecb71>
</e7d195523061f1c0>
</file>

<file path=customXml/itemProps1.xml><?xml version="1.0" encoding="utf-8"?>
<ds:datastoreItem xmlns:ds="http://schemas.openxmlformats.org/officeDocument/2006/customXml" ds:itemID="{94FBDCCB-D919-40BD-984A-2B7055BF870C}">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683</TotalTime>
  <Words>2596</Words>
  <Application>Microsoft Office PowerPoint</Application>
  <PresentationFormat>宽屏</PresentationFormat>
  <Paragraphs>428</Paragraphs>
  <Slides>26</Slides>
  <Notes>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26</vt:i4>
      </vt:variant>
    </vt:vector>
  </HeadingPairs>
  <TitlesOfParts>
    <vt:vector size="47" baseType="lpstr">
      <vt:lpstr>Gill Sans</vt:lpstr>
      <vt:lpstr>Gulim</vt:lpstr>
      <vt:lpstr>Miriam</vt:lpstr>
      <vt:lpstr>Open Sans</vt:lpstr>
      <vt:lpstr>Open Sans Light</vt:lpstr>
      <vt:lpstr>宋体</vt:lpstr>
      <vt:lpstr>微软雅黑</vt:lpstr>
      <vt:lpstr>幼圆</vt:lpstr>
      <vt:lpstr>Agency FB</vt:lpstr>
      <vt:lpstr>Aparajita</vt:lpstr>
      <vt:lpstr>Arial</vt:lpstr>
      <vt:lpstr>Calibri</vt:lpstr>
      <vt:lpstr>Calibri Light</vt:lpstr>
      <vt:lpstr>Century Gothic</vt:lpstr>
      <vt:lpstr>Helvetica</vt:lpstr>
      <vt:lpstr>Lucida Handwriting</vt:lpstr>
      <vt:lpstr>Segoe UI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qinghong zeng</cp:lastModifiedBy>
  <cp:revision>233</cp:revision>
  <dcterms:created xsi:type="dcterms:W3CDTF">2016-06-09T10:37:26Z</dcterms:created>
  <dcterms:modified xsi:type="dcterms:W3CDTF">2018-04-11T11:13:13Z</dcterms:modified>
</cp:coreProperties>
</file>