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E8A17-E7F0-4148-A077-9E4774E9782C}" v="426" dt="2020-11-22T08:44:44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98" autoAdjust="0"/>
  </p:normalViewPr>
  <p:slideViewPr>
    <p:cSldViewPr snapToGrid="0">
      <p:cViewPr varScale="1">
        <p:scale>
          <a:sx n="81" d="100"/>
          <a:sy n="81" d="100"/>
        </p:scale>
        <p:origin x="56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oyce" userId="67424567d0499028" providerId="LiveId" clId="{A77E8A17-E7F0-4148-A077-9E4774E9782C}"/>
    <pc:docChg chg="undo redo custSel mod addSld modSld">
      <pc:chgData name="Zhang Joyce" userId="67424567d0499028" providerId="LiveId" clId="{A77E8A17-E7F0-4148-A077-9E4774E9782C}" dt="2020-11-22T08:44:44.415" v="2521"/>
      <pc:docMkLst>
        <pc:docMk/>
      </pc:docMkLst>
      <pc:sldChg chg="addSp modSp new mod modTransition setBg modAnim">
        <pc:chgData name="Zhang Joyce" userId="67424567d0499028" providerId="LiveId" clId="{A77E8A17-E7F0-4148-A077-9E4774E9782C}" dt="2020-11-22T07:52:38.240" v="1347"/>
        <pc:sldMkLst>
          <pc:docMk/>
          <pc:sldMk cId="3369255864" sldId="256"/>
        </pc:sldMkLst>
        <pc:spChg chg="mod">
          <ac:chgData name="Zhang Joyce" userId="67424567d0499028" providerId="LiveId" clId="{A77E8A17-E7F0-4148-A077-9E4774E9782C}" dt="2020-11-22T07:01:12.705" v="273" actId="20577"/>
          <ac:spMkLst>
            <pc:docMk/>
            <pc:sldMk cId="3369255864" sldId="256"/>
            <ac:spMk id="2" creationId="{326C8ECF-4288-4458-9875-1AD0322B329C}"/>
          </ac:spMkLst>
        </pc:spChg>
        <pc:spChg chg="mod ord">
          <ac:chgData name="Zhang Joyce" userId="67424567d0499028" providerId="LiveId" clId="{A77E8A17-E7F0-4148-A077-9E4774E9782C}" dt="2020-11-22T07:42:11.106" v="896"/>
          <ac:spMkLst>
            <pc:docMk/>
            <pc:sldMk cId="3369255864" sldId="256"/>
            <ac:spMk id="3" creationId="{75B3CB1D-760F-4220-B8CE-EF26D7E94DD4}"/>
          </ac:spMkLst>
        </pc:spChg>
        <pc:spChg chg="add">
          <ac:chgData name="Zhang Joyce" userId="67424567d0499028" providerId="LiveId" clId="{A77E8A17-E7F0-4148-A077-9E4774E9782C}" dt="2020-11-22T06:54:13.902" v="229" actId="26606"/>
          <ac:spMkLst>
            <pc:docMk/>
            <pc:sldMk cId="3369255864" sldId="256"/>
            <ac:spMk id="10" creationId="{ECC07320-C2CA-4E29-8481-9D9E143C7788}"/>
          </ac:spMkLst>
        </pc:spChg>
        <pc:picChg chg="add mod">
          <ac:chgData name="Zhang Joyce" userId="67424567d0499028" providerId="LiveId" clId="{A77E8A17-E7F0-4148-A077-9E4774E9782C}" dt="2020-11-22T06:55:18.724" v="235" actId="1076"/>
          <ac:picMkLst>
            <pc:docMk/>
            <pc:sldMk cId="3369255864" sldId="256"/>
            <ac:picMk id="5" creationId="{6A221E14-D84E-49F5-8DCB-A22B69AAA86D}"/>
          </ac:picMkLst>
        </pc:picChg>
      </pc:sldChg>
      <pc:sldChg chg="addSp modSp new mod modTransition setBg">
        <pc:chgData name="Zhang Joyce" userId="67424567d0499028" providerId="LiveId" clId="{A77E8A17-E7F0-4148-A077-9E4774E9782C}" dt="2020-11-22T07:06:53.250" v="375"/>
        <pc:sldMkLst>
          <pc:docMk/>
          <pc:sldMk cId="2323944403" sldId="257"/>
        </pc:sldMkLst>
        <pc:spChg chg="mod">
          <ac:chgData name="Zhang Joyce" userId="67424567d0499028" providerId="LiveId" clId="{A77E8A17-E7F0-4148-A077-9E4774E9782C}" dt="2020-11-22T06:42:49.303" v="51" actId="26606"/>
          <ac:spMkLst>
            <pc:docMk/>
            <pc:sldMk cId="2323944403" sldId="257"/>
            <ac:spMk id="2" creationId="{E03C764F-4BC4-4189-AC7A-96CA615DFD30}"/>
          </ac:spMkLst>
        </pc:spChg>
        <pc:spChg chg="mod">
          <ac:chgData name="Zhang Joyce" userId="67424567d0499028" providerId="LiveId" clId="{A77E8A17-E7F0-4148-A077-9E4774E9782C}" dt="2020-11-22T07:06:53.250" v="375"/>
          <ac:spMkLst>
            <pc:docMk/>
            <pc:sldMk cId="2323944403" sldId="257"/>
            <ac:spMk id="3" creationId="{880FAB35-1939-4074-9447-E82EEB97FDBD}"/>
          </ac:spMkLst>
        </pc:spChg>
        <pc:spChg chg="add mod">
          <ac:chgData name="Zhang Joyce" userId="67424567d0499028" providerId="LiveId" clId="{A77E8A17-E7F0-4148-A077-9E4774E9782C}" dt="2020-11-22T06:51:35.215" v="139" actId="1076"/>
          <ac:spMkLst>
            <pc:docMk/>
            <pc:sldMk cId="2323944403" sldId="257"/>
            <ac:spMk id="6" creationId="{3C3C1EDA-B288-4D72-8DBC-93F2DB42CB7C}"/>
          </ac:spMkLst>
        </pc:spChg>
        <pc:spChg chg="add">
          <ac:chgData name="Zhang Joyce" userId="67424567d0499028" providerId="LiveId" clId="{A77E8A17-E7F0-4148-A077-9E4774E9782C}" dt="2020-11-22T06:42:49.303" v="51" actId="26606"/>
          <ac:spMkLst>
            <pc:docMk/>
            <pc:sldMk cId="2323944403" sldId="257"/>
            <ac:spMk id="10" creationId="{60E9A6ED-B880-44EA-8D60-C9D3C82CCBD2}"/>
          </ac:spMkLst>
        </pc:spChg>
        <pc:picChg chg="add mod">
          <ac:chgData name="Zhang Joyce" userId="67424567d0499028" providerId="LiveId" clId="{A77E8A17-E7F0-4148-A077-9E4774E9782C}" dt="2020-11-22T06:42:49.303" v="51" actId="26606"/>
          <ac:picMkLst>
            <pc:docMk/>
            <pc:sldMk cId="2323944403" sldId="257"/>
            <ac:picMk id="5" creationId="{1B484D63-7883-43A0-B41E-FD7E2130FB03}"/>
          </ac:picMkLst>
        </pc:picChg>
      </pc:sldChg>
      <pc:sldChg chg="addSp delSp modSp new mod modTransition setBg modAnim">
        <pc:chgData name="Zhang Joyce" userId="67424567d0499028" providerId="LiveId" clId="{A77E8A17-E7F0-4148-A077-9E4774E9782C}" dt="2020-11-22T07:03:14.564" v="301" actId="1076"/>
        <pc:sldMkLst>
          <pc:docMk/>
          <pc:sldMk cId="993534932" sldId="258"/>
        </pc:sldMkLst>
        <pc:spChg chg="mod">
          <ac:chgData name="Zhang Joyce" userId="67424567d0499028" providerId="LiveId" clId="{A77E8A17-E7F0-4148-A077-9E4774E9782C}" dt="2020-11-22T07:03:14.564" v="301" actId="1076"/>
          <ac:spMkLst>
            <pc:docMk/>
            <pc:sldMk cId="993534932" sldId="258"/>
            <ac:spMk id="2" creationId="{1920748E-3C23-4C4A-BA8B-208500F8B9C3}"/>
          </ac:spMkLst>
        </pc:spChg>
        <pc:spChg chg="del">
          <ac:chgData name="Zhang Joyce" userId="67424567d0499028" providerId="LiveId" clId="{A77E8A17-E7F0-4148-A077-9E4774E9782C}" dt="2020-11-22T06:52:03.483" v="140" actId="931"/>
          <ac:spMkLst>
            <pc:docMk/>
            <pc:sldMk cId="993534932" sldId="258"/>
            <ac:spMk id="3" creationId="{1F315DFF-3012-4244-B5EC-4BF890255E4A}"/>
          </ac:spMkLst>
        </pc:spChg>
        <pc:spChg chg="add mod">
          <ac:chgData name="Zhang Joyce" userId="67424567d0499028" providerId="LiveId" clId="{A77E8A17-E7F0-4148-A077-9E4774E9782C}" dt="2020-11-22T07:01:57.428" v="292" actId="1076"/>
          <ac:spMkLst>
            <pc:docMk/>
            <pc:sldMk cId="993534932" sldId="258"/>
            <ac:spMk id="6" creationId="{EAA48E91-7AD3-46AD-8C61-F3E101430F77}"/>
          </ac:spMkLst>
        </pc:spChg>
        <pc:spChg chg="add del">
          <ac:chgData name="Zhang Joyce" userId="67424567d0499028" providerId="LiveId" clId="{A77E8A17-E7F0-4148-A077-9E4774E9782C}" dt="2020-11-22T06:52:08.205" v="144" actId="26606"/>
          <ac:spMkLst>
            <pc:docMk/>
            <pc:sldMk cId="993534932" sldId="258"/>
            <ac:spMk id="10" creationId="{53F29798-D584-4792-9B62-3F5F5C36D619}"/>
          </ac:spMkLst>
        </pc:spChg>
        <pc:spChg chg="add mod">
          <ac:chgData name="Zhang Joyce" userId="67424567d0499028" providerId="LiveId" clId="{A77E8A17-E7F0-4148-A077-9E4774E9782C}" dt="2020-11-22T07:01:54.479" v="291" actId="1076"/>
          <ac:spMkLst>
            <pc:docMk/>
            <pc:sldMk cId="993534932" sldId="258"/>
            <ac:spMk id="11" creationId="{698AB4C8-FED8-44BC-A32B-0D1ACABE8840}"/>
          </ac:spMkLst>
        </pc:spChg>
        <pc:spChg chg="add">
          <ac:chgData name="Zhang Joyce" userId="67424567d0499028" providerId="LiveId" clId="{A77E8A17-E7F0-4148-A077-9E4774E9782C}" dt="2020-11-22T06:52:08.211" v="145" actId="26606"/>
          <ac:spMkLst>
            <pc:docMk/>
            <pc:sldMk cId="993534932" sldId="258"/>
            <ac:spMk id="12" creationId="{20B579A7-44A3-4863-B4F6-E1E3D667A58D}"/>
          </ac:spMkLst>
        </pc:spChg>
        <pc:spChg chg="add">
          <ac:chgData name="Zhang Joyce" userId="67424567d0499028" providerId="LiveId" clId="{A77E8A17-E7F0-4148-A077-9E4774E9782C}" dt="2020-11-22T06:52:08.211" v="145" actId="26606"/>
          <ac:spMkLst>
            <pc:docMk/>
            <pc:sldMk cId="993534932" sldId="258"/>
            <ac:spMk id="13" creationId="{3A826B85-D58A-48FB-ABB8-881A5F8CC27B}"/>
          </ac:spMkLst>
        </pc:spChg>
        <pc:picChg chg="add mod">
          <ac:chgData name="Zhang Joyce" userId="67424567d0499028" providerId="LiveId" clId="{A77E8A17-E7F0-4148-A077-9E4774E9782C}" dt="2020-11-22T06:52:45.764" v="153" actId="14826"/>
          <ac:picMkLst>
            <pc:docMk/>
            <pc:sldMk cId="993534932" sldId="258"/>
            <ac:picMk id="5" creationId="{6F9ACBA2-9776-4008-95E0-B99C876C7189}"/>
          </ac:picMkLst>
        </pc:picChg>
      </pc:sldChg>
      <pc:sldChg chg="addSp delSp modSp new mod modTransition setBg setClrOvrMap">
        <pc:chgData name="Zhang Joyce" userId="67424567d0499028" providerId="LiveId" clId="{A77E8A17-E7F0-4148-A077-9E4774E9782C}" dt="2020-11-22T08:16:17.617" v="1517" actId="1076"/>
        <pc:sldMkLst>
          <pc:docMk/>
          <pc:sldMk cId="2371526884" sldId="259"/>
        </pc:sldMkLst>
        <pc:spChg chg="del mod">
          <ac:chgData name="Zhang Joyce" userId="67424567d0499028" providerId="LiveId" clId="{A77E8A17-E7F0-4148-A077-9E4774E9782C}" dt="2020-11-22T07:44:51.113" v="929" actId="478"/>
          <ac:spMkLst>
            <pc:docMk/>
            <pc:sldMk cId="2371526884" sldId="259"/>
            <ac:spMk id="2" creationId="{DA47F1F5-E615-40A4-8184-2DF944D54633}"/>
          </ac:spMkLst>
        </pc:spChg>
        <pc:spChg chg="add del mod">
          <ac:chgData name="Zhang Joyce" userId="67424567d0499028" providerId="LiveId" clId="{A77E8A17-E7F0-4148-A077-9E4774E9782C}" dt="2020-11-22T08:16:17.617" v="1517" actId="1076"/>
          <ac:spMkLst>
            <pc:docMk/>
            <pc:sldMk cId="2371526884" sldId="259"/>
            <ac:spMk id="3" creationId="{66C11477-41BC-4156-B865-8A344F23A613}"/>
          </ac:spMkLst>
        </pc:spChg>
        <pc:spChg chg="add mod">
          <ac:chgData name="Zhang Joyce" userId="67424567d0499028" providerId="LiveId" clId="{A77E8A17-E7F0-4148-A077-9E4774E9782C}" dt="2020-11-22T08:16:03.527" v="1515" actId="14100"/>
          <ac:spMkLst>
            <pc:docMk/>
            <pc:sldMk cId="2371526884" sldId="259"/>
            <ac:spMk id="4" creationId="{5BB76ECC-F7E5-48C3-A4BC-CC3C2378B864}"/>
          </ac:spMkLst>
        </pc:spChg>
        <pc:spChg chg="add del">
          <ac:chgData name="Zhang Joyce" userId="67424567d0499028" providerId="LiveId" clId="{A77E8A17-E7F0-4148-A077-9E4774E9782C}" dt="2020-11-22T07:44:31.718" v="904" actId="26606"/>
          <ac:spMkLst>
            <pc:docMk/>
            <pc:sldMk cId="2371526884" sldId="259"/>
            <ac:spMk id="8" creationId="{23962611-DFD5-4092-AAFD-559E3DFCE2C9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12" creationId="{84617302-4B0D-4351-A6BB-6F0930D943AC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13" creationId="{88294908-8B00-4F58-BBBA-20F71A40AA9E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14" creationId="{DA2C7802-C2E0-4218-8F89-8DD7CCD2CD1C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15" creationId="{4364C879-1404-4203-8E9D-CC5DE0A621A2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16" creationId="{A6D7111A-21E5-4EE9-8A78-10E5530F0116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18" creationId="{A3969E80-A77B-49FC-9122-D89AFD5EE118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20" creationId="{1849CA57-76BD-4CF2-80BA-D7A46A01B7B1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22" creationId="{35E9085E-E730-4768-83D4-6CB7E9897153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24" creationId="{973272FE-A474-4CAE-8CA2-BCC8B476C3F4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26" creationId="{E07981EA-05A6-437C-88D7-B377B92B031D}"/>
          </ac:spMkLst>
        </pc:spChg>
        <pc:spChg chg="add del">
          <ac:chgData name="Zhang Joyce" userId="67424567d0499028" providerId="LiveId" clId="{A77E8A17-E7F0-4148-A077-9E4774E9782C}" dt="2020-11-22T07:44:33.835" v="906" actId="26606"/>
          <ac:spMkLst>
            <pc:docMk/>
            <pc:sldMk cId="2371526884" sldId="259"/>
            <ac:spMk id="28" creationId="{15E3C750-986E-4769-B1AE-49289FBEE757}"/>
          </ac:spMkLst>
        </pc:spChg>
        <pc:spChg chg="add del">
          <ac:chgData name="Zhang Joyce" userId="67424567d0499028" providerId="LiveId" clId="{A77E8A17-E7F0-4148-A077-9E4774E9782C}" dt="2020-11-22T07:44:34.258" v="908" actId="26606"/>
          <ac:spMkLst>
            <pc:docMk/>
            <pc:sldMk cId="2371526884" sldId="259"/>
            <ac:spMk id="30" creationId="{4351DFE5-F63D-4BE0-BDA9-E3EB88F01AA5}"/>
          </ac:spMkLst>
        </pc:spChg>
        <pc:spChg chg="add del">
          <ac:chgData name="Zhang Joyce" userId="67424567d0499028" providerId="LiveId" clId="{A77E8A17-E7F0-4148-A077-9E4774E9782C}" dt="2020-11-22T07:44:34.258" v="908" actId="26606"/>
          <ac:spMkLst>
            <pc:docMk/>
            <pc:sldMk cId="2371526884" sldId="259"/>
            <ac:spMk id="32" creationId="{66C11477-41BC-4156-B865-8A344F23A613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34" creationId="{88294908-8B00-4F58-BBBA-20F71A40AA9E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35" creationId="{4364C879-1404-4203-8E9D-CC5DE0A621A2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36" creationId="{84617302-4B0D-4351-A6BB-6F0930D943AC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37" creationId="{DA2C7802-C2E0-4218-8F89-8DD7CCD2CD1C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38" creationId="{A6D7111A-21E5-4EE9-8A78-10E5530F0116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39" creationId="{A3969E80-A77B-49FC-9122-D89AFD5EE118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40" creationId="{1849CA57-76BD-4CF2-80BA-D7A46A01B7B1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41" creationId="{35E9085E-E730-4768-83D4-6CB7E9897153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42" creationId="{973272FE-A474-4CAE-8CA2-BCC8B476C3F4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43" creationId="{E07981EA-05A6-437C-88D7-B377B92B031D}"/>
          </ac:spMkLst>
        </pc:spChg>
        <pc:spChg chg="add del">
          <ac:chgData name="Zhang Joyce" userId="67424567d0499028" providerId="LiveId" clId="{A77E8A17-E7F0-4148-A077-9E4774E9782C}" dt="2020-11-22T07:44:34.583" v="910" actId="26606"/>
          <ac:spMkLst>
            <pc:docMk/>
            <pc:sldMk cId="2371526884" sldId="259"/>
            <ac:spMk id="44" creationId="{15E3C750-986E-4769-B1AE-49289FBEE757}"/>
          </ac:spMkLst>
        </pc:spChg>
        <pc:spChg chg="add del">
          <ac:chgData name="Zhang Joyce" userId="67424567d0499028" providerId="LiveId" clId="{A77E8A17-E7F0-4148-A077-9E4774E9782C}" dt="2020-11-22T07:44:35.311" v="912" actId="26606"/>
          <ac:spMkLst>
            <pc:docMk/>
            <pc:sldMk cId="2371526884" sldId="259"/>
            <ac:spMk id="46" creationId="{3B854194-185D-494D-905C-7C7CB2E30F6E}"/>
          </ac:spMkLst>
        </pc:spChg>
        <pc:spChg chg="add del">
          <ac:chgData name="Zhang Joyce" userId="67424567d0499028" providerId="LiveId" clId="{A77E8A17-E7F0-4148-A077-9E4774E9782C}" dt="2020-11-22T07:44:35.311" v="912" actId="26606"/>
          <ac:spMkLst>
            <pc:docMk/>
            <pc:sldMk cId="2371526884" sldId="259"/>
            <ac:spMk id="47" creationId="{B4F5FA0D-0104-4987-8241-EFF7C85B88DE}"/>
          </ac:spMkLst>
        </pc:spChg>
        <pc:spChg chg="add del">
          <ac:chgData name="Zhang Joyce" userId="67424567d0499028" providerId="LiveId" clId="{A77E8A17-E7F0-4148-A077-9E4774E9782C}" dt="2020-11-22T07:44:35.311" v="912" actId="26606"/>
          <ac:spMkLst>
            <pc:docMk/>
            <pc:sldMk cId="2371526884" sldId="259"/>
            <ac:spMk id="49" creationId="{66C11477-41BC-4156-B865-8A344F23A613}"/>
          </ac:spMkLst>
        </pc:spChg>
        <pc:spChg chg="add del">
          <ac:chgData name="Zhang Joyce" userId="67424567d0499028" providerId="LiveId" clId="{A77E8A17-E7F0-4148-A077-9E4774E9782C}" dt="2020-11-22T07:44:35.780" v="914" actId="26606"/>
          <ac:spMkLst>
            <pc:docMk/>
            <pc:sldMk cId="2371526884" sldId="259"/>
            <ac:spMk id="51" creationId="{7CB4857B-ED7C-444D-9F04-2F885114A1C2}"/>
          </ac:spMkLst>
        </pc:spChg>
        <pc:spChg chg="add del">
          <ac:chgData name="Zhang Joyce" userId="67424567d0499028" providerId="LiveId" clId="{A77E8A17-E7F0-4148-A077-9E4774E9782C}" dt="2020-11-22T07:44:35.780" v="914" actId="26606"/>
          <ac:spMkLst>
            <pc:docMk/>
            <pc:sldMk cId="2371526884" sldId="259"/>
            <ac:spMk id="52" creationId="{D18046FB-44EA-4FD8-A585-EA09A319B2D0}"/>
          </ac:spMkLst>
        </pc:spChg>
        <pc:spChg chg="add del">
          <ac:chgData name="Zhang Joyce" userId="67424567d0499028" providerId="LiveId" clId="{A77E8A17-E7F0-4148-A077-9E4774E9782C}" dt="2020-11-22T07:44:35.780" v="914" actId="26606"/>
          <ac:spMkLst>
            <pc:docMk/>
            <pc:sldMk cId="2371526884" sldId="259"/>
            <ac:spMk id="53" creationId="{479F5F2B-8B58-4140-AE6A-51F6C67B18D9}"/>
          </ac:spMkLst>
        </pc:spChg>
        <pc:spChg chg="add del">
          <ac:chgData name="Zhang Joyce" userId="67424567d0499028" providerId="LiveId" clId="{A77E8A17-E7F0-4148-A077-9E4774E9782C}" dt="2020-11-22T07:44:35.780" v="914" actId="26606"/>
          <ac:spMkLst>
            <pc:docMk/>
            <pc:sldMk cId="2371526884" sldId="259"/>
            <ac:spMk id="54" creationId="{66C11477-41BC-4156-B865-8A344F23A613}"/>
          </ac:spMkLst>
        </pc:spChg>
        <pc:spChg chg="add del">
          <ac:chgData name="Zhang Joyce" userId="67424567d0499028" providerId="LiveId" clId="{A77E8A17-E7F0-4148-A077-9E4774E9782C}" dt="2020-11-22T07:44:36.475" v="916" actId="26606"/>
          <ac:spMkLst>
            <pc:docMk/>
            <pc:sldMk cId="2371526884" sldId="259"/>
            <ac:spMk id="56" creationId="{7264F718-7FAC-4056-9FA9-A603EC682FE7}"/>
          </ac:spMkLst>
        </pc:spChg>
        <pc:spChg chg="add del">
          <ac:chgData name="Zhang Joyce" userId="67424567d0499028" providerId="LiveId" clId="{A77E8A17-E7F0-4148-A077-9E4774E9782C}" dt="2020-11-22T07:44:36.475" v="916" actId="26606"/>
          <ac:spMkLst>
            <pc:docMk/>
            <pc:sldMk cId="2371526884" sldId="259"/>
            <ac:spMk id="57" creationId="{F74639F7-E3C7-4165-A83E-6386A86BA1DA}"/>
          </ac:spMkLst>
        </pc:spChg>
        <pc:spChg chg="add del">
          <ac:chgData name="Zhang Joyce" userId="67424567d0499028" providerId="LiveId" clId="{A77E8A17-E7F0-4148-A077-9E4774E9782C}" dt="2020-11-22T07:44:36.475" v="916" actId="26606"/>
          <ac:spMkLst>
            <pc:docMk/>
            <pc:sldMk cId="2371526884" sldId="259"/>
            <ac:spMk id="58" creationId="{8B3AF0F1-707A-463E-B5EE-33C63A40CFC9}"/>
          </ac:spMkLst>
        </pc:spChg>
        <pc:spChg chg="add del">
          <ac:chgData name="Zhang Joyce" userId="67424567d0499028" providerId="LiveId" clId="{A77E8A17-E7F0-4148-A077-9E4774E9782C}" dt="2020-11-22T07:44:36.475" v="916" actId="26606"/>
          <ac:spMkLst>
            <pc:docMk/>
            <pc:sldMk cId="2371526884" sldId="259"/>
            <ac:spMk id="59" creationId="{66C11477-41BC-4156-B865-8A344F23A613}"/>
          </ac:spMkLst>
        </pc:spChg>
        <pc:spChg chg="add del">
          <ac:chgData name="Zhang Joyce" userId="67424567d0499028" providerId="LiveId" clId="{A77E8A17-E7F0-4148-A077-9E4774E9782C}" dt="2020-11-22T07:44:36.950" v="918" actId="26606"/>
          <ac:spMkLst>
            <pc:docMk/>
            <pc:sldMk cId="2371526884" sldId="259"/>
            <ac:spMk id="61" creationId="{C7FA33FF-088D-4F16-95A2-2C64D353DEA8}"/>
          </ac:spMkLst>
        </pc:spChg>
        <pc:spChg chg="add del">
          <ac:chgData name="Zhang Joyce" userId="67424567d0499028" providerId="LiveId" clId="{A77E8A17-E7F0-4148-A077-9E4774E9782C}" dt="2020-11-22T07:44:36.950" v="918" actId="26606"/>
          <ac:spMkLst>
            <pc:docMk/>
            <pc:sldMk cId="2371526884" sldId="259"/>
            <ac:spMk id="62" creationId="{A376EFB1-01CF-419F-ABF1-2AF02BBFCBD1}"/>
          </ac:spMkLst>
        </pc:spChg>
        <pc:spChg chg="add del">
          <ac:chgData name="Zhang Joyce" userId="67424567d0499028" providerId="LiveId" clId="{A77E8A17-E7F0-4148-A077-9E4774E9782C}" dt="2020-11-22T07:44:36.950" v="918" actId="26606"/>
          <ac:spMkLst>
            <pc:docMk/>
            <pc:sldMk cId="2371526884" sldId="259"/>
            <ac:spMk id="63" creationId="{FF9DEA15-78BD-4750-AA18-B9F28A6D5AB8}"/>
          </ac:spMkLst>
        </pc:spChg>
        <pc:spChg chg="add del">
          <ac:chgData name="Zhang Joyce" userId="67424567d0499028" providerId="LiveId" clId="{A77E8A17-E7F0-4148-A077-9E4774E9782C}" dt="2020-11-22T07:44:36.950" v="918" actId="26606"/>
          <ac:spMkLst>
            <pc:docMk/>
            <pc:sldMk cId="2371526884" sldId="259"/>
            <ac:spMk id="64" creationId="{66C11477-41BC-4156-B865-8A344F23A613}"/>
          </ac:spMkLst>
        </pc:spChg>
        <pc:spChg chg="add del">
          <ac:chgData name="Zhang Joyce" userId="67424567d0499028" providerId="LiveId" clId="{A77E8A17-E7F0-4148-A077-9E4774E9782C}" dt="2020-11-22T07:44:37.808" v="920" actId="26606"/>
          <ac:spMkLst>
            <pc:docMk/>
            <pc:sldMk cId="2371526884" sldId="259"/>
            <ac:spMk id="66" creationId="{DAF1966E-FD40-4A4A-B61B-C4DF7FA05F06}"/>
          </ac:spMkLst>
        </pc:spChg>
        <pc:spChg chg="add del">
          <ac:chgData name="Zhang Joyce" userId="67424567d0499028" providerId="LiveId" clId="{A77E8A17-E7F0-4148-A077-9E4774E9782C}" dt="2020-11-22T07:44:37.808" v="920" actId="26606"/>
          <ac:spMkLst>
            <pc:docMk/>
            <pc:sldMk cId="2371526884" sldId="259"/>
            <ac:spMk id="67" creationId="{047BFA19-D45E-416B-A404-7AF2F3F27017}"/>
          </ac:spMkLst>
        </pc:spChg>
        <pc:spChg chg="add del">
          <ac:chgData name="Zhang Joyce" userId="67424567d0499028" providerId="LiveId" clId="{A77E8A17-E7F0-4148-A077-9E4774E9782C}" dt="2020-11-22T07:44:37.808" v="920" actId="26606"/>
          <ac:spMkLst>
            <pc:docMk/>
            <pc:sldMk cId="2371526884" sldId="259"/>
            <ac:spMk id="68" creationId="{8E0105E7-23DB-4CF2-8258-FF47C7620F6E}"/>
          </ac:spMkLst>
        </pc:spChg>
        <pc:spChg chg="add del">
          <ac:chgData name="Zhang Joyce" userId="67424567d0499028" providerId="LiveId" clId="{A77E8A17-E7F0-4148-A077-9E4774E9782C}" dt="2020-11-22T07:44:37.808" v="920" actId="26606"/>
          <ac:spMkLst>
            <pc:docMk/>
            <pc:sldMk cId="2371526884" sldId="259"/>
            <ac:spMk id="69" creationId="{074B4F7D-14B2-478B-8BF5-01E4E0C5D263}"/>
          </ac:spMkLst>
        </pc:spChg>
        <pc:spChg chg="add del">
          <ac:chgData name="Zhang Joyce" userId="67424567d0499028" providerId="LiveId" clId="{A77E8A17-E7F0-4148-A077-9E4774E9782C}" dt="2020-11-22T07:44:37.808" v="920" actId="26606"/>
          <ac:spMkLst>
            <pc:docMk/>
            <pc:sldMk cId="2371526884" sldId="259"/>
            <ac:spMk id="70" creationId="{66C11477-41BC-4156-B865-8A344F23A613}"/>
          </ac:spMkLst>
        </pc:spChg>
        <pc:spChg chg="add del">
          <ac:chgData name="Zhang Joyce" userId="67424567d0499028" providerId="LiveId" clId="{A77E8A17-E7F0-4148-A077-9E4774E9782C}" dt="2020-11-22T07:44:38.444" v="922" actId="26606"/>
          <ac:spMkLst>
            <pc:docMk/>
            <pc:sldMk cId="2371526884" sldId="259"/>
            <ac:spMk id="72" creationId="{B775CD93-9DF2-48CB-9F57-1BCA9A46C7FA}"/>
          </ac:spMkLst>
        </pc:spChg>
        <pc:spChg chg="add del">
          <ac:chgData name="Zhang Joyce" userId="67424567d0499028" providerId="LiveId" clId="{A77E8A17-E7F0-4148-A077-9E4774E9782C}" dt="2020-11-22T07:44:38.444" v="922" actId="26606"/>
          <ac:spMkLst>
            <pc:docMk/>
            <pc:sldMk cId="2371526884" sldId="259"/>
            <ac:spMk id="73" creationId="{6166C6D1-23AC-49C4-BA07-238E4E9F8CEB}"/>
          </ac:spMkLst>
        </pc:spChg>
        <pc:spChg chg="add del">
          <ac:chgData name="Zhang Joyce" userId="67424567d0499028" providerId="LiveId" clId="{A77E8A17-E7F0-4148-A077-9E4774E9782C}" dt="2020-11-22T07:44:38.444" v="922" actId="26606"/>
          <ac:spMkLst>
            <pc:docMk/>
            <pc:sldMk cId="2371526884" sldId="259"/>
            <ac:spMk id="74" creationId="{1C091803-41C2-48E0-9228-5148460C7479}"/>
          </ac:spMkLst>
        </pc:spChg>
        <pc:spChg chg="add del">
          <ac:chgData name="Zhang Joyce" userId="67424567d0499028" providerId="LiveId" clId="{A77E8A17-E7F0-4148-A077-9E4774E9782C}" dt="2020-11-22T07:44:38.444" v="922" actId="26606"/>
          <ac:spMkLst>
            <pc:docMk/>
            <pc:sldMk cId="2371526884" sldId="259"/>
            <ac:spMk id="75" creationId="{66C11477-41BC-4156-B865-8A344F23A613}"/>
          </ac:spMkLst>
        </pc:spChg>
        <pc:spChg chg="add del">
          <ac:chgData name="Zhang Joyce" userId="67424567d0499028" providerId="LiveId" clId="{A77E8A17-E7F0-4148-A077-9E4774E9782C}" dt="2020-11-22T07:44:40.694" v="924" actId="26606"/>
          <ac:spMkLst>
            <pc:docMk/>
            <pc:sldMk cId="2371526884" sldId="259"/>
            <ac:spMk id="77" creationId="{2BD55E05-51A2-4173-A7FA-869DE4F71AC3}"/>
          </ac:spMkLst>
        </pc:spChg>
        <pc:spChg chg="add del">
          <ac:chgData name="Zhang Joyce" userId="67424567d0499028" providerId="LiveId" clId="{A77E8A17-E7F0-4148-A077-9E4774E9782C}" dt="2020-11-22T07:44:40.694" v="924" actId="26606"/>
          <ac:spMkLst>
            <pc:docMk/>
            <pc:sldMk cId="2371526884" sldId="259"/>
            <ac:spMk id="78" creationId="{66C11477-41BC-4156-B865-8A344F23A613}"/>
          </ac:spMkLst>
        </pc:spChg>
        <pc:spChg chg="add del">
          <ac:chgData name="Zhang Joyce" userId="67424567d0499028" providerId="LiveId" clId="{A77E8A17-E7F0-4148-A077-9E4774E9782C}" dt="2020-11-22T07:44:45.499" v="926" actId="26606"/>
          <ac:spMkLst>
            <pc:docMk/>
            <pc:sldMk cId="2371526884" sldId="259"/>
            <ac:spMk id="80" creationId="{DAF1966E-FD40-4A4A-B61B-C4DF7FA05F06}"/>
          </ac:spMkLst>
        </pc:spChg>
        <pc:spChg chg="add del">
          <ac:chgData name="Zhang Joyce" userId="67424567d0499028" providerId="LiveId" clId="{A77E8A17-E7F0-4148-A077-9E4774E9782C}" dt="2020-11-22T07:44:45.499" v="926" actId="26606"/>
          <ac:spMkLst>
            <pc:docMk/>
            <pc:sldMk cId="2371526884" sldId="259"/>
            <ac:spMk id="81" creationId="{047BFA19-D45E-416B-A404-7AF2F3F27017}"/>
          </ac:spMkLst>
        </pc:spChg>
        <pc:spChg chg="add del">
          <ac:chgData name="Zhang Joyce" userId="67424567d0499028" providerId="LiveId" clId="{A77E8A17-E7F0-4148-A077-9E4774E9782C}" dt="2020-11-22T07:44:45.499" v="926" actId="26606"/>
          <ac:spMkLst>
            <pc:docMk/>
            <pc:sldMk cId="2371526884" sldId="259"/>
            <ac:spMk id="82" creationId="{8E0105E7-23DB-4CF2-8258-FF47C7620F6E}"/>
          </ac:spMkLst>
        </pc:spChg>
        <pc:spChg chg="add del">
          <ac:chgData name="Zhang Joyce" userId="67424567d0499028" providerId="LiveId" clId="{A77E8A17-E7F0-4148-A077-9E4774E9782C}" dt="2020-11-22T07:44:45.499" v="926" actId="26606"/>
          <ac:spMkLst>
            <pc:docMk/>
            <pc:sldMk cId="2371526884" sldId="259"/>
            <ac:spMk id="83" creationId="{074B4F7D-14B2-478B-8BF5-01E4E0C5D263}"/>
          </ac:spMkLst>
        </pc:spChg>
        <pc:spChg chg="add del">
          <ac:chgData name="Zhang Joyce" userId="67424567d0499028" providerId="LiveId" clId="{A77E8A17-E7F0-4148-A077-9E4774E9782C}" dt="2020-11-22T07:44:45.499" v="926" actId="26606"/>
          <ac:spMkLst>
            <pc:docMk/>
            <pc:sldMk cId="2371526884" sldId="259"/>
            <ac:spMk id="84" creationId="{66C11477-41BC-4156-B865-8A344F23A613}"/>
          </ac:spMkLst>
        </pc:spChg>
        <pc:picChg chg="add del">
          <ac:chgData name="Zhang Joyce" userId="67424567d0499028" providerId="LiveId" clId="{A77E8A17-E7F0-4148-A077-9E4774E9782C}" dt="2020-11-22T07:44:31.718" v="904" actId="26606"/>
          <ac:picMkLst>
            <pc:docMk/>
            <pc:sldMk cId="2371526884" sldId="259"/>
            <ac:picMk id="10" creationId="{2270F1FA-0425-408F-9861-80BF5AFB276D}"/>
          </ac:picMkLst>
        </pc:picChg>
        <pc:picChg chg="add del">
          <ac:chgData name="Zhang Joyce" userId="67424567d0499028" providerId="LiveId" clId="{A77E8A17-E7F0-4148-A077-9E4774E9782C}" dt="2020-11-22T07:44:34.258" v="908" actId="26606"/>
          <ac:picMkLst>
            <pc:docMk/>
            <pc:sldMk cId="2371526884" sldId="259"/>
            <ac:picMk id="31" creationId="{3AA16612-ACD2-4A16-8F2B-4514FD6BF28F}"/>
          </ac:picMkLst>
        </pc:picChg>
        <pc:picChg chg="add del">
          <ac:chgData name="Zhang Joyce" userId="67424567d0499028" providerId="LiveId" clId="{A77E8A17-E7F0-4148-A077-9E4774E9782C}" dt="2020-11-22T07:44:35.311" v="912" actId="26606"/>
          <ac:picMkLst>
            <pc:docMk/>
            <pc:sldMk cId="2371526884" sldId="259"/>
            <ac:picMk id="48" creationId="{2897127E-6CEF-446C-BE87-93B7C46E49D1}"/>
          </ac:picMkLst>
        </pc:picChg>
      </pc:sldChg>
      <pc:sldChg chg="addSp delSp modSp new mod modTransition modAnim">
        <pc:chgData name="Zhang Joyce" userId="67424567d0499028" providerId="LiveId" clId="{A77E8A17-E7F0-4148-A077-9E4774E9782C}" dt="2020-11-22T08:43:27.591" v="2518"/>
        <pc:sldMkLst>
          <pc:docMk/>
          <pc:sldMk cId="3945840924" sldId="260"/>
        </pc:sldMkLst>
        <pc:spChg chg="mod">
          <ac:chgData name="Zhang Joyce" userId="67424567d0499028" providerId="LiveId" clId="{A77E8A17-E7F0-4148-A077-9E4774E9782C}" dt="2020-11-22T08:17:05.584" v="1519" actId="20577"/>
          <ac:spMkLst>
            <pc:docMk/>
            <pc:sldMk cId="3945840924" sldId="260"/>
            <ac:spMk id="2" creationId="{C4B20405-6834-403C-96F7-9B28465A0689}"/>
          </ac:spMkLst>
        </pc:spChg>
        <pc:spChg chg="mod">
          <ac:chgData name="Zhang Joyce" userId="67424567d0499028" providerId="LiveId" clId="{A77E8A17-E7F0-4148-A077-9E4774E9782C}" dt="2020-11-22T08:28:23.949" v="2322" actId="20577"/>
          <ac:spMkLst>
            <pc:docMk/>
            <pc:sldMk cId="3945840924" sldId="260"/>
            <ac:spMk id="3" creationId="{9E8D18CD-CFB8-4C08-BBA9-C9158240D82A}"/>
          </ac:spMkLst>
        </pc:spChg>
        <pc:spChg chg="add del">
          <ac:chgData name="Zhang Joyce" userId="67424567d0499028" providerId="LiveId" clId="{A77E8A17-E7F0-4148-A077-9E4774E9782C}" dt="2020-11-22T08:17:33.930" v="1636"/>
          <ac:spMkLst>
            <pc:docMk/>
            <pc:sldMk cId="3945840924" sldId="260"/>
            <ac:spMk id="4" creationId="{951FDB14-B43D-43C8-98DC-8E649D251981}"/>
          </ac:spMkLst>
        </pc:spChg>
        <pc:spChg chg="add del">
          <ac:chgData name="Zhang Joyce" userId="67424567d0499028" providerId="LiveId" clId="{A77E8A17-E7F0-4148-A077-9E4774E9782C}" dt="2020-11-22T08:17:39.383" v="1638"/>
          <ac:spMkLst>
            <pc:docMk/>
            <pc:sldMk cId="3945840924" sldId="260"/>
            <ac:spMk id="5" creationId="{84F67AD6-3A26-4095-9E39-F21CE3DF0638}"/>
          </ac:spMkLst>
        </pc:spChg>
        <pc:spChg chg="add del">
          <ac:chgData name="Zhang Joyce" userId="67424567d0499028" providerId="LiveId" clId="{A77E8A17-E7F0-4148-A077-9E4774E9782C}" dt="2020-11-22T08:22:10.104" v="2313"/>
          <ac:spMkLst>
            <pc:docMk/>
            <pc:sldMk cId="3945840924" sldId="260"/>
            <ac:spMk id="6" creationId="{9D00ECD0-D0D5-4892-8B86-2B970BD83210}"/>
          </ac:spMkLst>
        </pc:spChg>
      </pc:sldChg>
      <pc:sldChg chg="addSp delSp modSp new mod modTransition modAnim">
        <pc:chgData name="Zhang Joyce" userId="67424567d0499028" providerId="LiveId" clId="{A77E8A17-E7F0-4148-A077-9E4774E9782C}" dt="2020-11-22T08:41:41.403" v="2497"/>
        <pc:sldMkLst>
          <pc:docMk/>
          <pc:sldMk cId="2633584046" sldId="261"/>
        </pc:sldMkLst>
        <pc:spChg chg="mod">
          <ac:chgData name="Zhang Joyce" userId="67424567d0499028" providerId="LiveId" clId="{A77E8A17-E7F0-4148-A077-9E4774E9782C}" dt="2020-11-22T07:42:43.301" v="900" actId="1076"/>
          <ac:spMkLst>
            <pc:docMk/>
            <pc:sldMk cId="2633584046" sldId="261"/>
            <ac:spMk id="2" creationId="{C90EB55F-FAC0-40E9-8211-7B895F5BDB7B}"/>
          </ac:spMkLst>
        </pc:spChg>
        <pc:spChg chg="del mod">
          <ac:chgData name="Zhang Joyce" userId="67424567d0499028" providerId="LiveId" clId="{A77E8A17-E7F0-4148-A077-9E4774E9782C}" dt="2020-11-22T07:31:45.263" v="695" actId="478"/>
          <ac:spMkLst>
            <pc:docMk/>
            <pc:sldMk cId="2633584046" sldId="261"/>
            <ac:spMk id="3" creationId="{850BAB18-14EC-4AC0-B9C8-71E123C4C0F3}"/>
          </ac:spMkLst>
        </pc:spChg>
        <pc:spChg chg="add del mod">
          <ac:chgData name="Zhang Joyce" userId="67424567d0499028" providerId="LiveId" clId="{A77E8A17-E7F0-4148-A077-9E4774E9782C}" dt="2020-11-22T07:31:46.752" v="696" actId="478"/>
          <ac:spMkLst>
            <pc:docMk/>
            <pc:sldMk cId="2633584046" sldId="261"/>
            <ac:spMk id="5" creationId="{255D5080-9B65-4593-B831-A53D5A0BD047}"/>
          </ac:spMkLst>
        </pc:spChg>
        <pc:spChg chg="add del mod">
          <ac:chgData name="Zhang Joyce" userId="67424567d0499028" providerId="LiveId" clId="{A77E8A17-E7F0-4148-A077-9E4774E9782C}" dt="2020-11-22T07:32:25.136" v="732" actId="478"/>
          <ac:spMkLst>
            <pc:docMk/>
            <pc:sldMk cId="2633584046" sldId="261"/>
            <ac:spMk id="6" creationId="{977918AD-1E58-4119-BBFD-72655CE9A16A}"/>
          </ac:spMkLst>
        </pc:spChg>
        <pc:spChg chg="add mod">
          <ac:chgData name="Zhang Joyce" userId="67424567d0499028" providerId="LiveId" clId="{A77E8A17-E7F0-4148-A077-9E4774E9782C}" dt="2020-11-22T07:42:28.270" v="898" actId="403"/>
          <ac:spMkLst>
            <pc:docMk/>
            <pc:sldMk cId="2633584046" sldId="261"/>
            <ac:spMk id="13" creationId="{5E51B637-2C6F-47E0-842A-2AAB2E7C4C09}"/>
          </ac:spMkLst>
        </pc:spChg>
        <pc:spChg chg="add mod">
          <ac:chgData name="Zhang Joyce" userId="67424567d0499028" providerId="LiveId" clId="{A77E8A17-E7F0-4148-A077-9E4774E9782C}" dt="2020-11-22T07:56:07.931" v="1350" actId="14100"/>
          <ac:spMkLst>
            <pc:docMk/>
            <pc:sldMk cId="2633584046" sldId="261"/>
            <ac:spMk id="16" creationId="{887B22D2-1B37-4906-A6B0-CAB2A4114553}"/>
          </ac:spMkLst>
        </pc:spChg>
        <pc:spChg chg="add mod">
          <ac:chgData name="Zhang Joyce" userId="67424567d0499028" providerId="LiveId" clId="{A77E8A17-E7F0-4148-A077-9E4774E9782C}" dt="2020-11-22T07:41:40.019" v="879" actId="14100"/>
          <ac:spMkLst>
            <pc:docMk/>
            <pc:sldMk cId="2633584046" sldId="261"/>
            <ac:spMk id="17" creationId="{D64F7797-D37C-40E0-A0A4-35CCA27DC96D}"/>
          </ac:spMkLst>
        </pc:spChg>
        <pc:spChg chg="add mod">
          <ac:chgData name="Zhang Joyce" userId="67424567d0499028" providerId="LiveId" clId="{A77E8A17-E7F0-4148-A077-9E4774E9782C}" dt="2020-11-22T07:41:55.899" v="887" actId="14100"/>
          <ac:spMkLst>
            <pc:docMk/>
            <pc:sldMk cId="2633584046" sldId="261"/>
            <ac:spMk id="18" creationId="{6E8CB16F-CAFF-4467-AF0C-FF633E0B13D4}"/>
          </ac:spMkLst>
        </pc:spChg>
        <pc:picChg chg="add del mod">
          <ac:chgData name="Zhang Joyce" userId="67424567d0499028" providerId="LiveId" clId="{A77E8A17-E7F0-4148-A077-9E4774E9782C}" dt="2020-11-22T07:34:06.976" v="736" actId="478"/>
          <ac:picMkLst>
            <pc:docMk/>
            <pc:sldMk cId="2633584046" sldId="261"/>
            <ac:picMk id="8" creationId="{AC7C83AE-607A-4D93-B3BC-0050A605EAA8}"/>
          </ac:picMkLst>
        </pc:picChg>
        <pc:picChg chg="add mod">
          <ac:chgData name="Zhang Joyce" userId="67424567d0499028" providerId="LiveId" clId="{A77E8A17-E7F0-4148-A077-9E4774E9782C}" dt="2020-11-22T07:37:42.641" v="750" actId="1076"/>
          <ac:picMkLst>
            <pc:docMk/>
            <pc:sldMk cId="2633584046" sldId="261"/>
            <ac:picMk id="10" creationId="{45DAB95F-34A8-4030-9AA4-A08DF636F288}"/>
          </ac:picMkLst>
        </pc:picChg>
        <pc:picChg chg="add mod">
          <ac:chgData name="Zhang Joyce" userId="67424567d0499028" providerId="LiveId" clId="{A77E8A17-E7F0-4148-A077-9E4774E9782C}" dt="2020-11-22T07:39:24.520" v="839" actId="1076"/>
          <ac:picMkLst>
            <pc:docMk/>
            <pc:sldMk cId="2633584046" sldId="261"/>
            <ac:picMk id="12" creationId="{89C13876-7CF1-4479-A118-8FA1F8B1E747}"/>
          </ac:picMkLst>
        </pc:picChg>
        <pc:picChg chg="add mod">
          <ac:chgData name="Zhang Joyce" userId="67424567d0499028" providerId="LiveId" clId="{A77E8A17-E7F0-4148-A077-9E4774E9782C}" dt="2020-11-22T07:42:31.754" v="899" actId="1076"/>
          <ac:picMkLst>
            <pc:docMk/>
            <pc:sldMk cId="2633584046" sldId="261"/>
            <ac:picMk id="15" creationId="{0C0F7DE3-8E60-4EF7-BF59-948426FD1987}"/>
          </ac:picMkLst>
        </pc:picChg>
        <pc:picChg chg="add mod">
          <ac:chgData name="Zhang Joyce" userId="67424567d0499028" providerId="LiveId" clId="{A77E8A17-E7F0-4148-A077-9E4774E9782C}" dt="2020-11-22T08:01:35.397" v="1378" actId="692"/>
          <ac:picMkLst>
            <pc:docMk/>
            <pc:sldMk cId="2633584046" sldId="261"/>
            <ac:picMk id="20" creationId="{EC8027D4-2FCB-4F12-99F9-00BF943BE458}"/>
          </ac:picMkLst>
        </pc:picChg>
        <pc:cxnChg chg="add mod">
          <ac:chgData name="Zhang Joyce" userId="67424567d0499028" providerId="LiveId" clId="{A77E8A17-E7F0-4148-A077-9E4774E9782C}" dt="2020-11-22T08:41:33.295" v="2495" actId="1076"/>
          <ac:cxnSpMkLst>
            <pc:docMk/>
            <pc:sldMk cId="2633584046" sldId="261"/>
            <ac:cxnSpMk id="22" creationId="{610F1685-D170-4692-9105-F9DF3017A3B4}"/>
          </ac:cxnSpMkLst>
        </pc:cxnChg>
      </pc:sldChg>
      <pc:sldChg chg="addSp delSp modSp new mod modTransition modAnim">
        <pc:chgData name="Zhang Joyce" userId="67424567d0499028" providerId="LiveId" clId="{A77E8A17-E7F0-4148-A077-9E4774E9782C}" dt="2020-11-22T08:42:51.423" v="2512"/>
        <pc:sldMkLst>
          <pc:docMk/>
          <pc:sldMk cId="118066342" sldId="262"/>
        </pc:sldMkLst>
        <pc:spChg chg="mod">
          <ac:chgData name="Zhang Joyce" userId="67424567d0499028" providerId="LiveId" clId="{A77E8A17-E7F0-4148-A077-9E4774E9782C}" dt="2020-11-22T07:07:19.283" v="422" actId="20577"/>
          <ac:spMkLst>
            <pc:docMk/>
            <pc:sldMk cId="118066342" sldId="262"/>
            <ac:spMk id="2" creationId="{B53EE7BA-4377-460B-A800-302E79B122F1}"/>
          </ac:spMkLst>
        </pc:spChg>
        <pc:spChg chg="del">
          <ac:chgData name="Zhang Joyce" userId="67424567d0499028" providerId="LiveId" clId="{A77E8A17-E7F0-4148-A077-9E4774E9782C}" dt="2020-11-22T08:30:17.599" v="2333" actId="478"/>
          <ac:spMkLst>
            <pc:docMk/>
            <pc:sldMk cId="118066342" sldId="262"/>
            <ac:spMk id="3" creationId="{091C8EC3-5B80-48DC-BB0E-B35F0DFF6F2C}"/>
          </ac:spMkLst>
        </pc:spChg>
        <pc:spChg chg="add mo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4" creationId="{82A6F3ED-214E-422A-9A53-981A2D20F475}"/>
          </ac:spMkLst>
        </pc:spChg>
        <pc:spChg chg="add mo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5" creationId="{6415B1FD-920B-425A-9AF0-B161DCD6E908}"/>
          </ac:spMkLst>
        </pc:spChg>
        <pc:spChg chg="add mo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6" creationId="{89D04BA3-FDB4-494C-BA0C-D748C0615804}"/>
          </ac:spMkLst>
        </pc:spChg>
        <pc:spChg chg="add mo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7" creationId="{A01D2593-5166-4159-B043-862BC5040EE6}"/>
          </ac:spMkLst>
        </pc:spChg>
        <pc:spChg chg="add mo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8" creationId="{FAD6FBE8-2C17-45BF-BD83-3BB40AC69A05}"/>
          </ac:spMkLst>
        </pc:spChg>
        <pc:spChg chg="add mo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30" creationId="{52257702-5148-4D64-B57C-DFF8A7F5107E}"/>
          </ac:spMkLst>
        </pc:spChg>
        <pc:spChg chg="add mo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31" creationId="{280C4338-C297-4308-837B-33CF94C117C0}"/>
          </ac:spMkLst>
        </pc:spChg>
        <pc:spChg chg="add mo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32" creationId="{115F3B83-192A-4978-ABDE-6AA4152B3316}"/>
          </ac:spMkLst>
        </pc:spChg>
        <pc:spChg chg="add mod or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37" creationId="{3087A59D-6FA6-4BC3-9BC6-3EEB518474AD}"/>
          </ac:spMkLst>
        </pc:spChg>
        <pc:spChg chg="add mod ord">
          <ac:chgData name="Zhang Joyce" userId="67424567d0499028" providerId="LiveId" clId="{A77E8A17-E7F0-4148-A077-9E4774E9782C}" dt="2020-11-22T08:36:30.543" v="2451" actId="164"/>
          <ac:spMkLst>
            <pc:docMk/>
            <pc:sldMk cId="118066342" sldId="262"/>
            <ac:spMk id="38" creationId="{58A23FCC-2B67-4693-9CEE-C33DEEF232A5}"/>
          </ac:spMkLst>
        </pc:spChg>
        <pc:spChg chg="add mod">
          <ac:chgData name="Zhang Joyce" userId="67424567d0499028" providerId="LiveId" clId="{A77E8A17-E7F0-4148-A077-9E4774E9782C}" dt="2020-11-22T08:37:22.376" v="2469" actId="1076"/>
          <ac:spMkLst>
            <pc:docMk/>
            <pc:sldMk cId="118066342" sldId="262"/>
            <ac:spMk id="41" creationId="{2A2D5F34-9055-4159-A328-CCFE7305D811}"/>
          </ac:spMkLst>
        </pc:spChg>
        <pc:spChg chg="add mod">
          <ac:chgData name="Zhang Joyce" userId="67424567d0499028" providerId="LiveId" clId="{A77E8A17-E7F0-4148-A077-9E4774E9782C}" dt="2020-11-22T08:36:05.373" v="2448" actId="1076"/>
          <ac:spMkLst>
            <pc:docMk/>
            <pc:sldMk cId="118066342" sldId="262"/>
            <ac:spMk id="42" creationId="{E0DF7E90-027A-43DB-A211-383C1EDB2AC8}"/>
          </ac:spMkLst>
        </pc:spChg>
        <pc:spChg chg="add mod">
          <ac:chgData name="Zhang Joyce" userId="67424567d0499028" providerId="LiveId" clId="{A77E8A17-E7F0-4148-A077-9E4774E9782C}" dt="2020-11-22T08:35:52.776" v="2444" actId="1076"/>
          <ac:spMkLst>
            <pc:docMk/>
            <pc:sldMk cId="118066342" sldId="262"/>
            <ac:spMk id="43" creationId="{509F54A6-AF11-4294-9797-09DE47EAC855}"/>
          </ac:spMkLst>
        </pc:spChg>
        <pc:spChg chg="add mod">
          <ac:chgData name="Zhang Joyce" userId="67424567d0499028" providerId="LiveId" clId="{A77E8A17-E7F0-4148-A077-9E4774E9782C}" dt="2020-11-22T08:36:02.367" v="2447" actId="1076"/>
          <ac:spMkLst>
            <pc:docMk/>
            <pc:sldMk cId="118066342" sldId="262"/>
            <ac:spMk id="44" creationId="{35BFC872-E91F-4EFF-BBE3-A834DDC41328}"/>
          </ac:spMkLst>
        </pc:spChg>
        <pc:spChg chg="add mod">
          <ac:chgData name="Zhang Joyce" userId="67424567d0499028" providerId="LiveId" clId="{A77E8A17-E7F0-4148-A077-9E4774E9782C}" dt="2020-11-22T08:36:10.878" v="2450" actId="1076"/>
          <ac:spMkLst>
            <pc:docMk/>
            <pc:sldMk cId="118066342" sldId="262"/>
            <ac:spMk id="45" creationId="{8AC18006-FD16-49F4-B4CF-4A292D588EAE}"/>
          </ac:spMkLst>
        </pc:spChg>
        <pc:spChg chg="add mod">
          <ac:chgData name="Zhang Joyce" userId="67424567d0499028" providerId="LiveId" clId="{A77E8A17-E7F0-4148-A077-9E4774E9782C}" dt="2020-11-22T08:36:40.647" v="2455" actId="20577"/>
          <ac:spMkLst>
            <pc:docMk/>
            <pc:sldMk cId="118066342" sldId="262"/>
            <ac:spMk id="47" creationId="{5C64EAE2-8629-4E95-883B-733CD1363276}"/>
          </ac:spMkLst>
        </pc:spChg>
        <pc:grpChg chg="add mod">
          <ac:chgData name="Zhang Joyce" userId="67424567d0499028" providerId="LiveId" clId="{A77E8A17-E7F0-4148-A077-9E4774E9782C}" dt="2020-11-22T08:36:30.543" v="2451" actId="164"/>
          <ac:grpSpMkLst>
            <pc:docMk/>
            <pc:sldMk cId="118066342" sldId="262"/>
            <ac:grpSpMk id="46" creationId="{855A3268-CADB-4BA2-B576-987BA9BB4C92}"/>
          </ac:grpSpMkLst>
        </pc:grpChg>
        <pc:picChg chg="add del mod">
          <ac:chgData name="Zhang Joyce" userId="67424567d0499028" providerId="LiveId" clId="{A77E8A17-E7F0-4148-A077-9E4774E9782C}" dt="2020-11-22T08:40:20.575" v="2477" actId="478"/>
          <ac:picMkLst>
            <pc:docMk/>
            <pc:sldMk cId="118066342" sldId="262"/>
            <ac:picMk id="49" creationId="{D7BB5273-784A-4BEF-9E8D-DB23FB9E9D25}"/>
          </ac:picMkLst>
        </pc:picChg>
        <pc:picChg chg="add mod">
          <ac:chgData name="Zhang Joyce" userId="67424567d0499028" providerId="LiveId" clId="{A77E8A17-E7F0-4148-A077-9E4774E9782C}" dt="2020-11-22T08:42:50.476" v="2511" actId="1076"/>
          <ac:picMkLst>
            <pc:docMk/>
            <pc:sldMk cId="118066342" sldId="262"/>
            <ac:picMk id="51" creationId="{F3AB6C13-B725-40AB-854D-9BB243C4827B}"/>
          </ac:picMkLst>
        </pc:picChg>
        <pc:cxnChg chg="add mod">
          <ac:chgData name="Zhang Joyce" userId="67424567d0499028" providerId="LiveId" clId="{A77E8A17-E7F0-4148-A077-9E4774E9782C}" dt="2020-11-22T08:36:30.543" v="2451" actId="164"/>
          <ac:cxnSpMkLst>
            <pc:docMk/>
            <pc:sldMk cId="118066342" sldId="262"/>
            <ac:cxnSpMk id="10" creationId="{2BB15E15-8ECD-4B08-901A-C0A28C8915FB}"/>
          </ac:cxnSpMkLst>
        </pc:cxnChg>
        <pc:cxnChg chg="add mod">
          <ac:chgData name="Zhang Joyce" userId="67424567d0499028" providerId="LiveId" clId="{A77E8A17-E7F0-4148-A077-9E4774E9782C}" dt="2020-11-22T08:36:30.543" v="2451" actId="164"/>
          <ac:cxnSpMkLst>
            <pc:docMk/>
            <pc:sldMk cId="118066342" sldId="262"/>
            <ac:cxnSpMk id="12" creationId="{5BB7D8E0-E437-4432-870D-86DCEC2D0765}"/>
          </ac:cxnSpMkLst>
        </pc:cxnChg>
        <pc:cxnChg chg="add mod">
          <ac:chgData name="Zhang Joyce" userId="67424567d0499028" providerId="LiveId" clId="{A77E8A17-E7F0-4148-A077-9E4774E9782C}" dt="2020-11-22T08:36:30.543" v="2451" actId="164"/>
          <ac:cxnSpMkLst>
            <pc:docMk/>
            <pc:sldMk cId="118066342" sldId="262"/>
            <ac:cxnSpMk id="14" creationId="{DBDA6332-F146-470D-8CD6-121392201D1D}"/>
          </ac:cxnSpMkLst>
        </pc:cxnChg>
        <pc:cxnChg chg="add mod">
          <ac:chgData name="Zhang Joyce" userId="67424567d0499028" providerId="LiveId" clId="{A77E8A17-E7F0-4148-A077-9E4774E9782C}" dt="2020-11-22T08:36:30.543" v="2451" actId="164"/>
          <ac:cxnSpMkLst>
            <pc:docMk/>
            <pc:sldMk cId="118066342" sldId="262"/>
            <ac:cxnSpMk id="16" creationId="{C640CEE5-352B-414B-BFED-D46E05B4565D}"/>
          </ac:cxnSpMkLst>
        </pc:cxnChg>
      </pc:sldChg>
      <pc:sldChg chg="addSp modSp new mod modTransition modAnim">
        <pc:chgData name="Zhang Joyce" userId="67424567d0499028" providerId="LiveId" clId="{A77E8A17-E7F0-4148-A077-9E4774E9782C}" dt="2020-11-22T08:44:44.415" v="2521"/>
        <pc:sldMkLst>
          <pc:docMk/>
          <pc:sldMk cId="154150494" sldId="263"/>
        </pc:sldMkLst>
        <pc:spChg chg="mod">
          <ac:chgData name="Zhang Joyce" userId="67424567d0499028" providerId="LiveId" clId="{A77E8A17-E7F0-4148-A077-9E4774E9782C}" dt="2020-11-22T07:45:42.055" v="963"/>
          <ac:spMkLst>
            <pc:docMk/>
            <pc:sldMk cId="154150494" sldId="263"/>
            <ac:spMk id="2" creationId="{C7037664-0E20-4982-86DB-4ADB6A7EBF89}"/>
          </ac:spMkLst>
        </pc:spChg>
        <pc:spChg chg="mod">
          <ac:chgData name="Zhang Joyce" userId="67424567d0499028" providerId="LiveId" clId="{A77E8A17-E7F0-4148-A077-9E4774E9782C}" dt="2020-11-22T07:57:53.237" v="1367"/>
          <ac:spMkLst>
            <pc:docMk/>
            <pc:sldMk cId="154150494" sldId="263"/>
            <ac:spMk id="3" creationId="{A34EBFED-2DA3-4FCB-976C-FA83BA5D6C5C}"/>
          </ac:spMkLst>
        </pc:spChg>
        <pc:picChg chg="add mod ord">
          <ac:chgData name="Zhang Joyce" userId="67424567d0499028" providerId="LiveId" clId="{A77E8A17-E7F0-4148-A077-9E4774E9782C}" dt="2020-11-22T08:44:24.581" v="2520" actId="29295"/>
          <ac:picMkLst>
            <pc:docMk/>
            <pc:sldMk cId="154150494" sldId="263"/>
            <ac:picMk id="5" creationId="{6CACD4E4-E794-4524-8D4E-2922A86220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D462A-79B7-4817-AC2A-1C8A1A55B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C1E18-E039-486D-B63A-34B03F432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0DC41-7D60-4608-A2A4-77A5C6F1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578E1-03D8-4142-9FE5-E0E0B3D4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ED596-C55C-4BC7-A640-362805A6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3BF62-7D29-4A1C-8FA5-F491921F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EEAE7E-7FD6-409D-B409-E7B69194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89F3D-5322-4360-809A-C3AB683C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ECE9F-886E-4B5C-AFC0-ABFFE299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2024F-D0D6-41EF-BAFD-AB8D5AF3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9F84F-D93F-4879-8FD3-CBEA59C85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49C3F-1240-436D-878C-E7A9179C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69500-2CF5-4E30-8321-419DB0C4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0F4E8-7A66-49A6-B20B-553C5A1F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4C816-99E2-4676-9835-C3818456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8592-5DEC-48C2-854A-B79DFB27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777A2-56B8-48AD-A5A5-BA1C2BC1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0CA9-70B5-4409-A8AE-FD22935A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3F021-B459-4B6C-B0AD-88942B43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21401-E388-4196-84B2-AA0C5A2A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8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9638E-9C49-4CCE-A6B5-21A98DE2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A0457-4197-48FB-B39D-D0B2F83A1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273F1-F176-4AC8-99D2-4AA6B712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FE8D3-DF16-4796-8590-6879BB4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EAB4F-9785-47A7-A712-23DDDCF9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3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30B7C-AAD5-4D5A-BD04-1900A236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391C0-DDF5-438D-9C9E-6B1B2086C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562AC-6917-4CC0-937B-5B6BD5B2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AB6C6-92DF-4312-8D1D-6B12CF0B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8C494-1BDB-478C-9A7E-79622093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2E8C4-EF10-4425-9FB6-EA36EE6E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0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26587-E5A5-45BD-8345-08D7ED2A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9F5CC-114E-48DC-BDF7-BE76A514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E98BC-47B2-474A-9E6E-A66F6487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46E29-EFEC-421D-8B10-5DEB0B44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CF7508-FD14-4375-B386-27A02C41B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D48CB1-EEF5-418B-9EDD-45499994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8CE427-8825-46D2-B445-54A91F66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34B681-E084-4678-A669-9143FF08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4D15-994A-4009-83D5-A92A8701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A7794-C5D6-425F-BEB5-2693A3B6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596F52-167D-44F5-BC87-BE9D918E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76746-312C-4E4C-AA4D-5D31B3D0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5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542F0-9D34-4BA4-96A3-32D37C47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125E97-08E0-4FF5-A997-B185F73C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A428E9-CAC4-45F4-AE66-3AB56CDC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6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8BA7D-A69E-4E95-BF42-EA1DB993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DD713-5CDC-457F-BC27-3B92B74C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F3ECE-DB31-4B02-A82A-50DF12E5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B6CC0-D540-4089-B4BC-AFE9E242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EFD81-30B0-4435-8406-0211211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C8851-AF1D-4889-94EB-4038F594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3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DCEB6-2652-4156-922F-2BF72E0B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0578A0-A003-41AD-BCBE-7D4961D47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0B252-9C5C-47C1-ABD8-B91D7C4F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3979D-6727-4460-B5C2-F5B17260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72F10-51B2-4D27-8BEF-F30E5503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1EE05-A939-41B2-BF8E-760777CD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3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83F12-D628-4C6D-9B89-EA489BF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CC09D-F938-4E01-9ACF-C07B89F2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04F84-0DCF-4154-84B4-EDCAFCD90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DE09-4573-4847-9566-32937830995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414BE-FC56-48C7-AEFB-4E5967122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56E5A-49FB-407A-9DA5-A262A3F34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D5FC-E42D-4EA0-90C6-F8D7649D2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2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se.iitkgp.ac.in/~bivasm/notes/LexAndYaccTutori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6C8ECF-4288-4458-9875-1AD0322B3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8" y="743447"/>
            <a:ext cx="3543232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5200" dirty="0" err="1"/>
              <a:t>flex+bison</a:t>
            </a:r>
            <a:r>
              <a:rPr lang="zh-CN" altLang="en-US" sz="5200" dirty="0"/>
              <a:t>实现计算器</a:t>
            </a:r>
          </a:p>
        </p:txBody>
      </p:sp>
      <p:pic>
        <p:nvPicPr>
          <p:cNvPr id="5" name="图片 4" descr="图片包含 徽标&#10;&#10;描述已自动生成">
            <a:extLst>
              <a:ext uri="{FF2B5EF4-FFF2-40B4-BE49-F238E27FC236}">
                <a16:creationId xmlns:a16="http://schemas.microsoft.com/office/drawing/2014/main" id="{6A221E14-D84E-49F5-8DCB-A22B69AAA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r="-1" b="-1"/>
          <a:stretch/>
        </p:blipFill>
        <p:spPr>
          <a:xfrm>
            <a:off x="523896" y="514350"/>
            <a:ext cx="6138204" cy="601980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75B3CB1D-760F-4220-B8CE-EF26D7E9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词法</a:t>
            </a:r>
            <a:r>
              <a:rPr lang="en-US" altLang="zh-CN" dirty="0"/>
              <a:t>+</a:t>
            </a:r>
            <a:r>
              <a:rPr lang="zh-CN" altLang="en-US" dirty="0"/>
              <a:t>文法说明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抽象语法树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功能展示</a:t>
            </a:r>
          </a:p>
        </p:txBody>
      </p:sp>
    </p:spTree>
    <p:extLst>
      <p:ext uri="{BB962C8B-B14F-4D97-AF65-F5344CB8AC3E}">
        <p14:creationId xmlns:p14="http://schemas.microsoft.com/office/powerpoint/2010/main" val="3369255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3C764F-4BC4-4189-AC7A-96CA615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FAB35-1939-4074-9447-E82EEB97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hlinkClick r:id="rId2"/>
              </a:rPr>
              <a:t>[1]Niemann, T. (2015). Lex &amp; </a:t>
            </a:r>
            <a:r>
              <a:rPr lang="en-US" altLang="zh-CN" sz="2000" dirty="0" err="1">
                <a:hlinkClick r:id="rId2"/>
              </a:rPr>
              <a:t>yacc</a:t>
            </a:r>
            <a:r>
              <a:rPr lang="en-US" altLang="zh-CN" sz="2000" dirty="0">
                <a:hlinkClick r:id="rId2"/>
              </a:rPr>
              <a:t> tutorial.</a:t>
            </a:r>
            <a:endParaRPr lang="en-US" altLang="zh-CN" sz="2000" dirty="0"/>
          </a:p>
          <a:p>
            <a:pPr>
              <a:lnSpc>
                <a:spcPct val="300000"/>
              </a:lnSpc>
            </a:pPr>
            <a:r>
              <a:rPr lang="en-US" altLang="zh-CN" sz="2000" dirty="0"/>
              <a:t>[2]</a:t>
            </a:r>
            <a:r>
              <a:rPr lang="en-US" altLang="zh-CN" sz="2000" dirty="0" err="1"/>
              <a:t>Jobn</a:t>
            </a:r>
            <a:r>
              <a:rPr lang="en-US" altLang="zh-CN" sz="2000" dirty="0"/>
              <a:t> Levine. flex</a:t>
            </a:r>
            <a:r>
              <a:rPr lang="zh-CN" altLang="en-US" sz="2000" dirty="0"/>
              <a:t>与</a:t>
            </a:r>
            <a:r>
              <a:rPr lang="en-US" altLang="zh-CN" sz="2000" dirty="0"/>
              <a:t>bison[M]. </a:t>
            </a:r>
            <a:r>
              <a:rPr lang="zh-CN" altLang="en-US" sz="2000" dirty="0"/>
              <a:t>陆军</a:t>
            </a:r>
            <a:r>
              <a:rPr lang="en-US" altLang="zh-CN" sz="2000" dirty="0"/>
              <a:t>. </a:t>
            </a:r>
            <a:r>
              <a:rPr lang="zh-CN" altLang="en-US" sz="2000" dirty="0"/>
              <a:t>东南大学出版社</a:t>
            </a:r>
            <a:r>
              <a:rPr lang="en-US" altLang="zh-CN" sz="2000" dirty="0"/>
              <a:t>:</a:t>
            </a:r>
            <a:r>
              <a:rPr lang="zh-CN" altLang="en-US" sz="2000" dirty="0"/>
              <a:t>南京</a:t>
            </a:r>
            <a:r>
              <a:rPr lang="en-US" altLang="zh-CN" sz="2000" dirty="0"/>
              <a:t>,2011:1-85.</a:t>
            </a:r>
            <a:endParaRPr lang="zh-CN" altLang="en-US" sz="2000" dirty="0"/>
          </a:p>
        </p:txBody>
      </p:sp>
      <p:pic>
        <p:nvPicPr>
          <p:cNvPr id="5" name="图片 4" descr="鸟的照片&#10;&#10;描述已自动生成">
            <a:extLst>
              <a:ext uri="{FF2B5EF4-FFF2-40B4-BE49-F238E27FC236}">
                <a16:creationId xmlns:a16="http://schemas.microsoft.com/office/drawing/2014/main" id="{1B484D63-7883-43A0-B41E-FD7E2130F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" r="2" b="13483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3C1EDA-B288-4D72-8DBC-93F2DB42CB7C}"/>
              </a:ext>
            </a:extLst>
          </p:cNvPr>
          <p:cNvSpPr txBox="1"/>
          <p:nvPr/>
        </p:nvSpPr>
        <p:spPr>
          <a:xfrm>
            <a:off x="7667625" y="6174343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 《flex</a:t>
            </a:r>
            <a:r>
              <a:rPr lang="zh-CN" altLang="en-US" dirty="0"/>
              <a:t>与</a:t>
            </a:r>
            <a:r>
              <a:rPr lang="en-US" altLang="zh-CN" dirty="0"/>
              <a:t>bison》</a:t>
            </a:r>
            <a:r>
              <a:rPr lang="zh-CN" altLang="en-US" dirty="0"/>
              <a:t>封面</a:t>
            </a:r>
          </a:p>
        </p:txBody>
      </p:sp>
    </p:spTree>
    <p:extLst>
      <p:ext uri="{BB962C8B-B14F-4D97-AF65-F5344CB8AC3E}">
        <p14:creationId xmlns:p14="http://schemas.microsoft.com/office/powerpoint/2010/main" val="2323944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20748E-3C23-4C4A-BA8B-208500F8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371201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	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使用工具实现编译器前端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9ACBA2-9776-4008-95E0-B99C876C7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r="558"/>
          <a:stretch/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A48E91-7AD3-46AD-8C61-F3E101430F77}"/>
              </a:ext>
            </a:extLst>
          </p:cNvPr>
          <p:cNvSpPr txBox="1"/>
          <p:nvPr/>
        </p:nvSpPr>
        <p:spPr>
          <a:xfrm>
            <a:off x="3349782" y="1449861"/>
            <a:ext cx="102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 bison 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8AB4C8-FED8-44BC-A32B-0D1ACABE8840}"/>
              </a:ext>
            </a:extLst>
          </p:cNvPr>
          <p:cNvSpPr txBox="1"/>
          <p:nvPr/>
        </p:nvSpPr>
        <p:spPr>
          <a:xfrm>
            <a:off x="3465968" y="4110072"/>
            <a:ext cx="102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 flex 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34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6CACD4E4-E794-4524-8D4E-2922A86220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67929" y="191946"/>
            <a:ext cx="12140834" cy="62727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037664-0E20-4982-86DB-4ADB6A7E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EBFED-2DA3-4FCB-976C-FA83BA5D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761"/>
            <a:ext cx="10515600" cy="4185201"/>
          </a:xfrm>
        </p:spPr>
        <p:txBody>
          <a:bodyPr/>
          <a:lstStyle/>
          <a:p>
            <a:r>
              <a:rPr lang="zh-CN" altLang="en-US" dirty="0"/>
              <a:t>标点和运算符：四则运算 </a:t>
            </a:r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{ } [ ] ( ) </a:t>
            </a:r>
            <a:r>
              <a:rPr lang="en-US" altLang="zh-CN" dirty="0">
                <a:solidFill>
                  <a:srgbClr val="0070C0"/>
                </a:solidFill>
              </a:rPr>
              <a:t>&gt; &lt; != == &gt;= &lt;=</a:t>
            </a:r>
          </a:p>
          <a:p>
            <a:r>
              <a:rPr lang="zh-CN" altLang="en-US" dirty="0"/>
              <a:t>保留字：</a:t>
            </a:r>
            <a:r>
              <a:rPr lang="en-US" altLang="zh-CN" dirty="0"/>
              <a:t>if else while def </a:t>
            </a:r>
            <a:r>
              <a:rPr lang="en-US" altLang="zh-CN" dirty="0">
                <a:solidFill>
                  <a:srgbClr val="FF0000"/>
                </a:solidFill>
              </a:rPr>
              <a:t>sqrt exp log sin cos rand pow print </a:t>
            </a:r>
            <a:r>
              <a:rPr lang="en-US" altLang="zh-CN" dirty="0">
                <a:solidFill>
                  <a:srgbClr val="0070C0"/>
                </a:solidFill>
              </a:rPr>
              <a:t>PI e</a:t>
            </a:r>
          </a:p>
          <a:p>
            <a:r>
              <a:rPr lang="zh-CN" altLang="en-US" dirty="0"/>
              <a:t>变量：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-Z][a-zA-Z0-9]*</a:t>
            </a:r>
          </a:p>
          <a:p>
            <a:r>
              <a:rPr lang="zh-CN" altLang="en-US" dirty="0"/>
              <a:t>数字：</a:t>
            </a:r>
            <a:r>
              <a:rPr lang="en-US" altLang="zh-CN" dirty="0"/>
              <a:t>[0-9]+"."[0-9]*{EXP}? | "."?[0-9]+{EXP}?</a:t>
            </a:r>
          </a:p>
          <a:p>
            <a:r>
              <a:rPr lang="zh-CN" altLang="en-US" dirty="0"/>
              <a:t>注释：</a:t>
            </a:r>
            <a:r>
              <a:rPr lang="en-US" altLang="zh-CN" dirty="0"/>
              <a:t>//</a:t>
            </a:r>
          </a:p>
          <a:p>
            <a:r>
              <a:rPr lang="zh-CN" altLang="en-US" dirty="0"/>
              <a:t>续行：</a:t>
            </a:r>
            <a:r>
              <a:rPr lang="en-US" altLang="zh-CN" dirty="0"/>
              <a:t>\</a:t>
            </a:r>
          </a:p>
          <a:p>
            <a:r>
              <a:rPr lang="zh-CN" altLang="en-US" dirty="0"/>
              <a:t>其他未匹配的均视为非法字符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50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EB55F-FAC0-40E9-8211-7B895F5B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763" y="383854"/>
            <a:ext cx="2494935" cy="1325563"/>
          </a:xfrm>
        </p:spPr>
        <p:txBody>
          <a:bodyPr/>
          <a:lstStyle/>
          <a:p>
            <a:r>
              <a:rPr lang="zh-CN" altLang="en-US" dirty="0"/>
              <a:t>文法规则</a:t>
            </a:r>
          </a:p>
        </p:txBody>
      </p:sp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45DAB95F-34A8-4030-9AA4-A08DF636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7" y="155754"/>
            <a:ext cx="4886344" cy="6546492"/>
          </a:xfrm>
          <a:prstGeom prst="rect">
            <a:avLst/>
          </a:prstGeom>
        </p:spPr>
      </p:pic>
      <p:pic>
        <p:nvPicPr>
          <p:cNvPr id="12" name="图片 11" descr="图片包含 表格&#10;&#10;描述已自动生成">
            <a:extLst>
              <a:ext uri="{FF2B5EF4-FFF2-40B4-BE49-F238E27FC236}">
                <a16:creationId xmlns:a16="http://schemas.microsoft.com/office/drawing/2014/main" id="{89C13876-7CF1-4479-A118-8FA1F8B1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63" y="1792741"/>
            <a:ext cx="5179162" cy="27212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51B637-2C6F-47E0-842A-2AAB2E7C4C09}"/>
              </a:ext>
            </a:extLst>
          </p:cNvPr>
          <p:cNvSpPr txBox="1"/>
          <p:nvPr/>
        </p:nvSpPr>
        <p:spPr>
          <a:xfrm>
            <a:off x="6153763" y="4680642"/>
            <a:ext cx="263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规定优先级</a:t>
            </a:r>
            <a:endParaRPr lang="en-US" altLang="zh-CN" sz="2400" dirty="0"/>
          </a:p>
        </p:txBody>
      </p:sp>
      <p:pic>
        <p:nvPicPr>
          <p:cNvPr id="15" name="图片 14" descr="图片包含 文本&#10;&#10;描述已自动生成">
            <a:extLst>
              <a:ext uri="{FF2B5EF4-FFF2-40B4-BE49-F238E27FC236}">
                <a16:creationId xmlns:a16="http://schemas.microsoft.com/office/drawing/2014/main" id="{0C0F7DE3-8E60-4EF7-BF59-948426FD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771" y="5142307"/>
            <a:ext cx="2318918" cy="147767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87B22D2-1B37-4906-A6B0-CAB2A4114553}"/>
              </a:ext>
            </a:extLst>
          </p:cNvPr>
          <p:cNvSpPr/>
          <p:nvPr/>
        </p:nvSpPr>
        <p:spPr>
          <a:xfrm>
            <a:off x="1222218" y="1852574"/>
            <a:ext cx="2571184" cy="410792"/>
          </a:xfrm>
          <a:prstGeom prst="rect">
            <a:avLst/>
          </a:prstGeom>
          <a:solidFill>
            <a:srgbClr val="FF9999">
              <a:alpha val="29804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4F7797-D37C-40E0-A0A4-35CCA27DC96D}"/>
              </a:ext>
            </a:extLst>
          </p:cNvPr>
          <p:cNvSpPr/>
          <p:nvPr/>
        </p:nvSpPr>
        <p:spPr>
          <a:xfrm>
            <a:off x="6553200" y="2009946"/>
            <a:ext cx="2400677" cy="1108358"/>
          </a:xfrm>
          <a:prstGeom prst="rect">
            <a:avLst/>
          </a:prstGeom>
          <a:solidFill>
            <a:srgbClr val="FF9999">
              <a:alpha val="29804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8CB16F-CAFF-4467-AF0C-FF633E0B13D4}"/>
              </a:ext>
            </a:extLst>
          </p:cNvPr>
          <p:cNvSpPr/>
          <p:nvPr/>
        </p:nvSpPr>
        <p:spPr>
          <a:xfrm>
            <a:off x="1537580" y="1018735"/>
            <a:ext cx="2065699" cy="203483"/>
          </a:xfrm>
          <a:prstGeom prst="rect">
            <a:avLst/>
          </a:prstGeom>
          <a:solidFill>
            <a:srgbClr val="FF9999">
              <a:alpha val="29804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文本&#10;&#10;描述已自动生成">
            <a:extLst>
              <a:ext uri="{FF2B5EF4-FFF2-40B4-BE49-F238E27FC236}">
                <a16:creationId xmlns:a16="http://schemas.microsoft.com/office/drawing/2014/main" id="{EC8027D4-2FCB-4F12-99F9-00BF943BE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411" y="2493388"/>
            <a:ext cx="3240634" cy="1550822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10F1685-D170-4692-9105-F9DF3017A3B4}"/>
              </a:ext>
            </a:extLst>
          </p:cNvPr>
          <p:cNvCxnSpPr>
            <a:cxnSpLocks/>
          </p:cNvCxnSpPr>
          <p:nvPr/>
        </p:nvCxnSpPr>
        <p:spPr>
          <a:xfrm>
            <a:off x="3879914" y="2109457"/>
            <a:ext cx="588475" cy="30781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84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7BA-4377-460B-A800-302E79B1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抽象语法树（</a:t>
            </a:r>
            <a:r>
              <a:rPr lang="en-US" altLang="zh-CN" dirty="0"/>
              <a:t>AST</a:t>
            </a:r>
            <a:r>
              <a:rPr lang="zh-CN" altLang="en-US" dirty="0"/>
              <a:t>）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55A3268-CADB-4BA2-B576-987BA9BB4C92}"/>
              </a:ext>
            </a:extLst>
          </p:cNvPr>
          <p:cNvGrpSpPr/>
          <p:nvPr/>
        </p:nvGrpSpPr>
        <p:grpSpPr>
          <a:xfrm>
            <a:off x="1245129" y="2351638"/>
            <a:ext cx="4023538" cy="2876546"/>
            <a:chOff x="1245129" y="2351638"/>
            <a:chExt cx="4023538" cy="287654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8A23FCC-2B67-4693-9CEE-C33DEEF232A5}"/>
                </a:ext>
              </a:extLst>
            </p:cNvPr>
            <p:cNvSpPr/>
            <p:nvPr/>
          </p:nvSpPr>
          <p:spPr>
            <a:xfrm>
              <a:off x="4571550" y="4531064"/>
              <a:ext cx="697117" cy="697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087A59D-6FA6-4BC3-9BC6-3EEB518474AD}"/>
                </a:ext>
              </a:extLst>
            </p:cNvPr>
            <p:cNvSpPr/>
            <p:nvPr/>
          </p:nvSpPr>
          <p:spPr>
            <a:xfrm>
              <a:off x="2509499" y="4531066"/>
              <a:ext cx="697117" cy="697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2A6F3ED-214E-422A-9A53-981A2D20F475}"/>
                </a:ext>
              </a:extLst>
            </p:cNvPr>
            <p:cNvSpPr/>
            <p:nvPr/>
          </p:nvSpPr>
          <p:spPr>
            <a:xfrm>
              <a:off x="2480650" y="2351638"/>
              <a:ext cx="697117" cy="697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415B1FD-920B-425A-9AF0-B161DCD6E908}"/>
                </a:ext>
              </a:extLst>
            </p:cNvPr>
            <p:cNvSpPr/>
            <p:nvPr/>
          </p:nvSpPr>
          <p:spPr>
            <a:xfrm>
              <a:off x="1272289" y="3376943"/>
              <a:ext cx="697117" cy="697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D04BA3-FDB4-494C-BA0C-D748C0615804}"/>
                </a:ext>
              </a:extLst>
            </p:cNvPr>
            <p:cNvSpPr/>
            <p:nvPr/>
          </p:nvSpPr>
          <p:spPr>
            <a:xfrm>
              <a:off x="3530853" y="3302252"/>
              <a:ext cx="697117" cy="697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01D2593-5166-4159-B043-862BC5040EE6}"/>
                </a:ext>
              </a:extLst>
            </p:cNvPr>
            <p:cNvSpPr/>
            <p:nvPr/>
          </p:nvSpPr>
          <p:spPr>
            <a:xfrm>
              <a:off x="2496256" y="4531067"/>
              <a:ext cx="697117" cy="6971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AD6FBE8-2C17-45BF-BD83-3BB40AC69A05}"/>
                </a:ext>
              </a:extLst>
            </p:cNvPr>
            <p:cNvSpPr/>
            <p:nvPr/>
          </p:nvSpPr>
          <p:spPr>
            <a:xfrm>
              <a:off x="4547066" y="4531066"/>
              <a:ext cx="697117" cy="6971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BB15E15-8ECD-4B08-901A-C0A28C8915F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867316" y="2946665"/>
              <a:ext cx="715424" cy="5323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BB7D8E0-E437-4432-870D-86DCEC2D0765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3075677" y="2946665"/>
              <a:ext cx="557266" cy="4576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BDA6332-F146-470D-8CD6-121392201D1D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2844815" y="3897279"/>
              <a:ext cx="788128" cy="6337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640CEE5-352B-414B-BFED-D46E05B4565D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4125880" y="3897279"/>
              <a:ext cx="769745" cy="633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2257702-5148-4D64-B57C-DFF8A7F5107E}"/>
                </a:ext>
              </a:extLst>
            </p:cNvPr>
            <p:cNvSpPr/>
            <p:nvPr/>
          </p:nvSpPr>
          <p:spPr>
            <a:xfrm>
              <a:off x="2453490" y="2351638"/>
              <a:ext cx="697117" cy="6971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-</a:t>
              </a:r>
              <a:endParaRPr lang="zh-CN" altLang="en-US" sz="20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80C4338-C297-4308-837B-33CF94C117C0}"/>
                </a:ext>
              </a:extLst>
            </p:cNvPr>
            <p:cNvSpPr/>
            <p:nvPr/>
          </p:nvSpPr>
          <p:spPr>
            <a:xfrm>
              <a:off x="1245129" y="3376943"/>
              <a:ext cx="697117" cy="6971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15F3B83-192A-4978-ABDE-6AA4152B3316}"/>
                </a:ext>
              </a:extLst>
            </p:cNvPr>
            <p:cNvSpPr/>
            <p:nvPr/>
          </p:nvSpPr>
          <p:spPr>
            <a:xfrm>
              <a:off x="3516122" y="3302252"/>
              <a:ext cx="697117" cy="6971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*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2A2D5F34-9055-4159-A328-CCFE7305D811}"/>
              </a:ext>
            </a:extLst>
          </p:cNvPr>
          <p:cNvSpPr txBox="1"/>
          <p:nvPr/>
        </p:nvSpPr>
        <p:spPr>
          <a:xfrm>
            <a:off x="7007382" y="2072150"/>
            <a:ext cx="362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eval(3-1</a:t>
            </a:r>
            <a:r>
              <a:rPr lang="zh-CN" altLang="en-US" sz="2400" dirty="0"/>
              <a:t>*</a:t>
            </a:r>
            <a:r>
              <a:rPr lang="en-US" altLang="zh-CN" sz="2400" dirty="0"/>
              <a:t>2) = 1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0DF7E90-027A-43DB-A211-383C1EDB2AC8}"/>
              </a:ext>
            </a:extLst>
          </p:cNvPr>
          <p:cNvSpPr txBox="1"/>
          <p:nvPr/>
        </p:nvSpPr>
        <p:spPr>
          <a:xfrm>
            <a:off x="4264184" y="5228181"/>
            <a:ext cx="15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nodeType</a:t>
            </a:r>
            <a:r>
              <a:rPr lang="en-US" altLang="zh-CN" dirty="0"/>
              <a:t>=‘C’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09F54A6-AF11-4294-9797-09DE47EAC855}"/>
              </a:ext>
            </a:extLst>
          </p:cNvPr>
          <p:cNvSpPr txBox="1"/>
          <p:nvPr/>
        </p:nvSpPr>
        <p:spPr>
          <a:xfrm>
            <a:off x="4281070" y="3415100"/>
            <a:ext cx="15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nodeType</a:t>
            </a:r>
            <a:r>
              <a:rPr lang="en-US" altLang="zh-CN" dirty="0"/>
              <a:t>=‘*’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BFC872-E91F-4EFF-BBE3-A834DDC41328}"/>
              </a:ext>
            </a:extLst>
          </p:cNvPr>
          <p:cNvSpPr txBox="1"/>
          <p:nvPr/>
        </p:nvSpPr>
        <p:spPr>
          <a:xfrm>
            <a:off x="2042839" y="5244423"/>
            <a:ext cx="15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nodeType</a:t>
            </a:r>
            <a:r>
              <a:rPr lang="en-US" altLang="zh-CN" dirty="0"/>
              <a:t>=‘C’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AC18006-FD16-49F4-B4CF-4A292D588EAE}"/>
              </a:ext>
            </a:extLst>
          </p:cNvPr>
          <p:cNvSpPr txBox="1"/>
          <p:nvPr/>
        </p:nvSpPr>
        <p:spPr>
          <a:xfrm>
            <a:off x="936762" y="4042677"/>
            <a:ext cx="15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nodeType</a:t>
            </a:r>
            <a:r>
              <a:rPr lang="en-US" altLang="zh-CN" dirty="0"/>
              <a:t>=‘C’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C64EAE2-8629-4E95-883B-733CD1363276}"/>
              </a:ext>
            </a:extLst>
          </p:cNvPr>
          <p:cNvSpPr txBox="1"/>
          <p:nvPr/>
        </p:nvSpPr>
        <p:spPr>
          <a:xfrm>
            <a:off x="3177767" y="2390406"/>
            <a:ext cx="15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nodeType</a:t>
            </a:r>
            <a:r>
              <a:rPr lang="en-US" altLang="zh-CN" dirty="0"/>
              <a:t>=‘-’</a:t>
            </a:r>
          </a:p>
        </p:txBody>
      </p:sp>
      <p:pic>
        <p:nvPicPr>
          <p:cNvPr id="51" name="图片 50" descr="文本&#10;&#10;描述已自动生成">
            <a:extLst>
              <a:ext uri="{FF2B5EF4-FFF2-40B4-BE49-F238E27FC236}">
                <a16:creationId xmlns:a16="http://schemas.microsoft.com/office/drawing/2014/main" id="{F3AB6C13-B725-40AB-854D-9BB243C4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713" y="3178983"/>
            <a:ext cx="4263525" cy="22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6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0405-6834-403C-96F7-9B28465A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D18CD-CFB8-4C08-BBA9-C9158240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6525"/>
            <a:ext cx="11166695" cy="4934701"/>
          </a:xfrm>
        </p:spPr>
        <p:txBody>
          <a:bodyPr>
            <a:normAutofit/>
          </a:bodyPr>
          <a:lstStyle/>
          <a:p>
            <a:r>
              <a:rPr lang="zh-CN" altLang="en-US" dirty="0"/>
              <a:t>输出精度最高支持小数点后</a:t>
            </a:r>
            <a:r>
              <a:rPr lang="en-US" altLang="zh-CN" b="1" dirty="0"/>
              <a:t>10</a:t>
            </a:r>
            <a:r>
              <a:rPr lang="zh-CN" altLang="en-US" dirty="0"/>
              <a:t>位，可以指数形式输入数字（</a:t>
            </a:r>
            <a:r>
              <a:rPr lang="en-US" altLang="zh-CN" dirty="0" err="1"/>
              <a:t>eg</a:t>
            </a:r>
            <a:r>
              <a:rPr lang="en-US" altLang="zh-CN" dirty="0"/>
              <a:t>: 1e-2=0.01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除四则运算外支持绝对值</a:t>
            </a:r>
            <a:r>
              <a:rPr lang="en-US" altLang="zh-CN" b="1" dirty="0"/>
              <a:t>|</a:t>
            </a:r>
            <a:r>
              <a:rPr lang="zh-CN" altLang="en-US" dirty="0"/>
              <a:t>、取负</a:t>
            </a:r>
            <a:r>
              <a:rPr lang="en-US" altLang="zh-CN" b="1" dirty="0"/>
              <a:t>-</a:t>
            </a:r>
            <a:r>
              <a:rPr lang="zh-CN" altLang="en-US" dirty="0"/>
              <a:t>、整数求余</a:t>
            </a:r>
            <a:r>
              <a:rPr lang="en-US" altLang="zh-CN" b="1" dirty="0"/>
              <a:t>%</a:t>
            </a:r>
            <a:r>
              <a:rPr lang="zh-CN" altLang="en-US" dirty="0"/>
              <a:t>和常见比较运算符</a:t>
            </a:r>
            <a:endParaRPr lang="en-US" altLang="zh-CN" dirty="0"/>
          </a:p>
          <a:p>
            <a:r>
              <a:rPr lang="zh-CN" altLang="en-US" dirty="0"/>
              <a:t>支持使用</a:t>
            </a:r>
            <a:r>
              <a:rPr lang="en-US" altLang="zh-CN" dirty="0"/>
              <a:t>if-else</a:t>
            </a:r>
            <a:r>
              <a:rPr lang="zh-CN" altLang="en-US" dirty="0"/>
              <a:t>和</a:t>
            </a:r>
            <a:r>
              <a:rPr lang="en-US" altLang="zh-CN" dirty="0"/>
              <a:t>while</a:t>
            </a:r>
            <a:r>
              <a:rPr lang="zh-CN" altLang="en-US" dirty="0"/>
              <a:t>控制语句</a:t>
            </a:r>
            <a:endParaRPr lang="en-US" altLang="zh-CN" dirty="0"/>
          </a:p>
          <a:p>
            <a:r>
              <a:rPr lang="zh-CN" altLang="en-US" dirty="0"/>
              <a:t>内置函数：</a:t>
            </a:r>
            <a:r>
              <a:rPr lang="en-US" altLang="zh-CN" dirty="0"/>
              <a:t>sqrt() exp() log() sin() cos() rand() pow() </a:t>
            </a:r>
            <a:r>
              <a:rPr lang="en-US" altLang="zh-CN" b="1" dirty="0"/>
              <a:t>print()</a:t>
            </a:r>
          </a:p>
          <a:p>
            <a:r>
              <a:rPr lang="zh-CN" altLang="en-US" dirty="0"/>
              <a:t>支持使用</a:t>
            </a:r>
            <a:r>
              <a:rPr lang="en-US" altLang="zh-CN" dirty="0"/>
              <a:t>def</a:t>
            </a:r>
            <a:r>
              <a:rPr lang="zh-CN" altLang="en-US" dirty="0"/>
              <a:t>自定义简单函数</a:t>
            </a:r>
            <a:endParaRPr lang="en-US" altLang="zh-CN" dirty="0"/>
          </a:p>
          <a:p>
            <a:r>
              <a:rPr lang="zh-CN" altLang="en-US" dirty="0"/>
              <a:t>支持多语句跨行和行内注释</a:t>
            </a:r>
            <a:r>
              <a:rPr lang="en-US" altLang="zh-CN" dirty="0"/>
              <a:t>\\</a:t>
            </a:r>
          </a:p>
          <a:p>
            <a:r>
              <a:rPr lang="zh-CN" altLang="en-US" dirty="0"/>
              <a:t>支持</a:t>
            </a:r>
            <a:r>
              <a:rPr lang="zh-CN" altLang="en-US" b="1" dirty="0"/>
              <a:t>非级联</a:t>
            </a:r>
            <a:r>
              <a:rPr lang="zh-CN" altLang="en-US" dirty="0"/>
              <a:t>的向量四则运算（向量元素可嵌套表达式）</a:t>
            </a:r>
            <a:endParaRPr lang="en-US" altLang="zh-CN" dirty="0"/>
          </a:p>
          <a:p>
            <a:r>
              <a:rPr lang="zh-CN" altLang="en-US" dirty="0"/>
              <a:t>可提示部分错误信息</a:t>
            </a:r>
          </a:p>
        </p:txBody>
      </p:sp>
    </p:spTree>
    <p:extLst>
      <p:ext uri="{BB962C8B-B14F-4D97-AF65-F5344CB8AC3E}">
        <p14:creationId xmlns:p14="http://schemas.microsoft.com/office/powerpoint/2010/main" val="3945840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11477-41BC-4156-B865-8A344F23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563" y="2535645"/>
            <a:ext cx="5535439" cy="178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9600" dirty="0">
                <a:latin typeface="+mj-lt"/>
              </a:rPr>
              <a:t>程序展示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B76ECC-F7E5-48C3-A4BC-CC3C2378B864}"/>
              </a:ext>
            </a:extLst>
          </p:cNvPr>
          <p:cNvSpPr txBox="1"/>
          <p:nvPr/>
        </p:nvSpPr>
        <p:spPr>
          <a:xfrm>
            <a:off x="126749" y="117693"/>
            <a:ext cx="48254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 def Pyramid(x)={\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...a=0;\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...while(a&lt;=x){\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...print(pow(10,a));\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...a=a+1;\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...}}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Defined Pyramid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 Pyramid(20);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1000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10000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1000000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10000000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100000000</a:t>
            </a: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1000000000</a:t>
            </a:r>
          </a:p>
        </p:txBody>
      </p:sp>
    </p:spTree>
    <p:extLst>
      <p:ext uri="{BB962C8B-B14F-4D97-AF65-F5344CB8AC3E}">
        <p14:creationId xmlns:p14="http://schemas.microsoft.com/office/powerpoint/2010/main" val="2371526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344</Words>
  <Application>Microsoft Office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Office 主题​​</vt:lpstr>
      <vt:lpstr>flex+bison实现计算器</vt:lpstr>
      <vt:lpstr>参考资料</vt:lpstr>
      <vt:lpstr>图2   使用工具实现编译器前端</vt:lpstr>
      <vt:lpstr>词法规则</vt:lpstr>
      <vt:lpstr>文法规则</vt:lpstr>
      <vt:lpstr>抽象语法树（AST）</vt:lpstr>
      <vt:lpstr>功能简介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flex+bison实现计算器</dc:title>
  <dc:creator>Zhang Joyce</dc:creator>
  <cp:lastModifiedBy>Zhang Joyce</cp:lastModifiedBy>
  <cp:revision>1</cp:revision>
  <dcterms:created xsi:type="dcterms:W3CDTF">2020-11-22T06:54:13Z</dcterms:created>
  <dcterms:modified xsi:type="dcterms:W3CDTF">2020-11-22T08:44:52Z</dcterms:modified>
</cp:coreProperties>
</file>