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3" r:id="rId20"/>
    <p:sldId id="274" r:id="rId21"/>
    <p:sldId id="272" r:id="rId22"/>
  </p:sldIdLst>
  <p:sldSz cx="12192000" cy="6858000"/>
  <p:notesSz cx="7103745" cy="10234295"/>
  <p:embeddedFontLst>
    <p:embeddedFont>
      <p:font typeface="WPS灵秀黑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1E1F22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CBEC4"/>
                </a:solidFill>
                <a:effectLst/>
                <a:latin typeface="WPS灵秀黑" charset="-122"/>
                <a:ea typeface="WPS灵秀黑" charset="-122"/>
              </a:rPr>
              <a:t>数据结构与</a:t>
            </a:r>
            <a:r>
              <a:rPr lang="zh-CN" altLang="en-US" dirty="0">
                <a:solidFill>
                  <a:srgbClr val="BCBEC4"/>
                </a:solidFill>
                <a:effectLst/>
                <a:latin typeface="WPS灵秀黑" charset="-122"/>
                <a:ea typeface="WPS灵秀黑" charset="-122"/>
              </a:rPr>
              <a:t>算法</a:t>
            </a:r>
            <a:endParaRPr lang="zh-CN" altLang="en-US" dirty="0">
              <a:solidFill>
                <a:srgbClr val="BCBEC4"/>
              </a:solidFill>
              <a:effectLst/>
              <a:latin typeface="WPS灵秀黑" charset="-122"/>
              <a:ea typeface="WPS灵秀黑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WPS灵秀黑" charset="-122"/>
                <a:ea typeface="WPS灵秀黑" charset="-122"/>
              </a:rPr>
              <a:t>By JJ ZHANG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0"/>
            <a:ext cx="5305425" cy="34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什么是递归？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139055" cy="4351655"/>
          </a:xfrm>
        </p:spPr>
        <p:txBody>
          <a:bodyPr>
            <a:normAutofit fontScale="6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进一步剖析「递归」，先有「递」再有「归」，「递」的意思是将问题拆解成子问题来解决，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子问题再拆解成子子问题，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...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，直到被拆解的子问题无需再拆分成更细的子问题（即可以求解），「归」是说最小的子问题解决了，那么它的上一层子问题也就解决了，上一层的子问题解决了，上上层子问题自然也就解决了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,....,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直到最开始的问题解决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,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文字说可能有点抽象，那我们就以阶层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f(6)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为例来看下它的「递」和「归」。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55" y="258445"/>
            <a:ext cx="4622800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55" y="2201545"/>
            <a:ext cx="5524500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递归的三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要素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285365"/>
            <a:ext cx="90805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示例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阶乘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factorial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685" y="2352040"/>
            <a:ext cx="4539615" cy="3485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" y="2825115"/>
            <a:ext cx="5608955" cy="20643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清洁地图四叉树划分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820" y="1584325"/>
            <a:ext cx="8154035" cy="4351655"/>
          </a:xfrm>
        </p:spPr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想象你有一个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8x8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的房间地图，机器人要清扫每一格。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如果整个区域都干净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✅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：直接跳过，不再进入；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如果区域有脏格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❌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：将该区域分成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4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个子块；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对每个子块重复这个过程（直到每一格或干净）。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这就是一个经典的四叉树递归划分过程。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65" y="1176020"/>
            <a:ext cx="2825115" cy="4861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清洁地图四叉树划分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820" y="1584325"/>
            <a:ext cx="8154035" cy="435165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机器人从整个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8x8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出发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发现右上角有污点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→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把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8x8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分为四块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只对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“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右上块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”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再进一步划分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最终只清扫一个点（避免无意义遍历）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325" y="1089660"/>
            <a:ext cx="2901315" cy="510159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9591675" y="347345"/>
            <a:ext cx="522605" cy="1175385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四叉树划分图（文字模拟）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84325"/>
            <a:ext cx="4991100" cy="321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0" y="1374775"/>
            <a:ext cx="2901315" cy="51015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课堂挑战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区域能量最小化路径搜索（递归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 +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记忆化）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背景设定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820" y="1584325"/>
            <a:ext cx="11192510" cy="239331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你现在负责一个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“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智能清洁机器人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”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，它要在一个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2D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区域地图中寻找</a:t>
            </a:r>
            <a:r>
              <a:rPr lang="zh-CN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从左上角出发到右下角的最低能耗路径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。地图中每个格子都有一个能量值，表示清洁该位置的耗电量。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0" y="4648200"/>
            <a:ext cx="21971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🧮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示例地图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820" y="1584325"/>
            <a:ext cx="11192510" cy="239331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你只能</a:t>
            </a:r>
            <a:r>
              <a:rPr lang="zh-CN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向右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或</a:t>
            </a:r>
            <a:r>
              <a:rPr lang="zh-CN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向下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走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每到一个格子，就累加当前格子的能量值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你的目标是：</a:t>
            </a:r>
            <a:r>
              <a:rPr lang="zh-CN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找到从起点到终点的最小能耗路径</a:t>
            </a:r>
            <a:endParaRPr lang="zh-CN" altLang="en-US">
              <a:solidFill>
                <a:schemeClr val="accent5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0" y="4648200"/>
            <a:ext cx="219710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995" y="1510665"/>
            <a:ext cx="3093720" cy="27165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0" y="0"/>
            <a:ext cx="5359400" cy="6781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基础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挑战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820" y="1584325"/>
            <a:ext cx="11192510" cy="957580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用递归写出遍历所有路径的算法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回顾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Review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副标题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Review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知识点核心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回顾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265" y="2254885"/>
            <a:ext cx="7315200" cy="349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Review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知识点核心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回顾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选择排序和冒泡排序哪种交换次数更少？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Review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知识点核心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回顾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为什么排序是清洗数据的第一步？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递归与分治算法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思考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🤔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思考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如果房间是复杂多变的，它是怎么决定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“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先扫哪、再扫哪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”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的？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它一次清扫一整个屋子，还是一部分一部分处理？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有没有可能：把房间分块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→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清扫子块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→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合并结果？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递归认知构建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Recursion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什么是递归？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简单地说，就是如果在函数中存在着调用函数本身的情况，这种现象就叫递归。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以阶层函数为例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,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如下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,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在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factorial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函数中存在着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factorial(n - 1)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的调用，所以此函数是递归函数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30" y="4239895"/>
            <a:ext cx="9400540" cy="2540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表格</Application>
  <PresentationFormat>宽屏</PresentationFormat>
  <Paragraphs>84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WPS灵秀黑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Apple Color Emoji</vt:lpstr>
      <vt:lpstr>WPS</vt:lpstr>
      <vt:lpstr>课程名称</vt:lpstr>
      <vt:lpstr>单节主标题</vt:lpstr>
      <vt:lpstr>Review 知识点核心回顾</vt:lpstr>
      <vt:lpstr>页面标题</vt:lpstr>
      <vt:lpstr>Review 知识点核心回顾</vt:lpstr>
      <vt:lpstr>回顾 Review</vt:lpstr>
      <vt:lpstr>Review 知识点核心回顾</vt:lpstr>
      <vt:lpstr>递归与分治算法</vt:lpstr>
      <vt:lpstr>🤔思考</vt:lpstr>
      <vt:lpstr>1. 什么是递归？</vt:lpstr>
      <vt:lpstr>什么是递归？</vt:lpstr>
      <vt:lpstr>什么是递归？</vt:lpstr>
      <vt:lpstr>示例：阶乘 factorial</vt:lpstr>
      <vt:lpstr>清洁地图四叉树划分</vt:lpstr>
      <vt:lpstr>示例：阶乘 factorial</vt:lpstr>
      <vt:lpstr>递归认知构建</vt:lpstr>
      <vt:lpstr>背景设定</vt:lpstr>
      <vt:lpstr>背景设定</vt:lpstr>
      <vt:lpstr>清洁地图四叉树划分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臭狼</cp:lastModifiedBy>
  <cp:revision>10</cp:revision>
  <dcterms:created xsi:type="dcterms:W3CDTF">2025-04-17T02:49:05Z</dcterms:created>
  <dcterms:modified xsi:type="dcterms:W3CDTF">2025-04-17T02:49:05Z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2052-7.3.1.8967</vt:lpwstr>
  </property>
  <property fmtid="{D5CDD505-2E9C-101B-9397-08002B2CF9AE}" pid="3" name="ICV">
    <vt:lpwstr>CB1A945DFA047D5496640068FBEF9E2F_41</vt:lpwstr>
  </property>
</Properties>
</file>