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8" r:id="rId4"/>
    <p:sldId id="258" r:id="rId5"/>
    <p:sldId id="260" r:id="rId6"/>
    <p:sldId id="261" r:id="rId7"/>
    <p:sldId id="263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EN" initials="G" lastIdx="1" clrIdx="0">
    <p:extLst>
      <p:ext uri="{19B8F6BF-5375-455C-9EA6-DF929625EA0E}">
        <p15:presenceInfo xmlns:p15="http://schemas.microsoft.com/office/powerpoint/2012/main" userId="GRE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04T16:16:17.14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/>
          <a:lstStyle>
            <a:lvl1pPr algn="l">
              <a:defRPr sz="5200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8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5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6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2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4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3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3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3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7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5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cap="none" spc="1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cap="none" spc="1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100" cap="none" spc="1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1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7000"/>
        </a:lnSpc>
        <a:spcBef>
          <a:spcPts val="1000"/>
        </a:spcBef>
        <a:buFont typeface="Arial" panose="020B0604020202020204" pitchFamily="34" charset="0"/>
        <a:buChar char="•"/>
        <a:defRPr sz="18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6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4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2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2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" descr="빈티지한 체중계">
            <a:extLst>
              <a:ext uri="{FF2B5EF4-FFF2-40B4-BE49-F238E27FC236}">
                <a16:creationId xmlns:a16="http://schemas.microsoft.com/office/drawing/2014/main" id="{029708D8-419B-FC14-F157-BBE797D08D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850" r="-2" b="43558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6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04497BC-F5C3-B4B4-8EE1-3B6BA2E09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3429000"/>
            <a:ext cx="7151357" cy="2387600"/>
          </a:xfrm>
        </p:spPr>
        <p:txBody>
          <a:bodyPr anchor="t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경매 사이트 제작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4AC0A-95A0-5A74-85C2-B8ABE8679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1040986"/>
            <a:ext cx="7151357" cy="2272483"/>
          </a:xfrm>
        </p:spPr>
        <p:txBody>
          <a:bodyPr anchor="b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엄마 나 이거</a:t>
            </a:r>
            <a:r>
              <a:rPr lang="en-US" altLang="ko-KR" dirty="0">
                <a:solidFill>
                  <a:srgbClr val="FFFFFF"/>
                </a:solidFill>
              </a:rPr>
              <a:t>4</a:t>
            </a:r>
            <a:r>
              <a:rPr lang="ko-KR" altLang="en-US" dirty="0">
                <a:solidFill>
                  <a:srgbClr val="FFFFFF"/>
                </a:solidFill>
              </a:rPr>
              <a:t>조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 err="1">
                <a:solidFill>
                  <a:srgbClr val="FFFFFF"/>
                </a:solidFill>
              </a:rPr>
              <a:t>고재균</a:t>
            </a:r>
            <a:r>
              <a:rPr lang="ko-KR" altLang="en-US" dirty="0">
                <a:solidFill>
                  <a:srgbClr val="FFFFFF"/>
                </a:solidFill>
              </a:rPr>
              <a:t> 신승훈 </a:t>
            </a:r>
            <a:r>
              <a:rPr lang="ko-KR" altLang="en-US" dirty="0" err="1">
                <a:solidFill>
                  <a:srgbClr val="FFFFFF"/>
                </a:solidFill>
              </a:rPr>
              <a:t>윤태경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27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8713" y="2036618"/>
            <a:ext cx="8370916" cy="42394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10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8713" y="2036618"/>
            <a:ext cx="8370916" cy="42394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18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8713" y="2036618"/>
            <a:ext cx="8370916" cy="42394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55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8713" y="2036618"/>
            <a:ext cx="8370916" cy="42394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545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8713" y="2036618"/>
            <a:ext cx="8370916" cy="42394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25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8713" y="2036618"/>
            <a:ext cx="8370916" cy="42394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411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>
                <a:latin typeface="+mj-lt"/>
              </a:rPr>
              <a:t>4-1  </a:t>
            </a:r>
            <a:r>
              <a:rPr lang="ko-KR" altLang="en-US" sz="2400" b="1" dirty="0">
                <a:latin typeface="+mj-lt"/>
              </a:rPr>
              <a:t>개발일정</a:t>
            </a:r>
            <a:endParaRPr lang="en-US" altLang="ko-KR" sz="2400" b="1" dirty="0">
              <a:latin typeface="+mj-lt"/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2088000"/>
            <a:ext cx="9224064" cy="381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>
                <a:latin typeface="+mj-lt"/>
              </a:rPr>
              <a:t>4-2  </a:t>
            </a:r>
            <a:r>
              <a:rPr lang="ko-KR" altLang="en-US" sz="2400" b="1" dirty="0">
                <a:latin typeface="+mj-lt"/>
              </a:rPr>
              <a:t>개발환경</a:t>
            </a:r>
            <a:endParaRPr lang="en-US" altLang="ko-KR" sz="2400" b="1" dirty="0">
              <a:latin typeface="+mj-lt"/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2088000"/>
            <a:ext cx="3489155" cy="14296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00" y="3902850"/>
            <a:ext cx="3448050" cy="15037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031" y="2088000"/>
            <a:ext cx="3228975" cy="33185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271" y="2088000"/>
            <a:ext cx="2691284" cy="332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>
                <a:latin typeface="+mj-lt"/>
              </a:rPr>
              <a:t>4-3  </a:t>
            </a:r>
            <a:r>
              <a:rPr lang="ko-KR" altLang="en-US" sz="2400" b="1" dirty="0">
                <a:latin typeface="+mj-lt"/>
              </a:rPr>
              <a:t>마치며</a:t>
            </a:r>
            <a:endParaRPr lang="en-US" altLang="ko-KR" sz="2400" b="1" dirty="0">
              <a:latin typeface="+mj-lt"/>
            </a:endParaRP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좋은 팀원과 함께 </a:t>
            </a:r>
            <a:r>
              <a:rPr lang="ko-KR" altLang="en-US" dirty="0" err="1" smtClean="0"/>
              <a:t>웹개발을</a:t>
            </a:r>
            <a:r>
              <a:rPr lang="ko-KR" altLang="en-US" dirty="0" smtClean="0"/>
              <a:t> 하며 다양한 경험을 하였고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미처 생각하지 못한 부분에도 더 다양한 </a:t>
            </a:r>
            <a:r>
              <a:rPr lang="ko-KR" altLang="en-US" dirty="0" err="1" smtClean="0"/>
              <a:t>편의기능이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있다는것을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깨닳았습니다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60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7EFF7-B60E-01C3-8E0F-CC9915B9A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00" y="1548000"/>
            <a:ext cx="4427566" cy="36736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프로젝트 개요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 err="1" smtClean="0"/>
              <a:t>개발동기</a:t>
            </a:r>
            <a:r>
              <a:rPr lang="ko-KR" altLang="en-US" dirty="0" smtClean="0"/>
              <a:t> 및 기획의도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프로젝트 상세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구조도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en-US" altLang="ko-KR" dirty="0" smtClean="0"/>
              <a:t>ERD</a:t>
            </a: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3E37507-3B62-8291-C9F3-47681CDF3958}"/>
              </a:ext>
            </a:extLst>
          </p:cNvPr>
          <p:cNvSpPr txBox="1">
            <a:spLocks/>
          </p:cNvSpPr>
          <p:nvPr/>
        </p:nvSpPr>
        <p:spPr>
          <a:xfrm>
            <a:off x="6096000" y="1547999"/>
            <a:ext cx="4427566" cy="3673643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7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7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7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7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7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03 </a:t>
            </a:r>
            <a:r>
              <a:rPr lang="ko-KR" altLang="en-US" dirty="0"/>
              <a:t>프로젝트 시연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 err="1" smtClean="0"/>
              <a:t>기능소개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04 </a:t>
            </a:r>
            <a:r>
              <a:rPr lang="ko-KR" altLang="en-US" dirty="0"/>
              <a:t>진행 프로세스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- </a:t>
            </a:r>
            <a:r>
              <a:rPr lang="ko-KR" altLang="en-US" dirty="0"/>
              <a:t>개발일정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- </a:t>
            </a:r>
            <a:r>
              <a:rPr lang="ko-KR" altLang="en-US" dirty="0"/>
              <a:t>개발환경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- </a:t>
            </a:r>
            <a:r>
              <a:rPr lang="ko-KR" altLang="en-US" dirty="0"/>
              <a:t>마치며</a:t>
            </a: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98F5EF0-FD1F-634A-7E84-4E5EBAA9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목차</a:t>
            </a:r>
          </a:p>
        </p:txBody>
      </p:sp>
    </p:spTree>
    <p:extLst>
      <p:ext uri="{BB962C8B-B14F-4D97-AF65-F5344CB8AC3E}">
        <p14:creationId xmlns:p14="http://schemas.microsoft.com/office/powerpoint/2010/main" val="181607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48000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1  </a:t>
            </a:r>
            <a:r>
              <a:rPr lang="ko-KR" altLang="en-US" sz="2400" b="1" dirty="0" err="1" smtClean="0"/>
              <a:t>개발동기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및 기획의도</a:t>
            </a:r>
            <a:endParaRPr lang="en-US" altLang="ko-KR" sz="2400" b="1" dirty="0"/>
          </a:p>
          <a:p>
            <a:pPr marL="0" indent="0">
              <a:buNone/>
            </a:pPr>
            <a:r>
              <a:rPr lang="ko-KR" altLang="en-US" dirty="0" smtClean="0"/>
              <a:t>  당근과 같은 중고거래처럼 나의 물건을 좀 더 </a:t>
            </a:r>
            <a:r>
              <a:rPr lang="ko-KR" altLang="en-US" dirty="0" err="1" smtClean="0"/>
              <a:t>가치있게</a:t>
            </a:r>
            <a:r>
              <a:rPr lang="ko-KR" altLang="en-US" dirty="0" smtClean="0"/>
              <a:t> 판매하고 싶지만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여러 포털사이트에 검색결과 원하는 경매사이트는 찾을 수 </a:t>
            </a:r>
            <a:r>
              <a:rPr lang="ko-KR" altLang="en-US" dirty="0" smtClean="0"/>
              <a:t>없었습니다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54" y="3133898"/>
            <a:ext cx="2476334" cy="26434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26" y="3138811"/>
            <a:ext cx="2582165" cy="286002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428" y="3133899"/>
            <a:ext cx="4678171" cy="28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1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48000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1  </a:t>
            </a:r>
            <a:r>
              <a:rPr lang="ko-KR" altLang="en-US" sz="2400" b="1" dirty="0" err="1" smtClean="0">
                <a:latin typeface="+mj-lt"/>
              </a:rPr>
              <a:t>개발동기</a:t>
            </a:r>
            <a:r>
              <a:rPr lang="ko-KR" altLang="en-US" sz="2400" b="1" dirty="0" smtClean="0">
                <a:latin typeface="+mj-lt"/>
              </a:rPr>
              <a:t> 및 기획의도</a:t>
            </a:r>
            <a:endParaRPr lang="en-US" altLang="ko-KR" sz="2400" b="1" dirty="0">
              <a:latin typeface="+mj-lt"/>
            </a:endParaRPr>
          </a:p>
          <a:p>
            <a:pPr marL="0" indent="0">
              <a:buNone/>
            </a:pPr>
            <a:r>
              <a:rPr lang="ko-KR" altLang="en-US" dirty="0" smtClean="0"/>
              <a:t>  고가의 </a:t>
            </a:r>
            <a:r>
              <a:rPr lang="ko-KR" altLang="en-US" dirty="0" err="1" smtClean="0"/>
              <a:t>경매</a:t>
            </a:r>
            <a:r>
              <a:rPr lang="ko-KR" altLang="en-US" dirty="0" err="1" smtClean="0"/>
              <a:t>품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어려운 전문용어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값비싼 수수료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경매를 쉽고 친근하게 다가가기 위한 사이트도 하나쯤 필요했습니다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586" y="3233298"/>
            <a:ext cx="1933845" cy="4439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116" y="3233298"/>
            <a:ext cx="3724795" cy="10288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116" y="4376274"/>
            <a:ext cx="3345278" cy="16225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586" y="4809314"/>
            <a:ext cx="2939323" cy="11895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5586" y="3866367"/>
            <a:ext cx="2010056" cy="6287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3106" y="3233298"/>
            <a:ext cx="4003633" cy="148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>
                <a:latin typeface="+mj-lt"/>
              </a:rPr>
              <a:t>2-1  </a:t>
            </a:r>
            <a:r>
              <a:rPr lang="ko-KR" altLang="en-US" sz="2400" b="1" dirty="0">
                <a:latin typeface="+mj-lt"/>
              </a:rPr>
              <a:t>구조도</a:t>
            </a:r>
            <a:endParaRPr lang="en-US" altLang="ko-KR" sz="2400" b="1" dirty="0">
              <a:latin typeface="+mj-lt"/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2086494"/>
            <a:ext cx="8421125" cy="399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9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>
                <a:latin typeface="+mj-lt"/>
              </a:rPr>
              <a:t>2-2  ERD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2088000"/>
            <a:ext cx="7774767" cy="39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8713" y="2036618"/>
            <a:ext cx="8370916" cy="42394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21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8713" y="2036618"/>
            <a:ext cx="8370916" cy="42394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388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8713" y="2036618"/>
            <a:ext cx="8370916" cy="42394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608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182</Words>
  <Application>Microsoft Office PowerPoint</Application>
  <PresentationFormat>와이드스크린</PresentationFormat>
  <Paragraphs>57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Microsoft GothicNeo</vt:lpstr>
      <vt:lpstr>Microsoft GothicNeo Light</vt:lpstr>
      <vt:lpstr>Arial</vt:lpstr>
      <vt:lpstr>ArchVTI</vt:lpstr>
      <vt:lpstr>경매 사이트 제작</vt:lpstr>
      <vt:lpstr>■ 목차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경매 사이트 제작</dc:title>
  <dc:creator>Mary Young</dc:creator>
  <cp:lastModifiedBy>GREEN</cp:lastModifiedBy>
  <cp:revision>27</cp:revision>
  <dcterms:created xsi:type="dcterms:W3CDTF">2023-02-03T15:14:54Z</dcterms:created>
  <dcterms:modified xsi:type="dcterms:W3CDTF">2023-02-04T07:40:44Z</dcterms:modified>
</cp:coreProperties>
</file>