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2" r:id="rId25"/>
    <p:sldId id="286" r:id="rId26"/>
    <p:sldId id="287" r:id="rId27"/>
    <p:sldId id="288" r:id="rId28"/>
    <p:sldId id="289" r:id="rId29"/>
    <p:sldId id="264" r:id="rId30"/>
    <p:sldId id="265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72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4T16:16:17.1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빈티지한 체중계">
            <a:extLst>
              <a:ext uri="{FF2B5EF4-FFF2-40B4-BE49-F238E27FC236}">
                <a16:creationId xmlns:a16="http://schemas.microsoft.com/office/drawing/2014/main" id="{029708D8-419B-FC14-F157-BBE797D0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50" r="-2" b="4355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4497BC-F5C3-B4B4-8EE1-3B6BA2E0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경매 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4AC0A-95A0-5A74-85C2-B8ABE867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엄마 나 이거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 err="1">
                <a:solidFill>
                  <a:srgbClr val="FFFFFF"/>
                </a:solidFill>
              </a:rPr>
              <a:t>고재균</a:t>
            </a:r>
            <a:r>
              <a:rPr lang="ko-KR" altLang="en-US" dirty="0">
                <a:solidFill>
                  <a:srgbClr val="FFFFFF"/>
                </a:solidFill>
              </a:rPr>
              <a:t> 신승훈 </a:t>
            </a:r>
            <a:r>
              <a:rPr lang="ko-KR" altLang="en-US" dirty="0" err="1">
                <a:solidFill>
                  <a:srgbClr val="FFFFFF"/>
                </a:solidFill>
              </a:rPr>
              <a:t>윤태경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31" y="1553029"/>
            <a:ext cx="6688476" cy="44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84" y="1560352"/>
            <a:ext cx="7023522" cy="44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1905321"/>
            <a:ext cx="7335748" cy="39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7" y="2524499"/>
            <a:ext cx="6029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3" y="2055652"/>
            <a:ext cx="8161229" cy="415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89" y="2171699"/>
            <a:ext cx="8158787" cy="40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66" y="2095500"/>
            <a:ext cx="8169473" cy="41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81926"/>
            <a:ext cx="8459468" cy="43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09278"/>
            <a:ext cx="8264210" cy="41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035678"/>
            <a:ext cx="8359452" cy="42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7EFF7-B60E-01C3-8E0F-CC9915B9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548000"/>
            <a:ext cx="4427566" cy="3673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개발동기</a:t>
            </a:r>
            <a:r>
              <a:rPr lang="ko-KR" altLang="en-US" dirty="0" smtClean="0"/>
              <a:t> 및 기획의도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프로젝트 상세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smtClean="0"/>
              <a:t>ERD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E37507-3B62-8291-C9F3-47681CDF3958}"/>
              </a:ext>
            </a:extLst>
          </p:cNvPr>
          <p:cNvSpPr txBox="1">
            <a:spLocks/>
          </p:cNvSpPr>
          <p:nvPr/>
        </p:nvSpPr>
        <p:spPr>
          <a:xfrm>
            <a:off x="6096000" y="1547999"/>
            <a:ext cx="4427566" cy="367364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03 </a:t>
            </a:r>
            <a:r>
              <a:rPr lang="ko-KR" altLang="en-US" dirty="0"/>
              <a:t>프로젝트 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 smtClean="0"/>
              <a:t>기능소개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04 </a:t>
            </a:r>
            <a:r>
              <a:rPr lang="ko-KR" altLang="en-US" dirty="0"/>
              <a:t>진행 프로세스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개발일정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마치며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5EF0-FD1F-634A-7E84-4E5EBAA9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목차</a:t>
            </a:r>
          </a:p>
        </p:txBody>
      </p:sp>
    </p:spTree>
    <p:extLst>
      <p:ext uri="{BB962C8B-B14F-4D97-AF65-F5344CB8AC3E}">
        <p14:creationId xmlns:p14="http://schemas.microsoft.com/office/powerpoint/2010/main" val="18160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845" y="2171699"/>
            <a:ext cx="7995533" cy="40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030163"/>
            <a:ext cx="8288012" cy="42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2046732"/>
            <a:ext cx="8326113" cy="42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96665"/>
            <a:ext cx="8421368" cy="42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90" y="2305050"/>
            <a:ext cx="7796993" cy="39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137087"/>
            <a:ext cx="8045126" cy="41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21" y="2266270"/>
            <a:ext cx="7911779" cy="40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74" y="2324099"/>
            <a:ext cx="8321318" cy="39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9" y="2133599"/>
            <a:ext cx="8254289" cy="4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4-1  </a:t>
            </a:r>
            <a:r>
              <a:rPr lang="ko-KR" altLang="en-US" sz="2400" b="1" dirty="0">
                <a:latin typeface="+mj-lt"/>
              </a:rPr>
              <a:t>개발일정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9224064" cy="38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/>
              <a:t>개발동기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및 기획의도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dirty="0" smtClean="0"/>
              <a:t>  당근과 같은 중고거래처럼 나의 물건을 좀 더 </a:t>
            </a:r>
            <a:r>
              <a:rPr lang="ko-KR" altLang="en-US" dirty="0" err="1" smtClean="0"/>
              <a:t>가치있게</a:t>
            </a:r>
            <a:r>
              <a:rPr lang="ko-KR" altLang="en-US" dirty="0" smtClean="0"/>
              <a:t> 판매하고 싶지만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여러 포털사이트에 검색결과 원하는 경매사이트는 찾을 수 없었습니다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54" y="3133898"/>
            <a:ext cx="2476334" cy="2643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26" y="3138811"/>
            <a:ext cx="2582165" cy="28600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28" y="3133899"/>
            <a:ext cx="4678171" cy="2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4-2  </a:t>
            </a:r>
            <a:r>
              <a:rPr lang="ko-KR" altLang="en-US" sz="2400" b="1" dirty="0">
                <a:latin typeface="+mj-lt"/>
              </a:rPr>
              <a:t>개발환경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3489155" cy="14296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3902850"/>
            <a:ext cx="3448050" cy="1503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31" y="2088000"/>
            <a:ext cx="3228975" cy="3318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71" y="2088000"/>
            <a:ext cx="2691284" cy="33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4-3  </a:t>
            </a:r>
            <a:r>
              <a:rPr lang="ko-KR" altLang="en-US" sz="2400" b="1" dirty="0">
                <a:latin typeface="+mj-lt"/>
              </a:rPr>
              <a:t>마치며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좋은 팀원과 함께 </a:t>
            </a:r>
            <a:r>
              <a:rPr lang="ko-KR" altLang="en-US" dirty="0" err="1" smtClean="0"/>
              <a:t>웹개발을</a:t>
            </a:r>
            <a:r>
              <a:rPr lang="ko-KR" altLang="en-US" dirty="0" smtClean="0"/>
              <a:t> 하며 다양한 경험을 하였고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미처 생각하지 못한 부분에도 더 다양한 </a:t>
            </a:r>
            <a:r>
              <a:rPr lang="ko-KR" altLang="en-US" dirty="0" err="1" smtClean="0"/>
              <a:t>편의기능이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있다는것을</a:t>
            </a:r>
            <a:r>
              <a:rPr lang="ko-KR" altLang="en-US" dirty="0" smtClean="0"/>
              <a:t> 깨달았습니다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>
                <a:latin typeface="+mj-lt"/>
              </a:rPr>
              <a:t>개발동기</a:t>
            </a:r>
            <a:r>
              <a:rPr lang="ko-KR" altLang="en-US" sz="2400" b="1" dirty="0" smtClean="0">
                <a:latin typeface="+mj-lt"/>
              </a:rPr>
              <a:t> 및 기획의도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 smtClean="0"/>
              <a:t>  고가의 </a:t>
            </a:r>
            <a:r>
              <a:rPr lang="ko-KR" altLang="en-US" dirty="0" err="1" smtClean="0"/>
              <a:t>경매품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어려운 전문용어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값비싼 수수료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경매를 쉽고 친근하게 다가가기 위한 사이트도 하나쯤 필요했습니다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86" y="3233298"/>
            <a:ext cx="1933845" cy="4439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6" y="3233298"/>
            <a:ext cx="3724795" cy="1028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6" y="4376274"/>
            <a:ext cx="3345278" cy="1622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86" y="4809314"/>
            <a:ext cx="2939323" cy="1189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86" y="3866367"/>
            <a:ext cx="2010056" cy="628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106" y="3233298"/>
            <a:ext cx="4003633" cy="14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2-1  </a:t>
            </a:r>
            <a:r>
              <a:rPr lang="ko-KR" altLang="en-US" sz="2400" b="1" dirty="0">
                <a:latin typeface="+mj-lt"/>
              </a:rPr>
              <a:t>구조도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6494"/>
            <a:ext cx="8421125" cy="3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2-2  ERD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7774767" cy="3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4" y="1765903"/>
            <a:ext cx="6487594" cy="38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7" y="1883939"/>
            <a:ext cx="7948773" cy="41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77" y="1600125"/>
            <a:ext cx="7119991" cy="43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260</Words>
  <Application>Microsoft Office PowerPoint</Application>
  <PresentationFormat>와이드스크린</PresentationFormat>
  <Paragraphs>83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Microsoft GothicNeo</vt:lpstr>
      <vt:lpstr>Microsoft GothicNeo Light</vt:lpstr>
      <vt:lpstr>Arial</vt:lpstr>
      <vt:lpstr>ArchVTI</vt:lpstr>
      <vt:lpstr>경매 사이트 제작</vt:lpstr>
      <vt:lpstr>■ 목차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경매 사이트 제작</dc:title>
  <dc:creator>Mary Young</dc:creator>
  <cp:lastModifiedBy>GREEN</cp:lastModifiedBy>
  <cp:revision>37</cp:revision>
  <dcterms:created xsi:type="dcterms:W3CDTF">2023-02-03T15:14:54Z</dcterms:created>
  <dcterms:modified xsi:type="dcterms:W3CDTF">2023-02-04T09:01:40Z</dcterms:modified>
</cp:coreProperties>
</file>