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8" r:id="rId4"/>
    <p:sldId id="258" r:id="rId5"/>
    <p:sldId id="260" r:id="rId6"/>
    <p:sldId id="261" r:id="rId7"/>
    <p:sldId id="263" r:id="rId8"/>
    <p:sldId id="269" r:id="rId9"/>
    <p:sldId id="270" r:id="rId10"/>
    <p:sldId id="271" r:id="rId11"/>
    <p:sldId id="272" r:id="rId12"/>
    <p:sldId id="273" r:id="rId13"/>
    <p:sldId id="274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N" initials="G" lastIdx="1" clrIdx="0">
    <p:extLst>
      <p:ext uri="{19B8F6BF-5375-455C-9EA6-DF929625EA0E}">
        <p15:presenceInfo xmlns:p15="http://schemas.microsoft.com/office/powerpoint/2012/main" userId="GRE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4T16:16:17.14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5200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3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3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Char char="•"/>
        <a:defRPr sz="18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빈티지한 체중계">
            <a:extLst>
              <a:ext uri="{FF2B5EF4-FFF2-40B4-BE49-F238E27FC236}">
                <a16:creationId xmlns:a16="http://schemas.microsoft.com/office/drawing/2014/main" id="{029708D8-419B-FC14-F157-BBE797D08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850" r="-2" b="43558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6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04497BC-F5C3-B4B4-8EE1-3B6BA2E09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경매 사이트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4AC0A-95A0-5A74-85C2-B8ABE8679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엄마 나 이거</a:t>
            </a:r>
            <a:r>
              <a:rPr lang="en-US" altLang="ko-KR" dirty="0">
                <a:solidFill>
                  <a:srgbClr val="FFFFFF"/>
                </a:solidFill>
              </a:rPr>
              <a:t>4</a:t>
            </a:r>
            <a:r>
              <a:rPr lang="ko-KR" altLang="en-US" dirty="0">
                <a:solidFill>
                  <a:srgbClr val="FFFFFF"/>
                </a:solidFill>
              </a:rPr>
              <a:t>조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ko-KR" altLang="en-US" dirty="0" err="1">
                <a:solidFill>
                  <a:srgbClr val="FFFFFF"/>
                </a:solidFill>
              </a:rPr>
              <a:t>고재균</a:t>
            </a:r>
            <a:r>
              <a:rPr lang="ko-KR" altLang="en-US" dirty="0">
                <a:solidFill>
                  <a:srgbClr val="FFFFFF"/>
                </a:solidFill>
              </a:rPr>
              <a:t> 신승훈 </a:t>
            </a:r>
            <a:r>
              <a:rPr lang="ko-KR" altLang="en-US" dirty="0" err="1">
                <a:solidFill>
                  <a:srgbClr val="FFFFFF"/>
                </a:solidFill>
              </a:rPr>
              <a:t>윤태경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27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631" y="1553029"/>
            <a:ext cx="6688476" cy="443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84" y="1560352"/>
            <a:ext cx="7023522" cy="44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3" y="1905321"/>
            <a:ext cx="7335748" cy="39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37" y="2524499"/>
            <a:ext cx="60293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4-1  </a:t>
            </a:r>
            <a:r>
              <a:rPr lang="ko-KR" altLang="en-US" sz="2400" b="1" dirty="0">
                <a:latin typeface="+mj-lt"/>
              </a:rPr>
              <a:t>개발일정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088000"/>
            <a:ext cx="9224064" cy="38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4-2  </a:t>
            </a:r>
            <a:r>
              <a:rPr lang="ko-KR" altLang="en-US" sz="2400" b="1" dirty="0">
                <a:latin typeface="+mj-lt"/>
              </a:rPr>
              <a:t>개발환경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088000"/>
            <a:ext cx="3489155" cy="14296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0" y="3902850"/>
            <a:ext cx="3448050" cy="15037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031" y="2088000"/>
            <a:ext cx="3228975" cy="33185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271" y="2088000"/>
            <a:ext cx="2691284" cy="332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4-3  </a:t>
            </a:r>
            <a:r>
              <a:rPr lang="ko-KR" altLang="en-US" sz="2400" b="1" dirty="0">
                <a:latin typeface="+mj-lt"/>
              </a:rPr>
              <a:t>마치며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좋은 팀원과 함께 </a:t>
            </a:r>
            <a:r>
              <a:rPr lang="ko-KR" altLang="en-US" dirty="0" err="1" smtClean="0"/>
              <a:t>웹개발을</a:t>
            </a:r>
            <a:r>
              <a:rPr lang="ko-KR" altLang="en-US" dirty="0" smtClean="0"/>
              <a:t> 하며 다양한 경험을 하였고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미처 생각하지 못한 부분에도 더 다양한 </a:t>
            </a:r>
            <a:r>
              <a:rPr lang="ko-KR" altLang="en-US" dirty="0" err="1" smtClean="0"/>
              <a:t>편의기능이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있다는것을</a:t>
            </a:r>
            <a:r>
              <a:rPr lang="ko-KR" altLang="en-US" dirty="0" smtClean="0"/>
              <a:t> 깨달았습니다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0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7EFF7-B60E-01C3-8E0F-CC9915B9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00" y="1548000"/>
            <a:ext cx="4427566" cy="367364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프로젝트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err="1" smtClean="0"/>
              <a:t>개발동기</a:t>
            </a:r>
            <a:r>
              <a:rPr lang="ko-KR" altLang="en-US" dirty="0" smtClean="0"/>
              <a:t> 및 기획의도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프로젝트 상세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en-US" altLang="ko-KR" dirty="0" smtClean="0"/>
              <a:t>ERD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3E37507-3B62-8291-C9F3-47681CDF3958}"/>
              </a:ext>
            </a:extLst>
          </p:cNvPr>
          <p:cNvSpPr txBox="1">
            <a:spLocks/>
          </p:cNvSpPr>
          <p:nvPr/>
        </p:nvSpPr>
        <p:spPr>
          <a:xfrm>
            <a:off x="6096000" y="1547999"/>
            <a:ext cx="4427566" cy="367364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7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03 </a:t>
            </a:r>
            <a:r>
              <a:rPr lang="ko-KR" altLang="en-US" dirty="0"/>
              <a:t>프로젝트 시연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 err="1" smtClean="0"/>
              <a:t>기능소개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04 </a:t>
            </a:r>
            <a:r>
              <a:rPr lang="ko-KR" altLang="en-US" dirty="0"/>
              <a:t>진행 프로세스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- </a:t>
            </a:r>
            <a:r>
              <a:rPr lang="ko-KR" altLang="en-US" dirty="0"/>
              <a:t>개발일정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- </a:t>
            </a:r>
            <a:r>
              <a:rPr lang="ko-KR" altLang="en-US" dirty="0"/>
              <a:t>개발환경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- </a:t>
            </a:r>
            <a:r>
              <a:rPr lang="ko-KR" altLang="en-US" dirty="0"/>
              <a:t>마치며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98F5EF0-FD1F-634A-7E84-4E5EBAA9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목차</a:t>
            </a:r>
          </a:p>
        </p:txBody>
      </p:sp>
    </p:spTree>
    <p:extLst>
      <p:ext uri="{BB962C8B-B14F-4D97-AF65-F5344CB8AC3E}">
        <p14:creationId xmlns:p14="http://schemas.microsoft.com/office/powerpoint/2010/main" val="18160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48000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1  </a:t>
            </a:r>
            <a:r>
              <a:rPr lang="ko-KR" altLang="en-US" sz="2400" b="1" dirty="0" err="1" smtClean="0"/>
              <a:t>개발동기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및 기획의도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dirty="0" smtClean="0"/>
              <a:t>  당근과 같은 중고거래처럼 나의 물건을 좀 더 </a:t>
            </a:r>
            <a:r>
              <a:rPr lang="ko-KR" altLang="en-US" dirty="0" err="1" smtClean="0"/>
              <a:t>가치있게</a:t>
            </a:r>
            <a:r>
              <a:rPr lang="ko-KR" altLang="en-US" dirty="0" smtClean="0"/>
              <a:t> 판매하고 싶지만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여러 포털사이트에 검색결과 원하는 경매사이트는 찾을 수 </a:t>
            </a:r>
            <a:r>
              <a:rPr lang="ko-KR" altLang="en-US" dirty="0" smtClean="0"/>
              <a:t>없었습니다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54" y="3133898"/>
            <a:ext cx="2476334" cy="2643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26" y="3138811"/>
            <a:ext cx="2582165" cy="28600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428" y="3133899"/>
            <a:ext cx="4678171" cy="28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48000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1  </a:t>
            </a:r>
            <a:r>
              <a:rPr lang="ko-KR" altLang="en-US" sz="2400" b="1" dirty="0" err="1" smtClean="0">
                <a:latin typeface="+mj-lt"/>
              </a:rPr>
              <a:t>개발동기</a:t>
            </a:r>
            <a:r>
              <a:rPr lang="ko-KR" altLang="en-US" sz="2400" b="1" dirty="0" smtClean="0">
                <a:latin typeface="+mj-lt"/>
              </a:rPr>
              <a:t> 및 기획의도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r>
              <a:rPr lang="ko-KR" altLang="en-US" dirty="0" smtClean="0"/>
              <a:t>  고가의 </a:t>
            </a:r>
            <a:r>
              <a:rPr lang="ko-KR" altLang="en-US" dirty="0" err="1" smtClean="0"/>
              <a:t>경매</a:t>
            </a:r>
            <a:r>
              <a:rPr lang="ko-KR" altLang="en-US" dirty="0" err="1" smtClean="0"/>
              <a:t>품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어려운 전문용어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값비싼 수수료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경매를 쉽고 친근하게 다가가기 위한 사이트도 하나쯤 필요했습니다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586" y="3233298"/>
            <a:ext cx="1933845" cy="4439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6" y="3233298"/>
            <a:ext cx="3724795" cy="10288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16" y="4376274"/>
            <a:ext cx="3345278" cy="16225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586" y="4809314"/>
            <a:ext cx="2939323" cy="11895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586" y="3866367"/>
            <a:ext cx="2010056" cy="6287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106" y="3233298"/>
            <a:ext cx="4003633" cy="148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2-1  </a:t>
            </a:r>
            <a:r>
              <a:rPr lang="ko-KR" altLang="en-US" sz="2400" b="1" dirty="0">
                <a:latin typeface="+mj-lt"/>
              </a:rPr>
              <a:t>구조도</a:t>
            </a:r>
            <a:endParaRPr lang="en-US" altLang="ko-KR" sz="2400" b="1" dirty="0">
              <a:latin typeface="+mj-lt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086494"/>
            <a:ext cx="8421125" cy="39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>
                <a:latin typeface="+mj-lt"/>
              </a:rPr>
              <a:t>2-2  ERD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088000"/>
            <a:ext cx="7774767" cy="39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04" y="1765903"/>
            <a:ext cx="6487594" cy="38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07" y="1883939"/>
            <a:ext cx="7948773" cy="41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10C8B-3F4A-2ED1-9FEB-A1EBC30E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515600" cy="833029"/>
          </a:xfrm>
        </p:spPr>
        <p:txBody>
          <a:bodyPr/>
          <a:lstStyle/>
          <a:p>
            <a:r>
              <a:rPr lang="ko-KR" altLang="en-US" sz="3200" b="1" dirty="0"/>
              <a:t>■ 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6CEA-8202-7AB3-CA81-9F566E8A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1560352"/>
            <a:ext cx="10166684" cy="44508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3-1  </a:t>
            </a:r>
            <a:r>
              <a:rPr lang="ko-KR" altLang="en-US" sz="2400" b="1" dirty="0" smtClean="0">
                <a:latin typeface="+mj-lt"/>
              </a:rPr>
              <a:t>시연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77" y="1600125"/>
            <a:ext cx="7119991" cy="437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170</Words>
  <Application>Microsoft Office PowerPoint</Application>
  <PresentationFormat>와이드스크린</PresentationFormat>
  <Paragraphs>53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Microsoft GothicNeo</vt:lpstr>
      <vt:lpstr>Microsoft GothicNeo Light</vt:lpstr>
      <vt:lpstr>Arial</vt:lpstr>
      <vt:lpstr>ArchVTI</vt:lpstr>
      <vt:lpstr>경매 사이트 제작</vt:lpstr>
      <vt:lpstr>■ 목차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  <vt:lpstr>■ 프로젝트 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경매 사이트 제작</dc:title>
  <dc:creator>Mary Young</dc:creator>
  <cp:lastModifiedBy>GREEN</cp:lastModifiedBy>
  <cp:revision>30</cp:revision>
  <dcterms:created xsi:type="dcterms:W3CDTF">2023-02-03T15:14:54Z</dcterms:created>
  <dcterms:modified xsi:type="dcterms:W3CDTF">2023-02-04T08:15:40Z</dcterms:modified>
</cp:coreProperties>
</file>