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5200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3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Char char="•"/>
        <a:defRPr sz="18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빈티지한 체중계">
            <a:extLst>
              <a:ext uri="{FF2B5EF4-FFF2-40B4-BE49-F238E27FC236}">
                <a16:creationId xmlns:a16="http://schemas.microsoft.com/office/drawing/2014/main" id="{029708D8-419B-FC14-F157-BBE797D08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850" r="-2" b="43558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6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04497BC-F5C3-B4B4-8EE1-3B6BA2E0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경매 사이트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4AC0A-95A0-5A74-85C2-B8ABE8679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엄마 나 이거</a:t>
            </a:r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ko-KR" altLang="en-US" dirty="0">
                <a:solidFill>
                  <a:srgbClr val="FFFFFF"/>
                </a:solidFill>
              </a:rPr>
              <a:t>조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 err="1">
                <a:solidFill>
                  <a:srgbClr val="FFFFFF"/>
                </a:solidFill>
              </a:rPr>
              <a:t>고재균</a:t>
            </a:r>
            <a:r>
              <a:rPr lang="ko-KR" altLang="en-US" dirty="0">
                <a:solidFill>
                  <a:srgbClr val="FFFFFF"/>
                </a:solidFill>
              </a:rPr>
              <a:t> 신승훈 </a:t>
            </a:r>
            <a:r>
              <a:rPr lang="ko-KR" altLang="en-US" dirty="0" err="1">
                <a:solidFill>
                  <a:srgbClr val="FFFFFF"/>
                </a:solidFill>
              </a:rPr>
              <a:t>윤태경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27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4-2  </a:t>
            </a:r>
            <a:r>
              <a:rPr lang="ko-KR" altLang="en-US" sz="2400" b="1" dirty="0">
                <a:latin typeface="+mj-lt"/>
              </a:rPr>
              <a:t>개발환경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기능과 </a:t>
            </a:r>
            <a:r>
              <a:rPr lang="en-US" altLang="ko-KR" dirty="0"/>
              <a:t>~~</a:t>
            </a:r>
            <a:br>
              <a:rPr lang="en-US" altLang="ko-KR" dirty="0"/>
            </a:b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</p:txBody>
      </p:sp>
    </p:spTree>
    <p:extLst>
      <p:ext uri="{BB962C8B-B14F-4D97-AF65-F5344CB8AC3E}">
        <p14:creationId xmlns:p14="http://schemas.microsoft.com/office/powerpoint/2010/main" val="272987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4-3  </a:t>
            </a:r>
            <a:r>
              <a:rPr lang="ko-KR" altLang="en-US" sz="2400" b="1" dirty="0">
                <a:latin typeface="+mj-lt"/>
              </a:rPr>
              <a:t>마치며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기능과 </a:t>
            </a:r>
            <a:r>
              <a:rPr lang="en-US" altLang="ko-KR" dirty="0"/>
              <a:t>~~</a:t>
            </a:r>
            <a:br>
              <a:rPr lang="en-US" altLang="ko-KR" dirty="0"/>
            </a:b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</p:txBody>
      </p:sp>
    </p:spTree>
    <p:extLst>
      <p:ext uri="{BB962C8B-B14F-4D97-AF65-F5344CB8AC3E}">
        <p14:creationId xmlns:p14="http://schemas.microsoft.com/office/powerpoint/2010/main" val="46601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7EFF7-B60E-01C3-8E0F-CC9915B9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00" y="1548000"/>
            <a:ext cx="4427566" cy="36736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개발동기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기획의도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프로젝트 상세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ERD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기술설명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3E37507-3B62-8291-C9F3-47681CDF3958}"/>
              </a:ext>
            </a:extLst>
          </p:cNvPr>
          <p:cNvSpPr txBox="1">
            <a:spLocks/>
          </p:cNvSpPr>
          <p:nvPr/>
        </p:nvSpPr>
        <p:spPr>
          <a:xfrm>
            <a:off x="6096000" y="1547999"/>
            <a:ext cx="4427566" cy="367364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7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03 </a:t>
            </a:r>
            <a:r>
              <a:rPr lang="ko-KR" altLang="en-US" dirty="0"/>
              <a:t>프로젝트 시연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시연영상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04 </a:t>
            </a:r>
            <a:r>
              <a:rPr lang="ko-KR" altLang="en-US" dirty="0"/>
              <a:t>진행 프로세스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개발일정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개발환경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마치며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98F5EF0-FD1F-634A-7E84-4E5EBAA9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목차</a:t>
            </a:r>
          </a:p>
        </p:txBody>
      </p:sp>
    </p:spTree>
    <p:extLst>
      <p:ext uri="{BB962C8B-B14F-4D97-AF65-F5344CB8AC3E}">
        <p14:creationId xmlns:p14="http://schemas.microsoft.com/office/powerpoint/2010/main" val="181607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48000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1-1  </a:t>
            </a:r>
            <a:r>
              <a:rPr lang="ko-KR" altLang="en-US" sz="2400" b="1" dirty="0">
                <a:latin typeface="+mj-lt"/>
              </a:rPr>
              <a:t>개발동기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기능과 </a:t>
            </a:r>
            <a:r>
              <a:rPr lang="en-US" altLang="ko-KR" dirty="0"/>
              <a:t>~~</a:t>
            </a:r>
            <a:br>
              <a:rPr lang="en-US" altLang="ko-KR" dirty="0"/>
            </a:b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</p:txBody>
      </p:sp>
    </p:spTree>
    <p:extLst>
      <p:ext uri="{BB962C8B-B14F-4D97-AF65-F5344CB8AC3E}">
        <p14:creationId xmlns:p14="http://schemas.microsoft.com/office/powerpoint/2010/main" val="193212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48000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1-2  </a:t>
            </a:r>
            <a:r>
              <a:rPr lang="ko-KR" altLang="en-US" sz="2400" b="1" dirty="0">
                <a:latin typeface="+mj-lt"/>
              </a:rPr>
              <a:t>기획의도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기능과 </a:t>
            </a:r>
            <a:r>
              <a:rPr lang="en-US" altLang="ko-KR" dirty="0"/>
              <a:t>~~</a:t>
            </a:r>
            <a:br>
              <a:rPr lang="en-US" altLang="ko-KR" dirty="0"/>
            </a:b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</p:txBody>
      </p:sp>
    </p:spTree>
    <p:extLst>
      <p:ext uri="{BB962C8B-B14F-4D97-AF65-F5344CB8AC3E}">
        <p14:creationId xmlns:p14="http://schemas.microsoft.com/office/powerpoint/2010/main" val="209659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2-1  </a:t>
            </a:r>
            <a:r>
              <a:rPr lang="ko-KR" altLang="en-US" sz="2400" b="1" dirty="0">
                <a:latin typeface="+mj-lt"/>
              </a:rPr>
              <a:t>구조도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기능과 </a:t>
            </a:r>
            <a:r>
              <a:rPr lang="en-US" altLang="ko-KR" dirty="0"/>
              <a:t>~~</a:t>
            </a:r>
            <a:br>
              <a:rPr lang="en-US" altLang="ko-KR" dirty="0"/>
            </a:b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</p:txBody>
      </p:sp>
    </p:spTree>
    <p:extLst>
      <p:ext uri="{BB962C8B-B14F-4D97-AF65-F5344CB8AC3E}">
        <p14:creationId xmlns:p14="http://schemas.microsoft.com/office/powerpoint/2010/main" val="379409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2-2  ERD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기능과 </a:t>
            </a:r>
            <a:r>
              <a:rPr lang="en-US" altLang="ko-KR" dirty="0"/>
              <a:t>~~</a:t>
            </a:r>
            <a:br>
              <a:rPr lang="en-US" altLang="ko-KR" dirty="0"/>
            </a:b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</p:txBody>
      </p:sp>
    </p:spTree>
    <p:extLst>
      <p:ext uri="{BB962C8B-B14F-4D97-AF65-F5344CB8AC3E}">
        <p14:creationId xmlns:p14="http://schemas.microsoft.com/office/powerpoint/2010/main" val="35144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2-3  </a:t>
            </a:r>
            <a:r>
              <a:rPr lang="ko-KR" altLang="en-US" sz="2400" b="1" dirty="0">
                <a:latin typeface="+mj-lt"/>
              </a:rPr>
              <a:t>기술설명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기능과 </a:t>
            </a:r>
            <a:r>
              <a:rPr lang="en-US" altLang="ko-KR" dirty="0"/>
              <a:t>~~</a:t>
            </a:r>
            <a:br>
              <a:rPr lang="en-US" altLang="ko-KR" dirty="0"/>
            </a:b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</p:txBody>
      </p:sp>
    </p:spTree>
    <p:extLst>
      <p:ext uri="{BB962C8B-B14F-4D97-AF65-F5344CB8AC3E}">
        <p14:creationId xmlns:p14="http://schemas.microsoft.com/office/powerpoint/2010/main" val="81750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3-1  </a:t>
            </a:r>
            <a:r>
              <a:rPr lang="ko-KR" altLang="en-US" sz="2400" b="1" dirty="0">
                <a:latin typeface="+mj-lt"/>
              </a:rPr>
              <a:t>시연영상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기능과 </a:t>
            </a:r>
            <a:r>
              <a:rPr lang="en-US" altLang="ko-KR" dirty="0"/>
              <a:t>~~</a:t>
            </a:r>
            <a:br>
              <a:rPr lang="en-US" altLang="ko-KR" dirty="0"/>
            </a:b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</p:txBody>
      </p:sp>
    </p:spTree>
    <p:extLst>
      <p:ext uri="{BB962C8B-B14F-4D97-AF65-F5344CB8AC3E}">
        <p14:creationId xmlns:p14="http://schemas.microsoft.com/office/powerpoint/2010/main" val="170212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4-1  </a:t>
            </a:r>
            <a:r>
              <a:rPr lang="ko-KR" altLang="en-US" sz="2400" b="1" dirty="0">
                <a:latin typeface="+mj-lt"/>
              </a:rPr>
              <a:t>개발일정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기능과 </a:t>
            </a:r>
            <a:r>
              <a:rPr lang="en-US" altLang="ko-KR" dirty="0"/>
              <a:t>~~</a:t>
            </a:r>
            <a:br>
              <a:rPr lang="en-US" altLang="ko-KR" dirty="0"/>
            </a:b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  <a:p>
            <a:pPr marL="0" indent="0">
              <a:buNone/>
            </a:pPr>
            <a:r>
              <a:rPr lang="en-US" altLang="ko-KR" dirty="0"/>
              <a:t>~~~~</a:t>
            </a:r>
          </a:p>
        </p:txBody>
      </p:sp>
    </p:spTree>
    <p:extLst>
      <p:ext uri="{BB962C8B-B14F-4D97-AF65-F5344CB8AC3E}">
        <p14:creationId xmlns:p14="http://schemas.microsoft.com/office/powerpoint/2010/main" val="97688445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187</Words>
  <Application>Microsoft Office PowerPoint</Application>
  <PresentationFormat>와이드스크린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Microsoft GothicNeo</vt:lpstr>
      <vt:lpstr>Microsoft GothicNeo Light</vt:lpstr>
      <vt:lpstr>Arial</vt:lpstr>
      <vt:lpstr>ArchVTI</vt:lpstr>
      <vt:lpstr>경매 사이트 제작</vt:lpstr>
      <vt:lpstr>■ 목차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경매 사이트 제작</dc:title>
  <dc:creator>Mary Young</dc:creator>
  <cp:lastModifiedBy>Mary Young</cp:lastModifiedBy>
  <cp:revision>1</cp:revision>
  <dcterms:created xsi:type="dcterms:W3CDTF">2023-02-03T15:14:54Z</dcterms:created>
  <dcterms:modified xsi:type="dcterms:W3CDTF">2023-02-03T15:49:25Z</dcterms:modified>
</cp:coreProperties>
</file>