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D1479-3DFE-4759-9C39-71536A459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D95A60-0E28-43E0-A487-9B4056393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CB958C-EDEC-4368-8E09-D29258F5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4DF3-DBA1-4204-BAEC-1604DA55D6F2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C07C05-05FA-4B03-9AB4-67B40B0D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1084F-257F-41AB-B1D8-BF7D91F5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77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C4516-0E42-4BC1-9DCD-50087093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6B3867-685D-447A-AAEC-1F39F287F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74993-4A84-464C-8CB7-6214A9F2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4DF3-DBA1-4204-BAEC-1604DA55D6F2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48E754-2F2C-4110-9A2D-2D49CC77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01D9D0-7546-49D5-9B47-EE0FD912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54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A97606-C7C3-48FE-A4B5-F3A702D96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456020-3128-40D9-8726-3F3798993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1AB9FF-E91A-400F-80CF-3730BC3D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4DF3-DBA1-4204-BAEC-1604DA55D6F2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66292F-14C8-4F22-855B-8508FF57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37F08-5C78-45A9-9C5C-C35CBCA7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11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5869E-F5F9-4BDD-8566-FFC96EB4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C6D44-8788-4368-85BD-0D9EC07D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93C0DC-9896-472F-B1EE-8CF2C539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4DF3-DBA1-4204-BAEC-1604DA55D6F2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D08DEC-98FB-4E5D-BE7B-61063414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97CE0-F4B6-4E27-8F7B-14FEDA73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67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79056-FD61-4811-85EE-06ED2749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B3FDD4-9BEE-4538-8E0C-06152CE48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D13B98-E8B3-474C-85CD-24A67347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4DF3-DBA1-4204-BAEC-1604DA55D6F2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4E5BF2-EF33-4B90-9FCE-C8289B77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2E48AC-24CA-4DA1-8EA5-626FB14B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8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BF471-B8CD-4B5E-ADB2-1711F470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0FE896-51A2-491A-A62E-1E75FD90C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EFD711-86F7-43A0-B961-49C1C476D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2D4973-117D-42EA-8FCA-32FD4460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4DF3-DBA1-4204-BAEC-1604DA55D6F2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52B323-9954-4C4D-B106-D6717CE2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DF1D86-3A4C-4321-9025-821D6093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81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9F503-659B-443C-8839-06B2514C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381A6-AA56-4DCB-ABE6-9C2FE82C6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0E529C-E2AA-4B63-8744-7CFE8CFDF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0A35AC-82FD-4FD9-96E4-14BA15D46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8A8697-BC9E-4CF8-B93A-230318AD8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C2FE833-92CE-48B1-91D2-7961ACD2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4DF3-DBA1-4204-BAEC-1604DA55D6F2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314161-71BF-49E1-A43C-E7ED8EC8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18D625-2CDC-46A1-848A-1C546B52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51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D61BF-9B64-4AF8-820F-93927C51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94D920-73DB-4A85-97CA-56919D5F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4DF3-DBA1-4204-BAEC-1604DA55D6F2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559CB6-752E-477A-8927-F91F845C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F1D24E-C565-494E-B1C2-5F4EA699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0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1010D8-EAE2-419E-A328-6D4FD386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4DF3-DBA1-4204-BAEC-1604DA55D6F2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07DCC6-A371-47B8-A33B-9907DBE6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9700EA-BD9F-4081-8B2D-DBB9BDA5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18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587E6-918D-4EAE-858A-E1D5A28D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FAB386-428C-4C8C-A754-288759E46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5BBB6C-4A21-4FAB-96D6-82B6712D1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495FCE-B6FC-4354-9853-D7530986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4DF3-DBA1-4204-BAEC-1604DA55D6F2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76D9F3-3FAF-4DCB-8EB3-ABD3C319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8E756A-11D0-451D-B64F-A6EB7386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52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A5545-F708-4BFF-9193-4C89351F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C2C40F-8108-4748-81E1-5D04E724E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8CD4D4-5F8C-4A9A-92CF-E0F24CDDC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DAB693-7BD2-40F3-91A5-E84E038A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4DF3-DBA1-4204-BAEC-1604DA55D6F2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BEC1B5-075D-4290-8D39-61FE3FB4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C47EEE-9394-4CEF-A815-D6528A8A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87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A8E1B7-4D09-40A2-8E67-999655CA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F00079-38F2-4158-B34F-1EDC5C0D5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0E8A2F-89F8-4276-92D4-BD6B0C3A0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C4DF3-DBA1-4204-BAEC-1604DA55D6F2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FEE384-34D1-4C2F-A3AB-BD0D5844C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4CCD01-D5FA-47DA-8DCA-1CE09C475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2ED03-016C-4371-B774-E0C4E1E48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18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lena pixel">
            <a:extLst>
              <a:ext uri="{FF2B5EF4-FFF2-40B4-BE49-F238E27FC236}">
                <a16:creationId xmlns:a16="http://schemas.microsoft.com/office/drawing/2014/main" id="{450E39AB-84BA-4466-AB2F-5E21AD03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9" y="607115"/>
            <a:ext cx="2857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id="{EB2AF9DA-FA43-428C-8EE3-85C452F5FEF2}"/>
              </a:ext>
            </a:extLst>
          </p:cNvPr>
          <p:cNvCxnSpPr>
            <a:cxnSpLocks/>
          </p:cNvCxnSpPr>
          <p:nvPr/>
        </p:nvCxnSpPr>
        <p:spPr>
          <a:xfrm>
            <a:off x="1760054" y="1013793"/>
            <a:ext cx="2228850" cy="218659"/>
          </a:xfrm>
          <a:prstGeom prst="curvedConnector3">
            <a:avLst>
              <a:gd name="adj1" fmla="val 50000"/>
            </a:avLst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73DE89E4-4063-4C17-BF16-ACE9E5A4F6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9" t="30715" r="68478" b="44345"/>
          <a:stretch/>
        </p:blipFill>
        <p:spPr>
          <a:xfrm>
            <a:off x="4081670" y="708992"/>
            <a:ext cx="2305878" cy="1709530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31AF27A-4B14-4E81-8CB3-5EE5CF7A41A9}"/>
              </a:ext>
            </a:extLst>
          </p:cNvPr>
          <p:cNvGrpSpPr/>
          <p:nvPr/>
        </p:nvGrpSpPr>
        <p:grpSpPr>
          <a:xfrm>
            <a:off x="6973129" y="708992"/>
            <a:ext cx="2305878" cy="1709530"/>
            <a:chOff x="6973129" y="708992"/>
            <a:chExt cx="2305878" cy="1709530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2AFBFE78-0062-465D-8084-E5BE5BE01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609" t="30715" r="68478" b="44345"/>
            <a:stretch/>
          </p:blipFill>
          <p:spPr>
            <a:xfrm>
              <a:off x="6973129" y="708992"/>
              <a:ext cx="2305878" cy="1709530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E3CF537-A060-4B45-806C-1F88819DD9FB}"/>
                </a:ext>
              </a:extLst>
            </p:cNvPr>
            <p:cNvSpPr/>
            <p:nvPr/>
          </p:nvSpPr>
          <p:spPr>
            <a:xfrm>
              <a:off x="7881938" y="1419225"/>
              <a:ext cx="447675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B373D42-7EB8-4709-B567-580C118CB219}"/>
              </a:ext>
            </a:extLst>
          </p:cNvPr>
          <p:cNvCxnSpPr>
            <a:cxnSpLocks/>
          </p:cNvCxnSpPr>
          <p:nvPr/>
        </p:nvCxnSpPr>
        <p:spPr>
          <a:xfrm flipV="1">
            <a:off x="8122753" y="1098686"/>
            <a:ext cx="459788" cy="4759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D132A12-17F5-4A36-91ED-00AED909E393}"/>
              </a:ext>
            </a:extLst>
          </p:cNvPr>
          <p:cNvSpPr txBox="1"/>
          <p:nvPr/>
        </p:nvSpPr>
        <p:spPr>
          <a:xfrm>
            <a:off x="8329613" y="1335137"/>
            <a:ext cx="4539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45°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F2A1C0D-DF2A-4456-87E9-B39BC31DBCCE}"/>
              </a:ext>
            </a:extLst>
          </p:cNvPr>
          <p:cNvSpPr txBox="1"/>
          <p:nvPr/>
        </p:nvSpPr>
        <p:spPr>
          <a:xfrm>
            <a:off x="8524287" y="811128"/>
            <a:ext cx="23151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Vetor gradiente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231802C-BD44-4916-8A48-5779171ADAAB}"/>
              </a:ext>
            </a:extLst>
          </p:cNvPr>
          <p:cNvCxnSpPr>
            <a:cxnSpLocks/>
          </p:cNvCxnSpPr>
          <p:nvPr/>
        </p:nvCxnSpPr>
        <p:spPr>
          <a:xfrm>
            <a:off x="7100888" y="708992"/>
            <a:ext cx="2052637" cy="18151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ector reto 1028">
            <a:extLst>
              <a:ext uri="{FF2B5EF4-FFF2-40B4-BE49-F238E27FC236}">
                <a16:creationId xmlns:a16="http://schemas.microsoft.com/office/drawing/2014/main" id="{EDA3341B-07BF-4C60-99D8-33CB67455C1C}"/>
              </a:ext>
            </a:extLst>
          </p:cNvPr>
          <p:cNvCxnSpPr>
            <a:cxnSpLocks/>
          </p:cNvCxnSpPr>
          <p:nvPr/>
        </p:nvCxnSpPr>
        <p:spPr>
          <a:xfrm>
            <a:off x="6973129" y="1637576"/>
            <a:ext cx="2305878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Arco 15">
            <a:extLst>
              <a:ext uri="{FF2B5EF4-FFF2-40B4-BE49-F238E27FC236}">
                <a16:creationId xmlns:a16="http://schemas.microsoft.com/office/drawing/2014/main" id="{3A7A8F6C-84AF-4B27-8BCA-33B511AB2F26}"/>
              </a:ext>
            </a:extLst>
          </p:cNvPr>
          <p:cNvSpPr/>
          <p:nvPr/>
        </p:nvSpPr>
        <p:spPr>
          <a:xfrm>
            <a:off x="8038844" y="1545459"/>
            <a:ext cx="266700" cy="20002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10A2F2D-994F-4D02-8CF3-463A2FD5F0FF}"/>
              </a:ext>
            </a:extLst>
          </p:cNvPr>
          <p:cNvSpPr txBox="1"/>
          <p:nvPr/>
        </p:nvSpPr>
        <p:spPr>
          <a:xfrm>
            <a:off x="8582541" y="2465477"/>
            <a:ext cx="25657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Direção da borda</a:t>
            </a:r>
          </a:p>
        </p:txBody>
      </p:sp>
    </p:spTree>
    <p:extLst>
      <p:ext uri="{BB962C8B-B14F-4D97-AF65-F5344CB8AC3E}">
        <p14:creationId xmlns:p14="http://schemas.microsoft.com/office/powerpoint/2010/main" val="277861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lena pixel">
            <a:extLst>
              <a:ext uri="{FF2B5EF4-FFF2-40B4-BE49-F238E27FC236}">
                <a16:creationId xmlns:a16="http://schemas.microsoft.com/office/drawing/2014/main" id="{450E39AB-84BA-4466-AB2F-5E21AD03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9" y="607115"/>
            <a:ext cx="2857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id="{EB2AF9DA-FA43-428C-8EE3-85C452F5FEF2}"/>
              </a:ext>
            </a:extLst>
          </p:cNvPr>
          <p:cNvCxnSpPr>
            <a:cxnSpLocks/>
          </p:cNvCxnSpPr>
          <p:nvPr/>
        </p:nvCxnSpPr>
        <p:spPr>
          <a:xfrm>
            <a:off x="1760054" y="1013793"/>
            <a:ext cx="2228850" cy="218659"/>
          </a:xfrm>
          <a:prstGeom prst="curvedConnector3">
            <a:avLst>
              <a:gd name="adj1" fmla="val 50000"/>
            </a:avLst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73DE89E4-4063-4C17-BF16-ACE9E5A4F6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9" t="30715" r="68478" b="44345"/>
          <a:stretch/>
        </p:blipFill>
        <p:spPr>
          <a:xfrm>
            <a:off x="4081670" y="708992"/>
            <a:ext cx="2305878" cy="1709530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31AF27A-4B14-4E81-8CB3-5EE5CF7A41A9}"/>
              </a:ext>
            </a:extLst>
          </p:cNvPr>
          <p:cNvGrpSpPr/>
          <p:nvPr/>
        </p:nvGrpSpPr>
        <p:grpSpPr>
          <a:xfrm>
            <a:off x="7092398" y="2710071"/>
            <a:ext cx="2305878" cy="1709530"/>
            <a:chOff x="6973129" y="708992"/>
            <a:chExt cx="2305878" cy="1709530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2AFBFE78-0062-465D-8084-E5BE5BE01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609" t="30715" r="68478" b="44345"/>
            <a:stretch/>
          </p:blipFill>
          <p:spPr>
            <a:xfrm>
              <a:off x="6973129" y="708992"/>
              <a:ext cx="2305878" cy="1709530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E3CF537-A060-4B45-806C-1F88819DD9FB}"/>
                </a:ext>
              </a:extLst>
            </p:cNvPr>
            <p:cNvSpPr/>
            <p:nvPr/>
          </p:nvSpPr>
          <p:spPr>
            <a:xfrm>
              <a:off x="7881938" y="1419225"/>
              <a:ext cx="447675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F0C1855-377F-48EB-9711-A02487F4F942}"/>
              </a:ext>
            </a:extLst>
          </p:cNvPr>
          <p:cNvCxnSpPr>
            <a:cxnSpLocks/>
          </p:cNvCxnSpPr>
          <p:nvPr/>
        </p:nvCxnSpPr>
        <p:spPr>
          <a:xfrm flipV="1">
            <a:off x="6546574" y="3074504"/>
            <a:ext cx="1007165" cy="1736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36DDC23-18B8-421F-BD7F-FA6D5B16C1B7}"/>
              </a:ext>
            </a:extLst>
          </p:cNvPr>
          <p:cNvCxnSpPr>
            <a:cxnSpLocks/>
          </p:cNvCxnSpPr>
          <p:nvPr/>
        </p:nvCxnSpPr>
        <p:spPr>
          <a:xfrm flipV="1">
            <a:off x="7944368" y="3055870"/>
            <a:ext cx="1007165" cy="1736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ACAEE66-3853-48A6-81DB-248363DD6048}"/>
              </a:ext>
            </a:extLst>
          </p:cNvPr>
          <p:cNvCxnSpPr>
            <a:cxnSpLocks/>
          </p:cNvCxnSpPr>
          <p:nvPr/>
        </p:nvCxnSpPr>
        <p:spPr>
          <a:xfrm flipV="1">
            <a:off x="7952134" y="4127638"/>
            <a:ext cx="944216" cy="18152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2B0C835-E29F-44AD-8743-C85350C8F5B0}"/>
              </a:ext>
            </a:extLst>
          </p:cNvPr>
          <p:cNvCxnSpPr>
            <a:cxnSpLocks/>
          </p:cNvCxnSpPr>
          <p:nvPr/>
        </p:nvCxnSpPr>
        <p:spPr>
          <a:xfrm flipV="1">
            <a:off x="6637339" y="4089205"/>
            <a:ext cx="944216" cy="18152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21632EB-1A06-40DB-B6C1-8B84CF946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685819"/>
              </p:ext>
            </p:extLst>
          </p:nvPr>
        </p:nvGraphicFramePr>
        <p:xfrm>
          <a:off x="6574390" y="4791905"/>
          <a:ext cx="140031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71">
                  <a:extLst>
                    <a:ext uri="{9D8B030D-6E8A-4147-A177-3AD203B41FA5}">
                      <a16:colId xmlns:a16="http://schemas.microsoft.com/office/drawing/2014/main" val="3619207703"/>
                    </a:ext>
                  </a:extLst>
                </a:gridCol>
                <a:gridCol w="466771">
                  <a:extLst>
                    <a:ext uri="{9D8B030D-6E8A-4147-A177-3AD203B41FA5}">
                      <a16:colId xmlns:a16="http://schemas.microsoft.com/office/drawing/2014/main" val="1040100773"/>
                    </a:ext>
                  </a:extLst>
                </a:gridCol>
                <a:gridCol w="466771">
                  <a:extLst>
                    <a:ext uri="{9D8B030D-6E8A-4147-A177-3AD203B41FA5}">
                      <a16:colId xmlns:a16="http://schemas.microsoft.com/office/drawing/2014/main" val="1286691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12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47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245698"/>
                  </a:ext>
                </a:extLst>
              </a:tr>
            </a:tbl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88EDE07C-2EB2-491F-8B19-EB26E41E91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958" t="46780" r="22129" b="18522"/>
          <a:stretch/>
        </p:blipFill>
        <p:spPr>
          <a:xfrm>
            <a:off x="9317383" y="229071"/>
            <a:ext cx="2305878" cy="237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1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E9766B3-DFF8-4361-B426-FF0071291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04999"/>
              </p:ext>
            </p:extLst>
          </p:nvPr>
        </p:nvGraphicFramePr>
        <p:xfrm>
          <a:off x="2032001" y="2787008"/>
          <a:ext cx="208942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938">
                  <a:extLst>
                    <a:ext uri="{9D8B030D-6E8A-4147-A177-3AD203B41FA5}">
                      <a16:colId xmlns:a16="http://schemas.microsoft.com/office/drawing/2014/main" val="212807175"/>
                    </a:ext>
                  </a:extLst>
                </a:gridCol>
                <a:gridCol w="748012">
                  <a:extLst>
                    <a:ext uri="{9D8B030D-6E8A-4147-A177-3AD203B41FA5}">
                      <a16:colId xmlns:a16="http://schemas.microsoft.com/office/drawing/2014/main" val="1610730808"/>
                    </a:ext>
                  </a:extLst>
                </a:gridCol>
                <a:gridCol w="696475">
                  <a:extLst>
                    <a:ext uri="{9D8B030D-6E8A-4147-A177-3AD203B41FA5}">
                      <a16:colId xmlns:a16="http://schemas.microsoft.com/office/drawing/2014/main" val="80152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1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65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535169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50EAF7C-A649-4866-9B75-7CE87215A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871318"/>
              </p:ext>
            </p:extLst>
          </p:nvPr>
        </p:nvGraphicFramePr>
        <p:xfrm>
          <a:off x="2032001" y="4387208"/>
          <a:ext cx="208942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475">
                  <a:extLst>
                    <a:ext uri="{9D8B030D-6E8A-4147-A177-3AD203B41FA5}">
                      <a16:colId xmlns:a16="http://schemas.microsoft.com/office/drawing/2014/main" val="212807175"/>
                    </a:ext>
                  </a:extLst>
                </a:gridCol>
                <a:gridCol w="696475">
                  <a:extLst>
                    <a:ext uri="{9D8B030D-6E8A-4147-A177-3AD203B41FA5}">
                      <a16:colId xmlns:a16="http://schemas.microsoft.com/office/drawing/2014/main" val="1610730808"/>
                    </a:ext>
                  </a:extLst>
                </a:gridCol>
                <a:gridCol w="696475">
                  <a:extLst>
                    <a:ext uri="{9D8B030D-6E8A-4147-A177-3AD203B41FA5}">
                      <a16:colId xmlns:a16="http://schemas.microsoft.com/office/drawing/2014/main" val="80152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1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65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535169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ED1CE71A-7C50-4936-A80D-4FCCFA8AB969}"/>
              </a:ext>
            </a:extLst>
          </p:cNvPr>
          <p:cNvSpPr txBox="1"/>
          <p:nvPr/>
        </p:nvSpPr>
        <p:spPr>
          <a:xfrm>
            <a:off x="3049211" y="2377920"/>
            <a:ext cx="230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Operadores de Prewitt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65622FA-0272-4868-B7B8-DB8991CED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58811"/>
              </p:ext>
            </p:extLst>
          </p:nvPr>
        </p:nvGraphicFramePr>
        <p:xfrm>
          <a:off x="4284872" y="2787008"/>
          <a:ext cx="208942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475">
                  <a:extLst>
                    <a:ext uri="{9D8B030D-6E8A-4147-A177-3AD203B41FA5}">
                      <a16:colId xmlns:a16="http://schemas.microsoft.com/office/drawing/2014/main" val="212807175"/>
                    </a:ext>
                  </a:extLst>
                </a:gridCol>
                <a:gridCol w="696475">
                  <a:extLst>
                    <a:ext uri="{9D8B030D-6E8A-4147-A177-3AD203B41FA5}">
                      <a16:colId xmlns:a16="http://schemas.microsoft.com/office/drawing/2014/main" val="1610730808"/>
                    </a:ext>
                  </a:extLst>
                </a:gridCol>
                <a:gridCol w="696475">
                  <a:extLst>
                    <a:ext uri="{9D8B030D-6E8A-4147-A177-3AD203B41FA5}">
                      <a16:colId xmlns:a16="http://schemas.microsoft.com/office/drawing/2014/main" val="80152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1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65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535169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C22C623-ADA4-47F0-A19A-AFB4FC4F2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6517"/>
              </p:ext>
            </p:extLst>
          </p:nvPr>
        </p:nvGraphicFramePr>
        <p:xfrm>
          <a:off x="4284872" y="4397147"/>
          <a:ext cx="208942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475">
                  <a:extLst>
                    <a:ext uri="{9D8B030D-6E8A-4147-A177-3AD203B41FA5}">
                      <a16:colId xmlns:a16="http://schemas.microsoft.com/office/drawing/2014/main" val="212807175"/>
                    </a:ext>
                  </a:extLst>
                </a:gridCol>
                <a:gridCol w="696475">
                  <a:extLst>
                    <a:ext uri="{9D8B030D-6E8A-4147-A177-3AD203B41FA5}">
                      <a16:colId xmlns:a16="http://schemas.microsoft.com/office/drawing/2014/main" val="1610730808"/>
                    </a:ext>
                  </a:extLst>
                </a:gridCol>
                <a:gridCol w="696475">
                  <a:extLst>
                    <a:ext uri="{9D8B030D-6E8A-4147-A177-3AD203B41FA5}">
                      <a16:colId xmlns:a16="http://schemas.microsoft.com/office/drawing/2014/main" val="80152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1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65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53516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BDC33E6E-112B-494A-8BB1-6731C00FA5BF}"/>
              </a:ext>
            </a:extLst>
          </p:cNvPr>
          <p:cNvSpPr txBox="1"/>
          <p:nvPr/>
        </p:nvSpPr>
        <p:spPr>
          <a:xfrm>
            <a:off x="3038169" y="3998403"/>
            <a:ext cx="214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Operadores de Sobel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5E697B-AF62-4A8E-BFA4-203532785B00}"/>
              </a:ext>
            </a:extLst>
          </p:cNvPr>
          <p:cNvSpPr txBox="1"/>
          <p:nvPr/>
        </p:nvSpPr>
        <p:spPr>
          <a:xfrm>
            <a:off x="1802641" y="11454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B783C73-D5FD-47DF-AE4F-470DD44B6EF3}"/>
              </a:ext>
            </a:extLst>
          </p:cNvPr>
          <p:cNvSpPr txBox="1"/>
          <p:nvPr/>
        </p:nvSpPr>
        <p:spPr>
          <a:xfrm>
            <a:off x="6384496" y="27207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21C9DD33-1968-4CE2-B19F-377226FF2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750166"/>
              </p:ext>
            </p:extLst>
          </p:nvPr>
        </p:nvGraphicFramePr>
        <p:xfrm>
          <a:off x="5013408" y="1558252"/>
          <a:ext cx="64493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938">
                  <a:extLst>
                    <a:ext uri="{9D8B030D-6E8A-4147-A177-3AD203B41FA5}">
                      <a16:colId xmlns:a16="http://schemas.microsoft.com/office/drawing/2014/main" val="21280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1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535169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74633260-8900-409B-9887-1A9E666E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67256"/>
              </p:ext>
            </p:extLst>
          </p:nvPr>
        </p:nvGraphicFramePr>
        <p:xfrm>
          <a:off x="2383924" y="1743672"/>
          <a:ext cx="1392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938">
                  <a:extLst>
                    <a:ext uri="{9D8B030D-6E8A-4147-A177-3AD203B41FA5}">
                      <a16:colId xmlns:a16="http://schemas.microsoft.com/office/drawing/2014/main" val="212807175"/>
                    </a:ext>
                  </a:extLst>
                </a:gridCol>
                <a:gridCol w="748012">
                  <a:extLst>
                    <a:ext uri="{9D8B030D-6E8A-4147-A177-3AD203B41FA5}">
                      <a16:colId xmlns:a16="http://schemas.microsoft.com/office/drawing/2014/main" val="1610730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535169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F3205A-5ADB-4E0F-BB31-527618B09C41}"/>
              </a:ext>
            </a:extLst>
          </p:cNvPr>
          <p:cNvSpPr txBox="1"/>
          <p:nvPr/>
        </p:nvSpPr>
        <p:spPr>
          <a:xfrm>
            <a:off x="2863562" y="1110932"/>
            <a:ext cx="287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Operadores unidimensionais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15191E-1B50-4B84-A5D1-C0B6372AE5A3}"/>
              </a:ext>
            </a:extLst>
          </p:cNvPr>
          <p:cNvSpPr txBox="1"/>
          <p:nvPr/>
        </p:nvSpPr>
        <p:spPr>
          <a:xfrm>
            <a:off x="6384496" y="436773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BF1AE7A-DF79-4F25-BCDF-33B073282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05" t="33528" r="40000" b="22708"/>
          <a:stretch/>
        </p:blipFill>
        <p:spPr>
          <a:xfrm>
            <a:off x="7195585" y="768143"/>
            <a:ext cx="3193774" cy="29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5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B321CD8-3960-4F7B-85D4-B224D5DB6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6" t="18100" r="20652" b="16553"/>
          <a:stretch/>
        </p:blipFill>
        <p:spPr>
          <a:xfrm>
            <a:off x="4651514" y="1338471"/>
            <a:ext cx="7195930" cy="447923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E7E04AB-90DA-4AF7-92DB-F70F9133D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62" t="18035" r="35384" b="16618"/>
          <a:stretch/>
        </p:blipFill>
        <p:spPr>
          <a:xfrm>
            <a:off x="1036116" y="1338471"/>
            <a:ext cx="3615398" cy="447923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721D673-7781-4112-B8C2-2660A5DF567D}"/>
              </a:ext>
            </a:extLst>
          </p:cNvPr>
          <p:cNvSpPr txBox="1"/>
          <p:nvPr/>
        </p:nvSpPr>
        <p:spPr>
          <a:xfrm>
            <a:off x="1036116" y="1015306"/>
            <a:ext cx="87078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					(b)				(c)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5E45FAF-5619-4D24-8337-BD8DAF176A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78" t="32070" r="10435" b="19501"/>
          <a:stretch/>
        </p:blipFill>
        <p:spPr>
          <a:xfrm>
            <a:off x="3484166" y="2199862"/>
            <a:ext cx="7435625" cy="331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21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87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jamisson Jader</dc:creator>
  <cp:lastModifiedBy>jamisson Jader</cp:lastModifiedBy>
  <cp:revision>12</cp:revision>
  <dcterms:created xsi:type="dcterms:W3CDTF">2018-10-31T04:14:53Z</dcterms:created>
  <dcterms:modified xsi:type="dcterms:W3CDTF">2018-11-06T22:21:29Z</dcterms:modified>
</cp:coreProperties>
</file>