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2305-20D4-4181-8E66-CBD7BDB2A8B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6228430-612F-4F08-BFE7-499BE61FC72D}">
      <dgm:prSet phldrT="[Texto]"/>
      <dgm:spPr/>
      <dgm:t>
        <a:bodyPr/>
        <a:lstStyle/>
        <a:p>
          <a:r>
            <a:rPr lang="pt-BR" dirty="0"/>
            <a:t>Norma = 200</a:t>
          </a:r>
          <a:endParaRPr lang="en-US" dirty="0"/>
        </a:p>
      </dgm:t>
    </dgm:pt>
    <dgm:pt modelId="{74FD650D-7BB5-4372-8193-15CA2EB9ED47}" type="parTrans" cxnId="{D40119EF-2669-4451-AF54-2F1A0DEC86FD}">
      <dgm:prSet/>
      <dgm:spPr/>
      <dgm:t>
        <a:bodyPr/>
        <a:lstStyle/>
        <a:p>
          <a:endParaRPr lang="en-US"/>
        </a:p>
      </dgm:t>
    </dgm:pt>
    <dgm:pt modelId="{E6ED415A-AAD2-4EC4-A0CF-B162335434F5}" type="sibTrans" cxnId="{D40119EF-2669-4451-AF54-2F1A0DEC86FD}">
      <dgm:prSet/>
      <dgm:spPr/>
      <dgm:t>
        <a:bodyPr/>
        <a:lstStyle/>
        <a:p>
          <a:endParaRPr lang="en-US"/>
        </a:p>
      </dgm:t>
    </dgm:pt>
    <dgm:pt modelId="{1806FAB5-B390-43A8-9BCA-1443E52A96D5}">
      <dgm:prSet phldrT="[Texto]"/>
      <dgm:spPr/>
      <dgm:t>
        <a:bodyPr/>
        <a:lstStyle/>
        <a:p>
          <a:r>
            <a:rPr lang="pt-BR" dirty="0"/>
            <a:t>Ângulo = 0</a:t>
          </a:r>
          <a:endParaRPr lang="en-US" dirty="0"/>
        </a:p>
      </dgm:t>
    </dgm:pt>
    <dgm:pt modelId="{F6CF992A-3A57-4E84-8AC5-6F35E9B84721}" type="parTrans" cxnId="{FC474B49-271B-4E4B-ADE7-E8718AF777B1}">
      <dgm:prSet/>
      <dgm:spPr/>
      <dgm:t>
        <a:bodyPr/>
        <a:lstStyle/>
        <a:p>
          <a:endParaRPr lang="en-US"/>
        </a:p>
      </dgm:t>
    </dgm:pt>
    <dgm:pt modelId="{0B0B72A5-85AF-4321-B4AE-C23179E03CFC}" type="sibTrans" cxnId="{FC474B49-271B-4E4B-ADE7-E8718AF777B1}">
      <dgm:prSet/>
      <dgm:spPr/>
      <dgm:t>
        <a:bodyPr/>
        <a:lstStyle/>
        <a:p>
          <a:endParaRPr lang="en-US"/>
        </a:p>
      </dgm:t>
    </dgm:pt>
    <dgm:pt modelId="{8716DFD3-A949-4738-8ADB-CB0F856C351E}" type="pres">
      <dgm:prSet presAssocID="{385B2305-20D4-4181-8E66-CBD7BDB2A8BF}" presName="CompostProcess" presStyleCnt="0">
        <dgm:presLayoutVars>
          <dgm:dir/>
          <dgm:resizeHandles val="exact"/>
        </dgm:presLayoutVars>
      </dgm:prSet>
      <dgm:spPr/>
    </dgm:pt>
    <dgm:pt modelId="{C7318A01-16AC-4E89-96D1-38318009049C}" type="pres">
      <dgm:prSet presAssocID="{385B2305-20D4-4181-8E66-CBD7BDB2A8BF}" presName="arrow" presStyleLbl="bgShp" presStyleIdx="0" presStyleCnt="1"/>
      <dgm:spPr/>
    </dgm:pt>
    <dgm:pt modelId="{B6C171C4-FD1F-4303-95C1-EE04FD554F0E}" type="pres">
      <dgm:prSet presAssocID="{385B2305-20D4-4181-8E66-CBD7BDB2A8BF}" presName="linearProcess" presStyleCnt="0"/>
      <dgm:spPr/>
    </dgm:pt>
    <dgm:pt modelId="{D22BA160-804D-4339-A6E8-90350FC086F0}" type="pres">
      <dgm:prSet presAssocID="{26228430-612F-4F08-BFE7-499BE61FC72D}" presName="textNode" presStyleLbl="node1" presStyleIdx="0" presStyleCnt="2">
        <dgm:presLayoutVars>
          <dgm:bulletEnabled val="1"/>
        </dgm:presLayoutVars>
      </dgm:prSet>
      <dgm:spPr/>
    </dgm:pt>
    <dgm:pt modelId="{047EAE63-D9AE-4CA6-92CE-3CD8D1221921}" type="pres">
      <dgm:prSet presAssocID="{E6ED415A-AAD2-4EC4-A0CF-B162335434F5}" presName="sibTrans" presStyleCnt="0"/>
      <dgm:spPr/>
    </dgm:pt>
    <dgm:pt modelId="{9C9378C7-A4BE-476D-B159-6A9E79C212CF}" type="pres">
      <dgm:prSet presAssocID="{1806FAB5-B390-43A8-9BCA-1443E52A96D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C474B49-271B-4E4B-ADE7-E8718AF777B1}" srcId="{385B2305-20D4-4181-8E66-CBD7BDB2A8BF}" destId="{1806FAB5-B390-43A8-9BCA-1443E52A96D5}" srcOrd="1" destOrd="0" parTransId="{F6CF992A-3A57-4E84-8AC5-6F35E9B84721}" sibTransId="{0B0B72A5-85AF-4321-B4AE-C23179E03CFC}"/>
    <dgm:cxn modelId="{3CD4759A-C3F0-4220-8B2A-418F3A83A41D}" type="presOf" srcId="{1806FAB5-B390-43A8-9BCA-1443E52A96D5}" destId="{9C9378C7-A4BE-476D-B159-6A9E79C212CF}" srcOrd="0" destOrd="0" presId="urn:microsoft.com/office/officeart/2005/8/layout/hProcess9"/>
    <dgm:cxn modelId="{DDBA51C4-AB46-4550-A960-77004A2A4AF5}" type="presOf" srcId="{385B2305-20D4-4181-8E66-CBD7BDB2A8BF}" destId="{8716DFD3-A949-4738-8ADB-CB0F856C351E}" srcOrd="0" destOrd="0" presId="urn:microsoft.com/office/officeart/2005/8/layout/hProcess9"/>
    <dgm:cxn modelId="{D40119EF-2669-4451-AF54-2F1A0DEC86FD}" srcId="{385B2305-20D4-4181-8E66-CBD7BDB2A8BF}" destId="{26228430-612F-4F08-BFE7-499BE61FC72D}" srcOrd="0" destOrd="0" parTransId="{74FD650D-7BB5-4372-8193-15CA2EB9ED47}" sibTransId="{E6ED415A-AAD2-4EC4-A0CF-B162335434F5}"/>
    <dgm:cxn modelId="{049998FE-8F79-4B0D-973C-3FAABF9A97FC}" type="presOf" srcId="{26228430-612F-4F08-BFE7-499BE61FC72D}" destId="{D22BA160-804D-4339-A6E8-90350FC086F0}" srcOrd="0" destOrd="0" presId="urn:microsoft.com/office/officeart/2005/8/layout/hProcess9"/>
    <dgm:cxn modelId="{38F8AE4A-8F55-4F46-940B-C05CA39252A1}" type="presParOf" srcId="{8716DFD3-A949-4738-8ADB-CB0F856C351E}" destId="{C7318A01-16AC-4E89-96D1-38318009049C}" srcOrd="0" destOrd="0" presId="urn:microsoft.com/office/officeart/2005/8/layout/hProcess9"/>
    <dgm:cxn modelId="{63753528-EFE8-4864-82E5-A981BE0DF808}" type="presParOf" srcId="{8716DFD3-A949-4738-8ADB-CB0F856C351E}" destId="{B6C171C4-FD1F-4303-95C1-EE04FD554F0E}" srcOrd="1" destOrd="0" presId="urn:microsoft.com/office/officeart/2005/8/layout/hProcess9"/>
    <dgm:cxn modelId="{BF70DA70-FE1C-4CC5-BA5B-653FEC70103B}" type="presParOf" srcId="{B6C171C4-FD1F-4303-95C1-EE04FD554F0E}" destId="{D22BA160-804D-4339-A6E8-90350FC086F0}" srcOrd="0" destOrd="0" presId="urn:microsoft.com/office/officeart/2005/8/layout/hProcess9"/>
    <dgm:cxn modelId="{E8EFB9CD-DAC4-41BA-9341-F7A9454679A0}" type="presParOf" srcId="{B6C171C4-FD1F-4303-95C1-EE04FD554F0E}" destId="{047EAE63-D9AE-4CA6-92CE-3CD8D1221921}" srcOrd="1" destOrd="0" presId="urn:microsoft.com/office/officeart/2005/8/layout/hProcess9"/>
    <dgm:cxn modelId="{A44FD2F4-7E45-458B-984B-5D04336EE13D}" type="presParOf" srcId="{B6C171C4-FD1F-4303-95C1-EE04FD554F0E}" destId="{9C9378C7-A4BE-476D-B159-6A9E79C212C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B2305-20D4-4181-8E66-CBD7BDB2A8B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6228430-612F-4F08-BFE7-499BE61FC72D}">
      <dgm:prSet phldrT="[Texto]"/>
      <dgm:spPr/>
      <dgm:t>
        <a:bodyPr/>
        <a:lstStyle/>
        <a:p>
          <a:r>
            <a:rPr lang="pt-BR" dirty="0"/>
            <a:t>Norma = 200</a:t>
          </a:r>
          <a:endParaRPr lang="en-US" dirty="0"/>
        </a:p>
      </dgm:t>
    </dgm:pt>
    <dgm:pt modelId="{74FD650D-7BB5-4372-8193-15CA2EB9ED47}" type="parTrans" cxnId="{D40119EF-2669-4451-AF54-2F1A0DEC86FD}">
      <dgm:prSet/>
      <dgm:spPr/>
      <dgm:t>
        <a:bodyPr/>
        <a:lstStyle/>
        <a:p>
          <a:endParaRPr lang="en-US"/>
        </a:p>
      </dgm:t>
    </dgm:pt>
    <dgm:pt modelId="{E6ED415A-AAD2-4EC4-A0CF-B162335434F5}" type="sibTrans" cxnId="{D40119EF-2669-4451-AF54-2F1A0DEC86FD}">
      <dgm:prSet/>
      <dgm:spPr/>
      <dgm:t>
        <a:bodyPr/>
        <a:lstStyle/>
        <a:p>
          <a:endParaRPr lang="en-US"/>
        </a:p>
      </dgm:t>
    </dgm:pt>
    <dgm:pt modelId="{1806FAB5-B390-43A8-9BCA-1443E52A96D5}">
      <dgm:prSet phldrT="[Texto]"/>
      <dgm:spPr/>
      <dgm:t>
        <a:bodyPr/>
        <a:lstStyle/>
        <a:p>
          <a:r>
            <a:rPr lang="pt-BR" dirty="0"/>
            <a:t>Ângulo = 0</a:t>
          </a:r>
          <a:endParaRPr lang="en-US" dirty="0"/>
        </a:p>
      </dgm:t>
    </dgm:pt>
    <dgm:pt modelId="{F6CF992A-3A57-4E84-8AC5-6F35E9B84721}" type="parTrans" cxnId="{FC474B49-271B-4E4B-ADE7-E8718AF777B1}">
      <dgm:prSet/>
      <dgm:spPr/>
      <dgm:t>
        <a:bodyPr/>
        <a:lstStyle/>
        <a:p>
          <a:endParaRPr lang="en-US"/>
        </a:p>
      </dgm:t>
    </dgm:pt>
    <dgm:pt modelId="{0B0B72A5-85AF-4321-B4AE-C23179E03CFC}" type="sibTrans" cxnId="{FC474B49-271B-4E4B-ADE7-E8718AF777B1}">
      <dgm:prSet/>
      <dgm:spPr/>
      <dgm:t>
        <a:bodyPr/>
        <a:lstStyle/>
        <a:p>
          <a:endParaRPr lang="en-US"/>
        </a:p>
      </dgm:t>
    </dgm:pt>
    <dgm:pt modelId="{8716DFD3-A949-4738-8ADB-CB0F856C351E}" type="pres">
      <dgm:prSet presAssocID="{385B2305-20D4-4181-8E66-CBD7BDB2A8BF}" presName="CompostProcess" presStyleCnt="0">
        <dgm:presLayoutVars>
          <dgm:dir/>
          <dgm:resizeHandles val="exact"/>
        </dgm:presLayoutVars>
      </dgm:prSet>
      <dgm:spPr/>
    </dgm:pt>
    <dgm:pt modelId="{C7318A01-16AC-4E89-96D1-38318009049C}" type="pres">
      <dgm:prSet presAssocID="{385B2305-20D4-4181-8E66-CBD7BDB2A8BF}" presName="arrow" presStyleLbl="bgShp" presStyleIdx="0" presStyleCnt="1"/>
      <dgm:spPr/>
    </dgm:pt>
    <dgm:pt modelId="{B6C171C4-FD1F-4303-95C1-EE04FD554F0E}" type="pres">
      <dgm:prSet presAssocID="{385B2305-20D4-4181-8E66-CBD7BDB2A8BF}" presName="linearProcess" presStyleCnt="0"/>
      <dgm:spPr/>
    </dgm:pt>
    <dgm:pt modelId="{D22BA160-804D-4339-A6E8-90350FC086F0}" type="pres">
      <dgm:prSet presAssocID="{26228430-612F-4F08-BFE7-499BE61FC72D}" presName="textNode" presStyleLbl="node1" presStyleIdx="0" presStyleCnt="2">
        <dgm:presLayoutVars>
          <dgm:bulletEnabled val="1"/>
        </dgm:presLayoutVars>
      </dgm:prSet>
      <dgm:spPr/>
    </dgm:pt>
    <dgm:pt modelId="{047EAE63-D9AE-4CA6-92CE-3CD8D1221921}" type="pres">
      <dgm:prSet presAssocID="{E6ED415A-AAD2-4EC4-A0CF-B162335434F5}" presName="sibTrans" presStyleCnt="0"/>
      <dgm:spPr/>
    </dgm:pt>
    <dgm:pt modelId="{9C9378C7-A4BE-476D-B159-6A9E79C212CF}" type="pres">
      <dgm:prSet presAssocID="{1806FAB5-B390-43A8-9BCA-1443E52A96D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C474B49-271B-4E4B-ADE7-E8718AF777B1}" srcId="{385B2305-20D4-4181-8E66-CBD7BDB2A8BF}" destId="{1806FAB5-B390-43A8-9BCA-1443E52A96D5}" srcOrd="1" destOrd="0" parTransId="{F6CF992A-3A57-4E84-8AC5-6F35E9B84721}" sibTransId="{0B0B72A5-85AF-4321-B4AE-C23179E03CFC}"/>
    <dgm:cxn modelId="{3CD4759A-C3F0-4220-8B2A-418F3A83A41D}" type="presOf" srcId="{1806FAB5-B390-43A8-9BCA-1443E52A96D5}" destId="{9C9378C7-A4BE-476D-B159-6A9E79C212CF}" srcOrd="0" destOrd="0" presId="urn:microsoft.com/office/officeart/2005/8/layout/hProcess9"/>
    <dgm:cxn modelId="{DDBA51C4-AB46-4550-A960-77004A2A4AF5}" type="presOf" srcId="{385B2305-20D4-4181-8E66-CBD7BDB2A8BF}" destId="{8716DFD3-A949-4738-8ADB-CB0F856C351E}" srcOrd="0" destOrd="0" presId="urn:microsoft.com/office/officeart/2005/8/layout/hProcess9"/>
    <dgm:cxn modelId="{D40119EF-2669-4451-AF54-2F1A0DEC86FD}" srcId="{385B2305-20D4-4181-8E66-CBD7BDB2A8BF}" destId="{26228430-612F-4F08-BFE7-499BE61FC72D}" srcOrd="0" destOrd="0" parTransId="{74FD650D-7BB5-4372-8193-15CA2EB9ED47}" sibTransId="{E6ED415A-AAD2-4EC4-A0CF-B162335434F5}"/>
    <dgm:cxn modelId="{049998FE-8F79-4B0D-973C-3FAABF9A97FC}" type="presOf" srcId="{26228430-612F-4F08-BFE7-499BE61FC72D}" destId="{D22BA160-804D-4339-A6E8-90350FC086F0}" srcOrd="0" destOrd="0" presId="urn:microsoft.com/office/officeart/2005/8/layout/hProcess9"/>
    <dgm:cxn modelId="{38F8AE4A-8F55-4F46-940B-C05CA39252A1}" type="presParOf" srcId="{8716DFD3-A949-4738-8ADB-CB0F856C351E}" destId="{C7318A01-16AC-4E89-96D1-38318009049C}" srcOrd="0" destOrd="0" presId="urn:microsoft.com/office/officeart/2005/8/layout/hProcess9"/>
    <dgm:cxn modelId="{63753528-EFE8-4864-82E5-A981BE0DF808}" type="presParOf" srcId="{8716DFD3-A949-4738-8ADB-CB0F856C351E}" destId="{B6C171C4-FD1F-4303-95C1-EE04FD554F0E}" srcOrd="1" destOrd="0" presId="urn:microsoft.com/office/officeart/2005/8/layout/hProcess9"/>
    <dgm:cxn modelId="{BF70DA70-FE1C-4CC5-BA5B-653FEC70103B}" type="presParOf" srcId="{B6C171C4-FD1F-4303-95C1-EE04FD554F0E}" destId="{D22BA160-804D-4339-A6E8-90350FC086F0}" srcOrd="0" destOrd="0" presId="urn:microsoft.com/office/officeart/2005/8/layout/hProcess9"/>
    <dgm:cxn modelId="{E8EFB9CD-DAC4-41BA-9341-F7A9454679A0}" type="presParOf" srcId="{B6C171C4-FD1F-4303-95C1-EE04FD554F0E}" destId="{047EAE63-D9AE-4CA6-92CE-3CD8D1221921}" srcOrd="1" destOrd="0" presId="urn:microsoft.com/office/officeart/2005/8/layout/hProcess9"/>
    <dgm:cxn modelId="{A44FD2F4-7E45-458B-984B-5D04336EE13D}" type="presParOf" srcId="{B6C171C4-FD1F-4303-95C1-EE04FD554F0E}" destId="{9C9378C7-A4BE-476D-B159-6A9E79C212C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18A01-16AC-4E89-96D1-38318009049C}">
      <dsp:nvSpPr>
        <dsp:cNvPr id="0" name=""/>
        <dsp:cNvSpPr/>
      </dsp:nvSpPr>
      <dsp:spPr>
        <a:xfrm>
          <a:off x="409574" y="0"/>
          <a:ext cx="4641850" cy="19560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BA160-804D-4339-A6E8-90350FC086F0}">
      <dsp:nvSpPr>
        <dsp:cNvPr id="0" name=""/>
        <dsp:cNvSpPr/>
      </dsp:nvSpPr>
      <dsp:spPr>
        <a:xfrm>
          <a:off x="68529" y="586826"/>
          <a:ext cx="2593975" cy="782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Norma = 200</a:t>
          </a:r>
          <a:endParaRPr lang="en-US" sz="3100" kern="1200" dirty="0"/>
        </a:p>
      </dsp:txBody>
      <dsp:txXfrm>
        <a:off x="106724" y="625021"/>
        <a:ext cx="2517585" cy="706044"/>
      </dsp:txXfrm>
    </dsp:sp>
    <dsp:sp modelId="{9C9378C7-A4BE-476D-B159-6A9E79C212CF}">
      <dsp:nvSpPr>
        <dsp:cNvPr id="0" name=""/>
        <dsp:cNvSpPr/>
      </dsp:nvSpPr>
      <dsp:spPr>
        <a:xfrm>
          <a:off x="2798495" y="586826"/>
          <a:ext cx="2593975" cy="782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Ângulo = 0</a:t>
          </a:r>
          <a:endParaRPr lang="en-US" sz="3100" kern="1200" dirty="0"/>
        </a:p>
      </dsp:txBody>
      <dsp:txXfrm>
        <a:off x="2836690" y="625021"/>
        <a:ext cx="2517585" cy="706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18A01-16AC-4E89-96D1-38318009049C}">
      <dsp:nvSpPr>
        <dsp:cNvPr id="0" name=""/>
        <dsp:cNvSpPr/>
      </dsp:nvSpPr>
      <dsp:spPr>
        <a:xfrm>
          <a:off x="409574" y="0"/>
          <a:ext cx="4641850" cy="19560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BA160-804D-4339-A6E8-90350FC086F0}">
      <dsp:nvSpPr>
        <dsp:cNvPr id="0" name=""/>
        <dsp:cNvSpPr/>
      </dsp:nvSpPr>
      <dsp:spPr>
        <a:xfrm>
          <a:off x="68529" y="586826"/>
          <a:ext cx="2593975" cy="782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Norma = 200</a:t>
          </a:r>
          <a:endParaRPr lang="en-US" sz="3100" kern="1200" dirty="0"/>
        </a:p>
      </dsp:txBody>
      <dsp:txXfrm>
        <a:off x="106724" y="625021"/>
        <a:ext cx="2517585" cy="706044"/>
      </dsp:txXfrm>
    </dsp:sp>
    <dsp:sp modelId="{9C9378C7-A4BE-476D-B159-6A9E79C212CF}">
      <dsp:nvSpPr>
        <dsp:cNvPr id="0" name=""/>
        <dsp:cNvSpPr/>
      </dsp:nvSpPr>
      <dsp:spPr>
        <a:xfrm>
          <a:off x="2798495" y="586826"/>
          <a:ext cx="2593975" cy="7824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Ângulo = 0</a:t>
          </a:r>
          <a:endParaRPr lang="en-US" sz="3100" kern="1200" dirty="0"/>
        </a:p>
      </dsp:txBody>
      <dsp:txXfrm>
        <a:off x="2836690" y="625021"/>
        <a:ext cx="2517585" cy="70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80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7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8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954A68-9EFE-4B4A-A346-924C5A58A1E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0FCFA7-282F-47B9-83E7-201788640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66C8C6-1D01-4DEA-ABE1-0ACADFC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23442"/>
              </p:ext>
            </p:extLst>
          </p:nvPr>
        </p:nvGraphicFramePr>
        <p:xfrm>
          <a:off x="1939234" y="1296984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939234" y="712209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9582"/>
              </p:ext>
            </p:extLst>
          </p:nvPr>
        </p:nvGraphicFramePr>
        <p:xfrm>
          <a:off x="2241824" y="4497270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3867806" y="407916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69DF03C-1098-4EA5-BD91-420B960D8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0081"/>
              </p:ext>
            </p:extLst>
          </p:nvPr>
        </p:nvGraphicFramePr>
        <p:xfrm>
          <a:off x="6316868" y="4497270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62E11B-DB0E-47CE-9DD7-69C2B5E1FB12}"/>
              </a:ext>
            </a:extLst>
          </p:cNvPr>
          <p:cNvSpPr txBox="1"/>
          <p:nvPr/>
        </p:nvSpPr>
        <p:spPr>
          <a:xfrm>
            <a:off x="7640256" y="407916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4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Gx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94043"/>
              </p:ext>
            </p:extLst>
          </p:nvPr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4EA9916-65B2-4204-BEA8-9446135FF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2202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0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51240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A8B5F1E6-847D-47A5-B843-00D9C21D3CCC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  <p:sp>
        <p:nvSpPr>
          <p:cNvPr id="3" name="Igual a 2">
            <a:extLst>
              <a:ext uri="{FF2B5EF4-FFF2-40B4-BE49-F238E27FC236}">
                <a16:creationId xmlns:a16="http://schemas.microsoft.com/office/drawing/2014/main" id="{BE929063-A77B-4048-8A2D-38F976251A4D}"/>
              </a:ext>
            </a:extLst>
          </p:cNvPr>
          <p:cNvSpPr/>
          <p:nvPr/>
        </p:nvSpPr>
        <p:spPr>
          <a:xfrm>
            <a:off x="8166100" y="5600700"/>
            <a:ext cx="1028700" cy="5471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9B8465-2095-4D3F-B800-4D66BB9109ED}"/>
              </a:ext>
            </a:extLst>
          </p:cNvPr>
          <p:cNvSpPr txBox="1"/>
          <p:nvPr/>
        </p:nvSpPr>
        <p:spPr>
          <a:xfrm>
            <a:off x="9294239" y="5562600"/>
            <a:ext cx="19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Gx</a:t>
            </a:r>
            <a:r>
              <a:rPr lang="pt-BR" sz="3200" dirty="0"/>
              <a:t> = -200</a:t>
            </a:r>
            <a:endParaRPr lang="en-US" sz="3200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F9BB36C-122F-4437-8FCB-24E13930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34105"/>
              </p:ext>
            </p:extLst>
          </p:nvPr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67EBB7-5DDD-4A53-8D99-7F6AE6A55601}"/>
              </a:ext>
            </a:extLst>
          </p:cNvPr>
          <p:cNvSpPr txBox="1"/>
          <p:nvPr/>
        </p:nvSpPr>
        <p:spPr>
          <a:xfrm>
            <a:off x="6530388" y="30651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Gx</a:t>
            </a:r>
            <a:endParaRPr lang="en-US" dirty="0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05C4731-E578-47C8-A6B1-26179218E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08070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9B8465-2095-4D3F-B800-4D66BB9109ED}"/>
              </a:ext>
            </a:extLst>
          </p:cNvPr>
          <p:cNvSpPr txBox="1"/>
          <p:nvPr/>
        </p:nvSpPr>
        <p:spPr>
          <a:xfrm>
            <a:off x="1750439" y="4191747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 </a:t>
            </a:r>
            <a:r>
              <a:rPr lang="pt-BR" sz="1200" dirty="0"/>
              <a:t>(3,2)</a:t>
            </a:r>
            <a:r>
              <a:rPr lang="pt-BR" sz="3200" dirty="0"/>
              <a:t> = (-200 , 0)</a:t>
            </a:r>
            <a:endParaRPr lang="en-US" sz="3200" dirty="0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E089A6C-87DA-4C27-BB97-857C1C91D49B}"/>
              </a:ext>
            </a:extLst>
          </p:cNvPr>
          <p:cNvSpPr/>
          <p:nvPr/>
        </p:nvSpPr>
        <p:spPr>
          <a:xfrm rot="10800000">
            <a:off x="976993" y="4293635"/>
            <a:ext cx="622300" cy="381000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78BA0D6-6778-468F-AEBE-C97AD346A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360777"/>
              </p:ext>
            </p:extLst>
          </p:nvPr>
        </p:nvGraphicFramePr>
        <p:xfrm>
          <a:off x="5100732" y="3569621"/>
          <a:ext cx="5461000" cy="19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EFD3AF-9E4C-4713-9B84-B0508932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20338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9B8465-2095-4D3F-B800-4D66BB9109ED}"/>
              </a:ext>
            </a:extLst>
          </p:cNvPr>
          <p:cNvSpPr txBox="1"/>
          <p:nvPr/>
        </p:nvSpPr>
        <p:spPr>
          <a:xfrm>
            <a:off x="1750439" y="4191747"/>
            <a:ext cx="2874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 </a:t>
            </a:r>
            <a:r>
              <a:rPr lang="pt-BR" sz="1200" dirty="0"/>
              <a:t>(3,2)</a:t>
            </a:r>
            <a:r>
              <a:rPr lang="pt-BR" sz="3200" dirty="0"/>
              <a:t> = (-200 , 0)</a:t>
            </a:r>
            <a:endParaRPr lang="en-US" sz="3200" dirty="0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E089A6C-87DA-4C27-BB97-857C1C91D49B}"/>
              </a:ext>
            </a:extLst>
          </p:cNvPr>
          <p:cNvSpPr/>
          <p:nvPr/>
        </p:nvSpPr>
        <p:spPr>
          <a:xfrm rot="10800000">
            <a:off x="976993" y="4293635"/>
            <a:ext cx="622300" cy="381000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78BA0D6-6778-468F-AEBE-C97AD346AC30}"/>
              </a:ext>
            </a:extLst>
          </p:cNvPr>
          <p:cNvGraphicFramePr/>
          <p:nvPr/>
        </p:nvGraphicFramePr>
        <p:xfrm>
          <a:off x="5100732" y="3569621"/>
          <a:ext cx="5461000" cy="19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EFD3AF-9E4C-4713-9B84-B0508932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91005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8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66C8C6-1D01-4DEA-ABE1-0ACADFC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88323"/>
              </p:ext>
            </p:extLst>
          </p:nvPr>
        </p:nvGraphicFramePr>
        <p:xfrm>
          <a:off x="2389304" y="2489200"/>
          <a:ext cx="8128000" cy="18796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1" y="76616"/>
            <a:ext cx="5616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Supressão do não máximo:</a:t>
            </a:r>
            <a:endParaRPr lang="en-US" sz="32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04AF55-94B0-4226-8439-370BCE3AAA4C}"/>
              </a:ext>
            </a:extLst>
          </p:cNvPr>
          <p:cNvCxnSpPr>
            <a:cxnSpLocks/>
          </p:cNvCxnSpPr>
          <p:nvPr/>
        </p:nvCxnSpPr>
        <p:spPr>
          <a:xfrm>
            <a:off x="2389304" y="3543300"/>
            <a:ext cx="8216900" cy="0"/>
          </a:xfrm>
          <a:prstGeom prst="line">
            <a:avLst/>
          </a:prstGeom>
          <a:ln w="762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1" y="76616"/>
            <a:ext cx="5616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Supressão do não máximo:</a:t>
            </a:r>
            <a:endParaRPr lang="en-US" sz="320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9FFF90C-4508-4832-83DD-B127AA6E9134}"/>
              </a:ext>
            </a:extLst>
          </p:cNvPr>
          <p:cNvCxnSpPr>
            <a:cxnSpLocks/>
          </p:cNvCxnSpPr>
          <p:nvPr/>
        </p:nvCxnSpPr>
        <p:spPr>
          <a:xfrm>
            <a:off x="2389304" y="3543300"/>
            <a:ext cx="8216900" cy="0"/>
          </a:xfrm>
          <a:prstGeom prst="line">
            <a:avLst/>
          </a:prstGeom>
          <a:ln w="762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02AD653-F699-4BB1-87E2-2E01902E1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45666"/>
              </p:ext>
            </p:extLst>
          </p:nvPr>
        </p:nvGraphicFramePr>
        <p:xfrm>
          <a:off x="2389304" y="2489200"/>
          <a:ext cx="8128000" cy="18796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200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00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66C8C6-1D01-4DEA-ABE1-0ACADFC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72254"/>
              </p:ext>
            </p:extLst>
          </p:nvPr>
        </p:nvGraphicFramePr>
        <p:xfrm>
          <a:off x="2389304" y="2489200"/>
          <a:ext cx="8128000" cy="18796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1" y="76616"/>
            <a:ext cx="5616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Supressão do não máximo: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753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66C8C6-1D01-4DEA-ABE1-0ACADFC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12365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64564"/>
              </p:ext>
            </p:extLst>
          </p:nvPr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66C8C6-1D01-4DEA-ABE1-0ACADFC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9732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5723"/>
              </p:ext>
            </p:extLst>
          </p:nvPr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2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66C8C6-1D01-4DEA-ABE1-0ACADFC89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1035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/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7593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C7BCA0D-D062-4AAA-A6C7-54740C37917E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/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2227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D8AEA38-ED57-45B2-A33A-676CECCE827D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FB41637-A41B-421E-B535-AC2BF937D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07656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/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6543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220FB6C6-FA67-4913-88E7-A97FBB2A4358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074E146-A9CD-4FF2-BDBC-CD79A1338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85287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/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68460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CAB7309-CCED-41CC-8B19-2BC52A5C4D91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0A7EB41-E786-4B03-A5EE-888FD8ECB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48814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9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/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10125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68957871-240E-4B8F-81C8-B9BD4E93A111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913996F-D98D-4D90-BAC0-9E46A7FE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01555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5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F65F910-2E7B-4A39-9828-D4F3390F0406}"/>
              </a:ext>
            </a:extLst>
          </p:cNvPr>
          <p:cNvSpPr txBox="1"/>
          <p:nvPr/>
        </p:nvSpPr>
        <p:spPr>
          <a:xfrm flipH="1">
            <a:off x="123403" y="76616"/>
            <a:ext cx="374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Imagem:</a:t>
            </a:r>
            <a:endParaRPr lang="en-US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7CF4F7-AA12-4706-9D15-AD3FACF0D44E}"/>
              </a:ext>
            </a:extLst>
          </p:cNvPr>
          <p:cNvSpPr txBox="1"/>
          <p:nvPr/>
        </p:nvSpPr>
        <p:spPr>
          <a:xfrm>
            <a:off x="6530388" y="30651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Gy</a:t>
            </a:r>
            <a:endParaRPr lang="en-US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04F83E2-8F71-400C-BCCB-2C3DB293F83D}"/>
              </a:ext>
            </a:extLst>
          </p:cNvPr>
          <p:cNvCxnSpPr/>
          <p:nvPr/>
        </p:nvCxnSpPr>
        <p:spPr>
          <a:xfrm flipH="1" flipV="1">
            <a:off x="5207000" y="1637265"/>
            <a:ext cx="1018428" cy="2353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5A1BC5A-4378-423D-9EAC-313B8DF1E07B}"/>
              </a:ext>
            </a:extLst>
          </p:cNvPr>
          <p:cNvGraphicFramePr>
            <a:graphicFrameLocks noGrp="1"/>
          </p:cNvGraphicFramePr>
          <p:nvPr/>
        </p:nvGraphicFramePr>
        <p:xfrm>
          <a:off x="4655818" y="3434516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13A0485-7310-4121-92BB-0D6B28EA4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53984"/>
              </p:ext>
            </p:extLst>
          </p:nvPr>
        </p:nvGraphicFramePr>
        <p:xfrm>
          <a:off x="4655818" y="5417187"/>
          <a:ext cx="313922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407">
                  <a:extLst>
                    <a:ext uri="{9D8B030D-6E8A-4147-A177-3AD203B41FA5}">
                      <a16:colId xmlns:a16="http://schemas.microsoft.com/office/drawing/2014/main" val="928741429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1168583901"/>
                    </a:ext>
                  </a:extLst>
                </a:gridCol>
                <a:gridCol w="1046407">
                  <a:extLst>
                    <a:ext uri="{9D8B030D-6E8A-4147-A177-3AD203B41FA5}">
                      <a16:colId xmlns:a16="http://schemas.microsoft.com/office/drawing/2014/main" val="302905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-50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0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698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A8B5F1E6-847D-47A5-B843-00D9C21D3CCC}"/>
              </a:ext>
            </a:extLst>
          </p:cNvPr>
          <p:cNvSpPr txBox="1"/>
          <p:nvPr/>
        </p:nvSpPr>
        <p:spPr>
          <a:xfrm>
            <a:off x="5716214" y="50546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  <a:endParaRPr lang="en-US" dirty="0"/>
          </a:p>
        </p:txBody>
      </p:sp>
      <p:sp>
        <p:nvSpPr>
          <p:cNvPr id="3" name="Igual a 2">
            <a:extLst>
              <a:ext uri="{FF2B5EF4-FFF2-40B4-BE49-F238E27FC236}">
                <a16:creationId xmlns:a16="http://schemas.microsoft.com/office/drawing/2014/main" id="{BE929063-A77B-4048-8A2D-38F976251A4D}"/>
              </a:ext>
            </a:extLst>
          </p:cNvPr>
          <p:cNvSpPr/>
          <p:nvPr/>
        </p:nvSpPr>
        <p:spPr>
          <a:xfrm>
            <a:off x="8166100" y="5600700"/>
            <a:ext cx="1028700" cy="5471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9B8465-2095-4D3F-B800-4D66BB9109ED}"/>
              </a:ext>
            </a:extLst>
          </p:cNvPr>
          <p:cNvSpPr txBox="1"/>
          <p:nvPr/>
        </p:nvSpPr>
        <p:spPr>
          <a:xfrm>
            <a:off x="9294239" y="5562600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Gy</a:t>
            </a:r>
            <a:r>
              <a:rPr lang="pt-BR" sz="3200" dirty="0"/>
              <a:t> = 0</a:t>
            </a:r>
            <a:endParaRPr lang="en-US" sz="3200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9E3E8F3-B593-41A9-B3D3-626F52E37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67206"/>
              </p:ext>
            </p:extLst>
          </p:nvPr>
        </p:nvGraphicFramePr>
        <p:xfrm>
          <a:off x="1995604" y="710165"/>
          <a:ext cx="8128000" cy="1854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8830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3590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0379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865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52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4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666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127</TotalTime>
  <Words>624</Words>
  <Application>Microsoft Office PowerPoint</Application>
  <PresentationFormat>Widescreen</PresentationFormat>
  <Paragraphs>519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Eletrotecnica 3</dc:creator>
  <cp:lastModifiedBy>Eletrotecnica 3</cp:lastModifiedBy>
  <cp:revision>11</cp:revision>
  <dcterms:created xsi:type="dcterms:W3CDTF">2018-07-04T01:56:27Z</dcterms:created>
  <dcterms:modified xsi:type="dcterms:W3CDTF">2018-07-04T04:04:20Z</dcterms:modified>
</cp:coreProperties>
</file>