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EA6FA1-07FA-4170-B500-549D453D9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EC9FB1B-F5FA-46F9-B195-4B0AEC9725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3E43BF-23AB-40E6-9FE4-49578FE08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5424-F0A8-4EE8-90FC-27CB40575BDC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35C10A-06A4-48E8-B6AF-BAF28CA9C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DC6E28-DBC6-4496-B963-E567D7F8F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2112-A193-4649-9D4F-378D93C1223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35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DEA64-BC43-4B1E-9A1F-8C208BC86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128C472-79CC-44A2-8AF1-4C0E36FF8E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CFC89B-DB66-461E-8EB3-26DC959F7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5424-F0A8-4EE8-90FC-27CB40575BDC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A653A7-2F37-43AF-8E41-B25215AB7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5D6111-74F5-46ED-BC42-5A60381D6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2112-A193-4649-9D4F-378D93C1223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17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33A7DAB-E4B3-47BB-8CA8-E0A5B78F03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C131199-A30A-4963-8F69-09D965011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02D856-39DF-464F-9E33-97F4ACD15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5424-F0A8-4EE8-90FC-27CB40575BDC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D5EED3-5FAA-45D7-9CCB-00B2823DE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6FA308-845D-455D-BB7F-AF3D01169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2112-A193-4649-9D4F-378D93C1223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82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FD258C-4E3D-4FA1-9B0E-F75DD41BA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1F37D0-36D4-4CC1-870A-071652F25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9E481D-DD0C-413C-870F-F8EB73112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5424-F0A8-4EE8-90FC-27CB40575BDC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1B03CD-4E35-4C63-9A1F-6568C621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64B723-01CB-43DD-842B-F0366C7C5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2112-A193-4649-9D4F-378D93C1223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65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1F22B2-6461-463C-9811-6B90B01A7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74FC325-AF0E-44B4-B653-BDAEF7A16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F15009-F31A-49D8-8363-F00FF59ED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5424-F0A8-4EE8-90FC-27CB40575BDC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9C3F31-3E17-4D83-BD91-96DE18DA0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1C6B5D-B4FD-46D4-9563-7E403B359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2112-A193-4649-9D4F-378D93C1223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30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1D6A86-0AB8-4B7F-AC7F-30F1794D6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8AAADF-1E9C-4E72-8995-B59824E94F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BD0252F-4DBB-42E4-BB86-E93AFE1A4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78FBF48-2D04-4A35-B6DF-3E182C91D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5424-F0A8-4EE8-90FC-27CB40575BDC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79E804-5E75-4B2F-A6AF-CE8B8C4AB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4CE9617-CF51-48A1-A64D-6A928FDC4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2112-A193-4649-9D4F-378D93C1223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90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40DD81-722B-46A2-A7C4-807EFFA16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82E8D2-A282-4476-AD7C-BB4FA0547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600B6FB-8C4F-47F7-813A-FFE77246C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B992063-3B23-4DA7-881B-C651D9FCDF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12EA7A5-E260-427A-A779-E33BB7F29D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EA05206-4534-441A-9A51-D14E3E69F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5424-F0A8-4EE8-90FC-27CB40575BDC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EFF0301-8830-46E9-85ED-BAD282FAD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F7AF96C-37D7-45E8-98F2-59250B4FF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2112-A193-4649-9D4F-378D93C1223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59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E6B289-D12D-4520-8952-8CF7ADFB5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66A2F83-8F49-4F7D-AE5B-7882E4786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5424-F0A8-4EE8-90FC-27CB40575BDC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4C21AAD-F373-455E-A229-46A85498A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4F03E3D-61F4-4870-BF3B-5508FFC77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2112-A193-4649-9D4F-378D93C1223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99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953A6CF-103C-4EDE-A7B1-F2DBD7B71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5424-F0A8-4EE8-90FC-27CB40575BDC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093CF88-7400-4C85-859A-50D325BD7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308ECE9-5962-4C14-A50E-A7C78AA84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2112-A193-4649-9D4F-378D93C1223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82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941A64-97B6-4F6B-8F87-025A72AE8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E5D4EC-290A-49BA-891B-CC9118452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8A2598E-7B11-4F24-A732-BB5B944615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F9F2F71-0918-4286-BF08-0A091DE7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5424-F0A8-4EE8-90FC-27CB40575BDC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1CBA59-91F9-4C39-B2B9-0898ADB82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D7A2DE-6AD8-4BAD-A129-0DCFA65D3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2112-A193-4649-9D4F-378D93C1223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23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BDAF93-ACC2-4956-B3D8-7D049613E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AF724A8-B95E-46AA-80A8-D2FD82967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8C0A771-ED30-47C1-AF58-E0084E576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A5F74C9-56F0-436D-8044-5F754B7D6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5424-F0A8-4EE8-90FC-27CB40575BDC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71E77E3-343F-4077-838C-AF592EA1C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067682-8420-4D6E-AA52-5174A0CAE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2112-A193-4649-9D4F-378D93C1223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33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95A0DBB-437B-43E7-8544-B4563E215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684E7C-3B78-4AD7-8F36-23A2A0B2B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C6FB3F-18C8-4971-867A-EDEC033159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35424-F0A8-4EE8-90FC-27CB40575BDC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0771F7-2EB4-4F98-A1E7-A81A5B6A69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95F671-7A88-4CF2-8087-2324B9543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B2112-A193-4649-9D4F-378D93C1223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29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05B202E-E8C2-4760-8467-5E2E269BC2B9}"/>
              </a:ext>
            </a:extLst>
          </p:cNvPr>
          <p:cNvSpPr txBox="1"/>
          <p:nvPr/>
        </p:nvSpPr>
        <p:spPr>
          <a:xfrm>
            <a:off x="1908313" y="304800"/>
            <a:ext cx="77922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aplicação da derivada na detecção de Bordas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CF2BF81-42F2-498D-80A4-C3925A6D347B}"/>
              </a:ext>
            </a:extLst>
          </p:cNvPr>
          <p:cNvSpPr txBox="1"/>
          <p:nvPr/>
        </p:nvSpPr>
        <p:spPr>
          <a:xfrm>
            <a:off x="3429245" y="2918999"/>
            <a:ext cx="47504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Gustavo </a:t>
            </a:r>
            <a:r>
              <a:rPr lang="pt-BR" sz="2400" dirty="0" err="1"/>
              <a:t>Tupini</a:t>
            </a:r>
            <a:endParaRPr lang="pt-BR" sz="2400" dirty="0"/>
          </a:p>
          <a:p>
            <a:pPr algn="ctr"/>
            <a:r>
              <a:rPr lang="pt-BR" sz="2400" dirty="0"/>
              <a:t>Jamisson Jader</a:t>
            </a:r>
          </a:p>
          <a:p>
            <a:pPr algn="ctr"/>
            <a:r>
              <a:rPr lang="pt-BR" sz="2400" dirty="0"/>
              <a:t>Matheus de Paula</a:t>
            </a:r>
          </a:p>
          <a:p>
            <a:pPr algn="ctr"/>
            <a:r>
              <a:rPr lang="pt-BR" sz="2400" dirty="0"/>
              <a:t>Thiago Silva</a:t>
            </a:r>
          </a:p>
          <a:p>
            <a:pPr algn="ctr"/>
            <a:r>
              <a:rPr lang="pt-BR" sz="2400" dirty="0"/>
              <a:t>Rangel Trindade</a:t>
            </a:r>
          </a:p>
          <a:p>
            <a:pPr algn="ctr"/>
            <a:r>
              <a:rPr lang="pt-BR" sz="2400" dirty="0"/>
              <a:t>Vinicius F.</a:t>
            </a:r>
          </a:p>
          <a:p>
            <a:pPr algn="ctr"/>
            <a:r>
              <a:rPr lang="pt-BR" sz="2400" dirty="0"/>
              <a:t>Vinicius W.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86940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0E9291CD-F10F-46E9-AF9E-3C6594E96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828" y="643467"/>
            <a:ext cx="793034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21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visÃ£o computacional">
            <a:extLst>
              <a:ext uri="{FF2B5EF4-FFF2-40B4-BE49-F238E27FC236}">
                <a16:creationId xmlns:a16="http://schemas.microsoft.com/office/drawing/2014/main" id="{3FAB4EA4-8527-4539-B489-D8331237B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67" y="1126448"/>
            <a:ext cx="10905066" cy="460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5403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2E8A4C47-0B0E-4DD8-8656-0E0F7EBE94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326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D5308C4-290A-4301-90AE-7740F830B6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7"/>
          <a:stretch/>
        </p:blipFill>
        <p:spPr>
          <a:xfrm>
            <a:off x="-1" y="1"/>
            <a:ext cx="12192000" cy="613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35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0CCC69F-A64C-4EEB-8CDC-149FA0DA27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32" b="10204"/>
          <a:stretch/>
        </p:blipFill>
        <p:spPr>
          <a:xfrm>
            <a:off x="-1" y="1"/>
            <a:ext cx="12192000" cy="613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40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A954E25-5232-4707-97D8-7D8A263F66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68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821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14C7018-5189-412F-AA87-8185BE3C4B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79" b="5208"/>
          <a:stretch/>
        </p:blipFill>
        <p:spPr>
          <a:xfrm>
            <a:off x="-1" y="28137"/>
            <a:ext cx="12192000" cy="613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592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ultado de imagem para detecÃ§Ã£o de borda">
            <a:extLst>
              <a:ext uri="{FF2B5EF4-FFF2-40B4-BE49-F238E27FC236}">
                <a16:creationId xmlns:a16="http://schemas.microsoft.com/office/drawing/2014/main" id="{EDA47662-8B6C-4329-B688-B68820273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32" y="0"/>
            <a:ext cx="10905066" cy="2889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Agrupar 6">
            <a:extLst>
              <a:ext uri="{FF2B5EF4-FFF2-40B4-BE49-F238E27FC236}">
                <a16:creationId xmlns:a16="http://schemas.microsoft.com/office/drawing/2014/main" id="{635DF7AD-DDAF-4095-9BCC-F0C001C44D29}"/>
              </a:ext>
            </a:extLst>
          </p:cNvPr>
          <p:cNvGrpSpPr/>
          <p:nvPr/>
        </p:nvGrpSpPr>
        <p:grpSpPr>
          <a:xfrm>
            <a:off x="111010" y="3064234"/>
            <a:ext cx="7711603" cy="3793766"/>
            <a:chOff x="1368506" y="2119671"/>
            <a:chExt cx="9220260" cy="4323861"/>
          </a:xfrm>
        </p:grpSpPr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1553ADF2-3D8D-40EE-ACFB-9567854B55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8506" y="2119671"/>
              <a:ext cx="5744377" cy="4323861"/>
            </a:xfrm>
            <a:prstGeom prst="rect">
              <a:avLst/>
            </a:prstGeom>
          </p:spPr>
        </p:pic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A2BDC312-5BE3-4F2E-8DDF-1FCA223F6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1547" y="2119671"/>
              <a:ext cx="5687219" cy="4258269"/>
            </a:xfrm>
            <a:prstGeom prst="rect">
              <a:avLst/>
            </a:prstGeom>
          </p:spPr>
        </p:pic>
      </p:grpSp>
      <p:pic>
        <p:nvPicPr>
          <p:cNvPr id="6" name="Imagem 5">
            <a:extLst>
              <a:ext uri="{FF2B5EF4-FFF2-40B4-BE49-F238E27FC236}">
                <a16:creationId xmlns:a16="http://schemas.microsoft.com/office/drawing/2014/main" id="{FF0024DE-5864-42AE-8928-050D0C79DCF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815" t="46915" r="46352" b="9202"/>
          <a:stretch/>
        </p:blipFill>
        <p:spPr>
          <a:xfrm>
            <a:off x="8013795" y="3309091"/>
            <a:ext cx="4067195" cy="305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903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42B4449-629B-4486-A7DA-9E94BF9E2F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7887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</TotalTime>
  <Words>25</Words>
  <Application>Microsoft Office PowerPoint</Application>
  <PresentationFormat>Widescreen</PresentationFormat>
  <Paragraphs>8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Eletrotecnica 3</dc:creator>
  <cp:lastModifiedBy>Eletrotecnica 3</cp:lastModifiedBy>
  <cp:revision>7</cp:revision>
  <dcterms:created xsi:type="dcterms:W3CDTF">2018-05-03T14:37:36Z</dcterms:created>
  <dcterms:modified xsi:type="dcterms:W3CDTF">2018-05-07T17:21:22Z</dcterms:modified>
</cp:coreProperties>
</file>