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8" r:id="rId8"/>
    <p:sldId id="280" r:id="rId9"/>
    <p:sldId id="281" r:id="rId10"/>
    <p:sldId id="282" r:id="rId11"/>
    <p:sldId id="269" r:id="rId12"/>
    <p:sldId id="270" r:id="rId13"/>
    <p:sldId id="271" r:id="rId14"/>
    <p:sldId id="273" r:id="rId15"/>
    <p:sldId id="266" r:id="rId16"/>
    <p:sldId id="267" r:id="rId17"/>
    <p:sldId id="277" r:id="rId18"/>
    <p:sldId id="274" r:id="rId19"/>
    <p:sldId id="278" r:id="rId20"/>
    <p:sldId id="275" r:id="rId21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FFF"/>
    <a:srgbClr val="268DFE"/>
    <a:srgbClr val="8BC2FF"/>
    <a:srgbClr val="6EB3FE"/>
    <a:srgbClr val="077FFE"/>
    <a:srgbClr val="858993"/>
    <a:srgbClr val="002142"/>
    <a:srgbClr val="668EBE"/>
    <a:srgbClr val="34557C"/>
    <a:srgbClr val="00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4" autoAdjust="0"/>
    <p:restoredTop sz="94660"/>
  </p:normalViewPr>
  <p:slideViewPr>
    <p:cSldViewPr snapToGrid="0">
      <p:cViewPr>
        <p:scale>
          <a:sx n="200" d="100"/>
          <a:sy n="200" d="100"/>
        </p:scale>
        <p:origin x="115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3E49E-C980-67F2-C1DD-EC00CCDD5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157F8-AF8B-5AC9-CA45-8993F2304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BE927-9AB1-E983-E47A-028B6E47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28A1-4743-26CD-DE67-DD8220CC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E09FF-2757-F561-21F9-7AB3B3A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0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3E59C-ACF8-997F-9CB4-5CEC92A0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47FFE-4939-F1E3-B167-25CC7DAC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DB651-7621-B966-ED3C-E8ED9AEA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346E1-6F83-3FCE-28EB-BD876B5B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A58EA-E0B4-E573-07E1-E46D5132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3D3AEE-D15A-6CB6-4A33-F763374B4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2A218B-CEE5-80FB-F5EA-4D2274165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C267B-4518-0379-BA30-7F160990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4508F-F2C4-762D-EF00-71A187DA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1A9E0-75EA-E435-6339-D63DF36C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0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7E1BC-AA1C-FF42-7226-CE475075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B3325-D0E1-6B24-880B-DF00A714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20B09-AC0C-C634-211B-CFAAC20C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D5E61-CD12-E113-D0B0-03B855A5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1B500-8903-C311-9D91-4E95AE67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EBE6-02B9-22C7-E029-6BDCE778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A96B6-7E5F-E3F1-441B-4B79B2EE3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7D92A-6368-F216-4DA2-10C6ED9E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70F9A-1CE0-DA72-9A2D-04355A53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E8C15-9A6E-414F-C896-8DF16FAE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68778-2E58-6300-EF4E-03695412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9A04-C37A-8D9A-7EF1-0CC6ACECA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441FE-2447-42A0-428B-826F4D15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574F5-007A-455C-6F6C-0F4BF8F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55A1D-3771-E551-B368-EF8BA8AB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DACE2-39D3-C40D-CA2C-22D2FDF0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2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88A23-E89D-B07C-9334-6EED7C20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BB1C1-D73C-D44F-6473-C48ACBC82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8ED2A-E367-B31F-8016-EA5F32AA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C05629-6ABF-8BF7-8CE8-816D2FB07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B58475-896C-23D6-F6F2-116E50717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C6A97-61E0-5F61-AC9C-E322632A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FBC014-9D6D-0990-1AC3-F9C62EF4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0E74F-930A-6986-11AF-636CE290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6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11484-865D-28E0-2692-505D9330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9BE90D-5AF9-403A-0E8E-C8578E3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135224-8CAF-FAD6-381C-F149229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65E66-CA67-3DC5-BAB6-E671D58B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7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5C6108-EB99-9263-0F7B-D90D263D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3E794-488F-ED62-DFD8-21BC4AC2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8F13F-9DEC-9C8A-EB3A-549D9C14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2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2C2C3-4380-FC57-8037-CCF81906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49AED-C361-E59A-C0E7-B59C4516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263143-BC7A-18B6-7B0B-B29342EAA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E4FEA-BC42-0268-70CA-E6A8A8F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E6E2A-F0FC-04E9-9BA8-FB582C7E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96A55-7773-DAAE-7893-8BC8126F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2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D609F-C566-8827-ACDD-EA6C66BC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A55E4D-505E-9D73-E80E-A54376165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C7C86-65B1-7E74-6D8E-7BE0F6C0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EA45F-0220-B767-E108-09D0A401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20677-786F-F706-D607-EEDD1ACE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13CC-32A8-9B03-22D3-C8012306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8C40EA-8CBE-4C34-88CF-C607FB42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9B1A8-46A7-2B95-C3D8-D8C4F849D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3AA8D-FAA4-2B41-D4D1-152994C2C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09D8-4889-426C-92D2-501D4E16FBC0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C1915-0275-D781-B29E-37EB0B4B5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84964-3C62-04DA-C6C5-D7EC23A02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87762-3266-40E5-94F0-82485430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8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139D25-3F07-6093-2AB3-E76D7D689E05}"/>
              </a:ext>
            </a:extLst>
          </p:cNvPr>
          <p:cNvSpPr/>
          <p:nvPr/>
        </p:nvSpPr>
        <p:spPr>
          <a:xfrm>
            <a:off x="1139653" y="3853480"/>
            <a:ext cx="6349721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 err="1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메가스터디</a:t>
            </a:r>
            <a:r>
              <a:rPr lang="ko-KR" altLang="en-US" sz="22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홈페이지 리뉴얼 기획안 발표</a:t>
            </a:r>
          </a:p>
        </p:txBody>
      </p:sp>
      <p:pic>
        <p:nvPicPr>
          <p:cNvPr id="5" name="그림 4" descr="텍스트, 폰트, 그래픽, 스크린샷이(가) 표시된 사진">
            <a:extLst>
              <a:ext uri="{FF2B5EF4-FFF2-40B4-BE49-F238E27FC236}">
                <a16:creationId xmlns:a16="http://schemas.microsoft.com/office/drawing/2014/main" id="{3D1D6299-DDCF-15CD-941D-6B6B4A7B3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954597" y="2797628"/>
            <a:ext cx="5702467" cy="1197368"/>
          </a:xfrm>
          <a:prstGeom prst="rect">
            <a:avLst/>
          </a:prstGeom>
        </p:spPr>
      </p:pic>
      <p:pic>
        <p:nvPicPr>
          <p:cNvPr id="3" name="그림 2" descr="텍스트, 폰트, 그래픽, 스크린샷이(가) 표시된 사진">
            <a:extLst>
              <a:ext uri="{FF2B5EF4-FFF2-40B4-BE49-F238E27FC236}">
                <a16:creationId xmlns:a16="http://schemas.microsoft.com/office/drawing/2014/main" id="{B4DFA7B9-C84A-2524-F23E-FF6F4AB69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4B327D-D396-6247-0823-63ACBDCF1DC9}"/>
              </a:ext>
            </a:extLst>
          </p:cNvPr>
          <p:cNvCxnSpPr>
            <a:cxnSpLocks/>
          </p:cNvCxnSpPr>
          <p:nvPr/>
        </p:nvCxnSpPr>
        <p:spPr>
          <a:xfrm>
            <a:off x="332014" y="554685"/>
            <a:ext cx="11526970" cy="0"/>
          </a:xfrm>
          <a:prstGeom prst="line">
            <a:avLst/>
          </a:prstGeom>
          <a:ln w="666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449F38B-C6C8-08FC-2D50-ECC9B57C74D1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666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7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285A1C9C-2C9F-0881-B07B-9C0F1E9DC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28" y="730767"/>
            <a:ext cx="7301244" cy="544519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9199E9-ED01-D940-5530-457A5DF703DB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Wireframe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33" name="그림 32" descr="텍스트, 폰트, 그래픽, 스크린샷이(가) 표시된 사진">
            <a:extLst>
              <a:ext uri="{FF2B5EF4-FFF2-40B4-BE49-F238E27FC236}">
                <a16:creationId xmlns:a16="http://schemas.microsoft.com/office/drawing/2014/main" id="{DC050C29-509A-52FD-5EAC-127734CD2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D80B0A-B0A8-B162-F1EB-2B94E750EBE3}"/>
              </a:ext>
            </a:extLst>
          </p:cNvPr>
          <p:cNvCxnSpPr>
            <a:cxnSpLocks/>
          </p:cNvCxnSpPr>
          <p:nvPr/>
        </p:nvCxnSpPr>
        <p:spPr>
          <a:xfrm>
            <a:off x="2641600" y="554685"/>
            <a:ext cx="9217384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454E2B4-24EF-814A-6325-9B966DA978EA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5FD6E7-9915-321D-93D4-BC6CA5342F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37500" y="971553"/>
            <a:ext cx="3919646" cy="4914891"/>
          </a:xfrm>
          <a:prstGeom prst="roundRect">
            <a:avLst>
              <a:gd name="adj" fmla="val 2995"/>
            </a:avLst>
          </a:prstGeom>
          <a:solidFill>
            <a:srgbClr val="8BC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3C580F-03ED-A9A4-44C8-DA415735D130}"/>
              </a:ext>
            </a:extLst>
          </p:cNvPr>
          <p:cNvSpPr/>
          <p:nvPr/>
        </p:nvSpPr>
        <p:spPr>
          <a:xfrm>
            <a:off x="8760673" y="1829500"/>
            <a:ext cx="2273299" cy="404813"/>
          </a:xfrm>
          <a:prstGeom prst="roundRect">
            <a:avLst>
              <a:gd name="adj" fmla="val 8761"/>
            </a:avLst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rPr>
              <a:t>상세 설명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445B718-0020-BE03-46DD-510EB1B02729}"/>
              </a:ext>
            </a:extLst>
          </p:cNvPr>
          <p:cNvSpPr/>
          <p:nvPr/>
        </p:nvSpPr>
        <p:spPr>
          <a:xfrm>
            <a:off x="8168136" y="2471741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59494E-9A64-9226-92FC-6E1B580178A2}"/>
              </a:ext>
            </a:extLst>
          </p:cNvPr>
          <p:cNvSpPr/>
          <p:nvPr/>
        </p:nvSpPr>
        <p:spPr>
          <a:xfrm>
            <a:off x="8390885" y="2434237"/>
            <a:ext cx="3130555" cy="290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rPr>
              <a:t>ARS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rPr>
              <a:t>서비스 안내 클릭 시 서비스 번호 노출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9E14D7-33A5-F745-7CAA-FD6B96026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426" y="2820940"/>
            <a:ext cx="5136162" cy="169765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AB6DA04-9573-431C-F9D9-1B7C17A5F3E3}"/>
              </a:ext>
            </a:extLst>
          </p:cNvPr>
          <p:cNvSpPr/>
          <p:nvPr/>
        </p:nvSpPr>
        <p:spPr>
          <a:xfrm>
            <a:off x="8168136" y="2818314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D30E95-F081-4355-F6A3-DF58B87F2493}"/>
              </a:ext>
            </a:extLst>
          </p:cNvPr>
          <p:cNvSpPr/>
          <p:nvPr/>
        </p:nvSpPr>
        <p:spPr>
          <a:xfrm>
            <a:off x="8390887" y="2770670"/>
            <a:ext cx="2950957" cy="290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서비스 이용문의 클릭 시 페이지로 이동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0A7B30-F2D5-1BE4-B422-F412233AA823}"/>
              </a:ext>
            </a:extLst>
          </p:cNvPr>
          <p:cNvSpPr/>
          <p:nvPr/>
        </p:nvSpPr>
        <p:spPr>
          <a:xfrm>
            <a:off x="3646975" y="4006494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8B0E45-CDDA-01FB-3E41-0D8682BA4DB4}"/>
              </a:ext>
            </a:extLst>
          </p:cNvPr>
          <p:cNvSpPr/>
          <p:nvPr/>
        </p:nvSpPr>
        <p:spPr>
          <a:xfrm>
            <a:off x="4980214" y="3512861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EF4EA5-1C49-E1BE-C4C1-8242A212CEE8}"/>
              </a:ext>
            </a:extLst>
          </p:cNvPr>
          <p:cNvSpPr/>
          <p:nvPr/>
        </p:nvSpPr>
        <p:spPr>
          <a:xfrm>
            <a:off x="8390887" y="3116253"/>
            <a:ext cx="2950957" cy="290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챗봇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상담 클릭 시 새 창 열림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2FD990-34B1-4789-502C-509B11DEBDCD}"/>
              </a:ext>
            </a:extLst>
          </p:cNvPr>
          <p:cNvSpPr/>
          <p:nvPr/>
        </p:nvSpPr>
        <p:spPr>
          <a:xfrm>
            <a:off x="8168136" y="3164887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5B944A-2DCB-626B-9B0D-A5583D4B8593}"/>
              </a:ext>
            </a:extLst>
          </p:cNvPr>
          <p:cNvSpPr/>
          <p:nvPr/>
        </p:nvSpPr>
        <p:spPr>
          <a:xfrm>
            <a:off x="4980214" y="4027556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37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FF5D6-4136-C0BB-CA8B-DD42EF236591}"/>
              </a:ext>
            </a:extLst>
          </p:cNvPr>
          <p:cNvSpPr/>
          <p:nvPr/>
        </p:nvSpPr>
        <p:spPr>
          <a:xfrm>
            <a:off x="5026667" y="921812"/>
            <a:ext cx="3086820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헤더 </a:t>
            </a:r>
            <a:r>
              <a:rPr lang="en-US" altLang="ko-KR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UI </a:t>
            </a:r>
            <a:r>
              <a:rPr lang="ko-KR" altLang="en-US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간소화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C27D55-6121-8623-2EBB-3BDA834EF0A8}"/>
              </a:ext>
            </a:extLst>
          </p:cNvPr>
          <p:cNvCxnSpPr/>
          <p:nvPr/>
        </p:nvCxnSpPr>
        <p:spPr>
          <a:xfrm>
            <a:off x="4075698" y="1345573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3ABA73D-D6B5-1458-253E-31911829B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2521"/>
          <a:stretch/>
        </p:blipFill>
        <p:spPr>
          <a:xfrm>
            <a:off x="1412421" y="1888696"/>
            <a:ext cx="9362526" cy="1800000"/>
          </a:xfrm>
          <a:prstGeom prst="rect">
            <a:avLst/>
          </a:prstGeom>
          <a:ln w="19050">
            <a:solidFill>
              <a:srgbClr val="002142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4F3ECE-0C01-30E9-F528-166E412BF569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Layout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4" name="그림 13" descr="텍스트, 폰트, 그래픽, 스크린샷이(가) 표시된 사진">
            <a:extLst>
              <a:ext uri="{FF2B5EF4-FFF2-40B4-BE49-F238E27FC236}">
                <a16:creationId xmlns:a16="http://schemas.microsoft.com/office/drawing/2014/main" id="{9B6AD6C4-E54E-095B-FDD2-601A465D6F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532A35-E0F8-CD3A-7C02-7F0216E8C9AA}"/>
              </a:ext>
            </a:extLst>
          </p:cNvPr>
          <p:cNvCxnSpPr>
            <a:cxnSpLocks/>
          </p:cNvCxnSpPr>
          <p:nvPr/>
        </p:nvCxnSpPr>
        <p:spPr>
          <a:xfrm>
            <a:off x="2028305" y="554685"/>
            <a:ext cx="9830679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FAA888-FD51-3035-4EF4-AC406BCCC96A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스크린샷, 텍스트, 평행, 디자인이(가) 표시된 사진">
            <a:extLst>
              <a:ext uri="{FF2B5EF4-FFF2-40B4-BE49-F238E27FC236}">
                <a16:creationId xmlns:a16="http://schemas.microsoft.com/office/drawing/2014/main" id="{A0AA2F1B-F444-A760-60A4-CDEC81F1AD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613"/>
          <a:stretch/>
        </p:blipFill>
        <p:spPr>
          <a:xfrm>
            <a:off x="1416953" y="3998102"/>
            <a:ext cx="9358094" cy="1800000"/>
          </a:xfrm>
          <a:prstGeom prst="rect">
            <a:avLst/>
          </a:prstGeom>
          <a:ln w="19050">
            <a:solidFill>
              <a:srgbClr val="002142"/>
            </a:solidFill>
          </a:ln>
        </p:spPr>
      </p:pic>
    </p:spTree>
    <p:extLst>
      <p:ext uri="{BB962C8B-B14F-4D97-AF65-F5344CB8AC3E}">
        <p14:creationId xmlns:p14="http://schemas.microsoft.com/office/powerpoint/2010/main" val="12977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FF5D6-4136-C0BB-CA8B-DD42EF236591}"/>
              </a:ext>
            </a:extLst>
          </p:cNvPr>
          <p:cNvSpPr/>
          <p:nvPr/>
        </p:nvSpPr>
        <p:spPr>
          <a:xfrm>
            <a:off x="4663809" y="1426126"/>
            <a:ext cx="5176876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메가 독점 콘텐츠 통합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C27D55-6121-8623-2EBB-3BDA834EF0A8}"/>
              </a:ext>
            </a:extLst>
          </p:cNvPr>
          <p:cNvCxnSpPr/>
          <p:nvPr/>
        </p:nvCxnSpPr>
        <p:spPr>
          <a:xfrm>
            <a:off x="3712840" y="1849887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, 폰트, 그래픽, 스크린샷이(가) 표시된 사진">
            <a:extLst>
              <a:ext uri="{FF2B5EF4-FFF2-40B4-BE49-F238E27FC236}">
                <a16:creationId xmlns:a16="http://schemas.microsoft.com/office/drawing/2014/main" id="{9B6AD6C4-E54E-095B-FDD2-601A465D6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FAA888-FD51-3035-4EF4-AC406BCCC96A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스크린샷, 온라인 광고, 웹 페이지이(가) 표시된 사진&#10;&#10;자동 생성된 설명">
            <a:extLst>
              <a:ext uri="{FF2B5EF4-FFF2-40B4-BE49-F238E27FC236}">
                <a16:creationId xmlns:a16="http://schemas.microsoft.com/office/drawing/2014/main" id="{3D088F3C-C94F-CCAB-DD6E-B9E3F2DC2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74" y="2558433"/>
            <a:ext cx="4901268" cy="2834532"/>
          </a:xfrm>
          <a:prstGeom prst="rect">
            <a:avLst/>
          </a:prstGeom>
          <a:ln w="25400">
            <a:solidFill>
              <a:srgbClr val="002142"/>
            </a:solidFill>
          </a:ln>
        </p:spPr>
      </p:pic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A88E5B3-4C0D-0A89-B610-36EC9810A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5" y="2563953"/>
            <a:ext cx="1594879" cy="2829012"/>
          </a:xfrm>
          <a:prstGeom prst="rect">
            <a:avLst/>
          </a:prstGeom>
          <a:ln w="25400">
            <a:solidFill>
              <a:srgbClr val="002142"/>
            </a:solidFill>
          </a:ln>
        </p:spPr>
      </p:pic>
      <p:pic>
        <p:nvPicPr>
          <p:cNvPr id="9" name="그림 8" descr="텍스트, 인간의 얼굴, 스크린샷, 사람이(가) 표시된 사진">
            <a:extLst>
              <a:ext uri="{FF2B5EF4-FFF2-40B4-BE49-F238E27FC236}">
                <a16:creationId xmlns:a16="http://schemas.microsoft.com/office/drawing/2014/main" id="{D9365306-2009-EA1B-3F22-7753FBF2B8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36952"/>
          <a:stretch/>
        </p:blipFill>
        <p:spPr>
          <a:xfrm>
            <a:off x="8277492" y="2555566"/>
            <a:ext cx="3126386" cy="2840928"/>
          </a:xfrm>
          <a:prstGeom prst="rect">
            <a:avLst/>
          </a:prstGeom>
          <a:ln w="25400">
            <a:solidFill>
              <a:srgbClr val="002142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BDF2FC-198F-6E60-B05F-BF00CAC3463F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Layout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E513B5-3EA2-A85F-EBB9-99E89C00BF1A}"/>
              </a:ext>
            </a:extLst>
          </p:cNvPr>
          <p:cNvCxnSpPr>
            <a:cxnSpLocks/>
          </p:cNvCxnSpPr>
          <p:nvPr/>
        </p:nvCxnSpPr>
        <p:spPr>
          <a:xfrm>
            <a:off x="2028305" y="554685"/>
            <a:ext cx="9830679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8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폰트, 그래픽, 스크린샷이(가) 표시된 사진">
            <a:extLst>
              <a:ext uri="{FF2B5EF4-FFF2-40B4-BE49-F238E27FC236}">
                <a16:creationId xmlns:a16="http://schemas.microsoft.com/office/drawing/2014/main" id="{9B6AD6C4-E54E-095B-FDD2-601A465D6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FAA888-FD51-3035-4EF4-AC406BCCC96A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26790F-86ED-E160-DB71-481CA662BA4C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Layout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8A6A90-8498-40CF-5402-273587A9C828}"/>
              </a:ext>
            </a:extLst>
          </p:cNvPr>
          <p:cNvCxnSpPr>
            <a:cxnSpLocks/>
          </p:cNvCxnSpPr>
          <p:nvPr/>
        </p:nvCxnSpPr>
        <p:spPr>
          <a:xfrm>
            <a:off x="2028305" y="554685"/>
            <a:ext cx="9830679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1B48FA-95D5-4E2A-27CE-14FB6E261822}"/>
              </a:ext>
            </a:extLst>
          </p:cNvPr>
          <p:cNvSpPr/>
          <p:nvPr/>
        </p:nvSpPr>
        <p:spPr>
          <a:xfrm>
            <a:off x="4663809" y="1247291"/>
            <a:ext cx="3973115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메가 독점 콘텐츠 통합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1F7461-EEA9-63FE-1B75-1A06AE47875D}"/>
              </a:ext>
            </a:extLst>
          </p:cNvPr>
          <p:cNvCxnSpPr/>
          <p:nvPr/>
        </p:nvCxnSpPr>
        <p:spPr>
          <a:xfrm>
            <a:off x="3712840" y="1665737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, 텍스트, 평행, 디자인이(가) 표시된 사진">
            <a:extLst>
              <a:ext uri="{FF2B5EF4-FFF2-40B4-BE49-F238E27FC236}">
                <a16:creationId xmlns:a16="http://schemas.microsoft.com/office/drawing/2014/main" id="{B6EF0D10-4972-A7F1-706B-994E6D1A69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0935"/>
          <a:stretch/>
        </p:blipFill>
        <p:spPr>
          <a:xfrm>
            <a:off x="2199080" y="2058191"/>
            <a:ext cx="7772234" cy="3859200"/>
          </a:xfrm>
          <a:prstGeom prst="rect">
            <a:avLst/>
          </a:prstGeom>
          <a:ln w="19050">
            <a:solidFill>
              <a:srgbClr val="002142"/>
            </a:solidFill>
          </a:ln>
        </p:spPr>
      </p:pic>
    </p:spTree>
    <p:extLst>
      <p:ext uri="{BB962C8B-B14F-4D97-AF65-F5344CB8AC3E}">
        <p14:creationId xmlns:p14="http://schemas.microsoft.com/office/powerpoint/2010/main" val="64206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스크린샷, 텍스트, 평행, 디자인이(가) 표시된 사진">
            <a:extLst>
              <a:ext uri="{FF2B5EF4-FFF2-40B4-BE49-F238E27FC236}">
                <a16:creationId xmlns:a16="http://schemas.microsoft.com/office/drawing/2014/main" id="{646CE864-048F-EEE2-2601-6F509574E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93" b="-3069"/>
          <a:stretch/>
        </p:blipFill>
        <p:spPr>
          <a:xfrm>
            <a:off x="6289785" y="1987585"/>
            <a:ext cx="4270865" cy="3935121"/>
          </a:xfrm>
          <a:prstGeom prst="rect">
            <a:avLst/>
          </a:prstGeom>
          <a:ln w="19050">
            <a:solidFill>
              <a:srgbClr val="002142"/>
            </a:solidFill>
          </a:ln>
        </p:spPr>
      </p:pic>
      <p:pic>
        <p:nvPicPr>
          <p:cNvPr id="14" name="그림 13" descr="텍스트, 폰트, 그래픽, 스크린샷이(가) 표시된 사진">
            <a:extLst>
              <a:ext uri="{FF2B5EF4-FFF2-40B4-BE49-F238E27FC236}">
                <a16:creationId xmlns:a16="http://schemas.microsoft.com/office/drawing/2014/main" id="{9B6AD6C4-E54E-095B-FDD2-601A465D6F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FAA888-FD51-3035-4EF4-AC406BCCC96A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26790F-86ED-E160-DB71-481CA662BA4C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Layout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8A6A90-8498-40CF-5402-273587A9C828}"/>
              </a:ext>
            </a:extLst>
          </p:cNvPr>
          <p:cNvCxnSpPr>
            <a:cxnSpLocks/>
          </p:cNvCxnSpPr>
          <p:nvPr/>
        </p:nvCxnSpPr>
        <p:spPr>
          <a:xfrm>
            <a:off x="2028305" y="554685"/>
            <a:ext cx="9830679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1B48FA-95D5-4E2A-27CE-14FB6E261822}"/>
              </a:ext>
            </a:extLst>
          </p:cNvPr>
          <p:cNvSpPr/>
          <p:nvPr/>
        </p:nvSpPr>
        <p:spPr>
          <a:xfrm>
            <a:off x="4663810" y="1058190"/>
            <a:ext cx="3856736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학습지원센터 강조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189D27-DAFE-D3FC-9EBC-FC209B061A5C}"/>
              </a:ext>
            </a:extLst>
          </p:cNvPr>
          <p:cNvCxnSpPr>
            <a:cxnSpLocks/>
          </p:cNvCxnSpPr>
          <p:nvPr/>
        </p:nvCxnSpPr>
        <p:spPr>
          <a:xfrm>
            <a:off x="3712840" y="1481951"/>
            <a:ext cx="690639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2F552D16-9BEF-210E-7DC3-C43A0F6A4B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" t="64839" r="170" b="-689"/>
          <a:stretch/>
        </p:blipFill>
        <p:spPr>
          <a:xfrm>
            <a:off x="1601152" y="1987585"/>
            <a:ext cx="4270865" cy="3935121"/>
          </a:xfrm>
          <a:prstGeom prst="rect">
            <a:avLst/>
          </a:prstGeom>
          <a:ln w="19050">
            <a:solidFill>
              <a:srgbClr val="00214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1DF5DE-3895-76F0-924F-0A055DF3D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644" y="2616152"/>
            <a:ext cx="2992360" cy="9890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966421-6327-BD16-4A4D-4F6C81A90081}"/>
              </a:ext>
            </a:extLst>
          </p:cNvPr>
          <p:cNvSpPr/>
          <p:nvPr/>
        </p:nvSpPr>
        <p:spPr>
          <a:xfrm>
            <a:off x="3762375" y="3429000"/>
            <a:ext cx="1390650" cy="528638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B27C2A-D765-1C9A-EAA7-878A2C860D29}"/>
              </a:ext>
            </a:extLst>
          </p:cNvPr>
          <p:cNvSpPr/>
          <p:nvPr/>
        </p:nvSpPr>
        <p:spPr>
          <a:xfrm>
            <a:off x="6943644" y="2606627"/>
            <a:ext cx="2992360" cy="989060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A27CD0-990B-25F8-8644-567D9A9AB847}"/>
              </a:ext>
            </a:extLst>
          </p:cNvPr>
          <p:cNvSpPr/>
          <p:nvPr/>
        </p:nvSpPr>
        <p:spPr>
          <a:xfrm>
            <a:off x="3332846" y="2242033"/>
            <a:ext cx="6516633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Color</a:t>
            </a:r>
            <a:r>
              <a:rPr lang="ko-KR" altLang="en-US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lang="en-US" altLang="ko-KR" sz="2800" dirty="0" err="1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Pallette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E53A48-7904-3354-C755-85ADA52C627A}"/>
              </a:ext>
            </a:extLst>
          </p:cNvPr>
          <p:cNvCxnSpPr/>
          <p:nvPr/>
        </p:nvCxnSpPr>
        <p:spPr>
          <a:xfrm>
            <a:off x="2381878" y="2665794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0194C-7EA3-4557-BED8-DE47E10A8813}"/>
              </a:ext>
            </a:extLst>
          </p:cNvPr>
          <p:cNvSpPr/>
          <p:nvPr/>
        </p:nvSpPr>
        <p:spPr>
          <a:xfrm>
            <a:off x="3806074" y="3393007"/>
            <a:ext cx="1448231" cy="1448231"/>
          </a:xfrm>
          <a:prstGeom prst="rect">
            <a:avLst/>
          </a:prstGeom>
          <a:solidFill>
            <a:srgbClr val="0082FF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163D46-F07F-3035-BEDD-8B5E5436EA54}"/>
              </a:ext>
            </a:extLst>
          </p:cNvPr>
          <p:cNvSpPr/>
          <p:nvPr/>
        </p:nvSpPr>
        <p:spPr>
          <a:xfrm>
            <a:off x="6763937" y="3285458"/>
            <a:ext cx="2150735" cy="505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#0082FF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6CC389-1334-7E2B-896F-39F57FB17DED}"/>
              </a:ext>
            </a:extLst>
          </p:cNvPr>
          <p:cNvSpPr/>
          <p:nvPr/>
        </p:nvSpPr>
        <p:spPr>
          <a:xfrm>
            <a:off x="5632522" y="3285458"/>
            <a:ext cx="803866" cy="505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668EBE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HEX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8EBE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CEEBD5-E3DC-EACC-90A1-39AF58065603}"/>
              </a:ext>
            </a:extLst>
          </p:cNvPr>
          <p:cNvSpPr/>
          <p:nvPr/>
        </p:nvSpPr>
        <p:spPr>
          <a:xfrm>
            <a:off x="6763937" y="3658085"/>
            <a:ext cx="2150735" cy="505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0,  130,  255,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9DD7E-D84C-72A7-0362-B1B19097BD04}"/>
              </a:ext>
            </a:extLst>
          </p:cNvPr>
          <p:cNvSpPr/>
          <p:nvPr/>
        </p:nvSpPr>
        <p:spPr>
          <a:xfrm>
            <a:off x="5632522" y="3658085"/>
            <a:ext cx="803866" cy="505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668EBE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RGB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8EBE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1B159-9B16-6234-CDF2-E5AA022D7842}"/>
              </a:ext>
            </a:extLst>
          </p:cNvPr>
          <p:cNvSpPr/>
          <p:nvPr/>
        </p:nvSpPr>
        <p:spPr>
          <a:xfrm>
            <a:off x="6763937" y="4047093"/>
            <a:ext cx="2610668" cy="505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209.4, 100%, 50%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5DD35-9EAD-2BB2-A014-FEE4270AE595}"/>
              </a:ext>
            </a:extLst>
          </p:cNvPr>
          <p:cNvSpPr/>
          <p:nvPr/>
        </p:nvSpPr>
        <p:spPr>
          <a:xfrm>
            <a:off x="5632521" y="4047093"/>
            <a:ext cx="1182083" cy="505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668EBE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HSL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668EBE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8EBE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3035D5-B1C8-2164-3BD6-2D27EFCC4189}"/>
              </a:ext>
            </a:extLst>
          </p:cNvPr>
          <p:cNvSpPr/>
          <p:nvPr/>
        </p:nvSpPr>
        <p:spPr>
          <a:xfrm>
            <a:off x="6763937" y="4438823"/>
            <a:ext cx="2150735" cy="505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100, 49, 0, 0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C3927E-B366-383C-465E-40A991B7DA38}"/>
              </a:ext>
            </a:extLst>
          </p:cNvPr>
          <p:cNvSpPr/>
          <p:nvPr/>
        </p:nvSpPr>
        <p:spPr>
          <a:xfrm>
            <a:off x="5632521" y="4438823"/>
            <a:ext cx="1182083" cy="505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668EBE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CMYK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668EBE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8EBE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F5F684-EE85-56C8-AF58-874859CDDC75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Style Guide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7" name="그림 6" descr="텍스트, 폰트, 그래픽, 스크린샷이(가) 표시된 사진">
            <a:extLst>
              <a:ext uri="{FF2B5EF4-FFF2-40B4-BE49-F238E27FC236}">
                <a16:creationId xmlns:a16="http://schemas.microsoft.com/office/drawing/2014/main" id="{0D4FC12C-31B2-F23F-7BD8-250CFD096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6FB6381-D9C1-8A5A-34A1-DF957AAB62E2}"/>
              </a:ext>
            </a:extLst>
          </p:cNvPr>
          <p:cNvCxnSpPr>
            <a:cxnSpLocks/>
          </p:cNvCxnSpPr>
          <p:nvPr/>
        </p:nvCxnSpPr>
        <p:spPr>
          <a:xfrm>
            <a:off x="2902857" y="554685"/>
            <a:ext cx="8956127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BC61C10-95F0-56C1-6B5C-FB4096CCB217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5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A27CD0-990B-25F8-8644-567D9A9AB847}"/>
              </a:ext>
            </a:extLst>
          </p:cNvPr>
          <p:cNvSpPr/>
          <p:nvPr/>
        </p:nvSpPr>
        <p:spPr>
          <a:xfrm>
            <a:off x="4933771" y="839175"/>
            <a:ext cx="1162229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Font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E53A48-7904-3354-C755-85ADA52C627A}"/>
              </a:ext>
            </a:extLst>
          </p:cNvPr>
          <p:cNvCxnSpPr/>
          <p:nvPr/>
        </p:nvCxnSpPr>
        <p:spPr>
          <a:xfrm>
            <a:off x="3982803" y="1262936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362030-0024-5E9C-0A43-2ED1D0C5F321}"/>
              </a:ext>
            </a:extLst>
          </p:cNvPr>
          <p:cNvSpPr/>
          <p:nvPr/>
        </p:nvSpPr>
        <p:spPr>
          <a:xfrm>
            <a:off x="2307353" y="2138502"/>
            <a:ext cx="1301479" cy="32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0214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맑은 고딕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BA4DEA-23D9-B0E0-6E6A-2EB158BBF237}"/>
              </a:ext>
            </a:extLst>
          </p:cNvPr>
          <p:cNvSpPr/>
          <p:nvPr/>
        </p:nvSpPr>
        <p:spPr>
          <a:xfrm>
            <a:off x="7498049" y="1673732"/>
            <a:ext cx="814288" cy="373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변경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33BE3A-0D59-AC3E-3022-A89C96696E97}"/>
              </a:ext>
            </a:extLst>
          </p:cNvPr>
          <p:cNvSpPr/>
          <p:nvPr/>
        </p:nvSpPr>
        <p:spPr>
          <a:xfrm>
            <a:off x="3657753" y="2170119"/>
            <a:ext cx="137144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02142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Pretendard ExtraBold" panose="02000903000000020004" pitchFamily="50" charset="-127"/>
              </a:rPr>
              <a:t>나눔고딕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나눔고딕OTF" panose="020D0604000000000000" pitchFamily="34" charset="-127"/>
              <a:ea typeface="나눔고딕OTF" panose="020D0604000000000000" pitchFamily="34" charset="-127"/>
              <a:cs typeface="Pretendard ExtraBold" panose="020009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984EA5-7C13-42B3-022B-49D7261E3EBB}"/>
              </a:ext>
            </a:extLst>
          </p:cNvPr>
          <p:cNvSpPr/>
          <p:nvPr/>
        </p:nvSpPr>
        <p:spPr>
          <a:xfrm>
            <a:off x="3191427" y="1696138"/>
            <a:ext cx="773484" cy="373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02142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Pretendard ExtraBold" panose="02000903000000020004" pitchFamily="50" charset="-127"/>
              </a:rPr>
              <a:t>기존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나눔고딕OTF ExtraBold" panose="020D0904000000000000" pitchFamily="34" charset="-127"/>
              <a:ea typeface="나눔고딕OTF ExtraBold" panose="020D0904000000000000" pitchFamily="34" charset="-127"/>
              <a:cs typeface="Pretendard ExtraBold" panose="020009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80626-1CAF-8FFE-84BE-C4ED9C07A3D9}"/>
              </a:ext>
            </a:extLst>
          </p:cNvPr>
          <p:cNvSpPr/>
          <p:nvPr/>
        </p:nvSpPr>
        <p:spPr>
          <a:xfrm>
            <a:off x="2307353" y="2436263"/>
            <a:ext cx="1301479" cy="32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00214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맑은 고딕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BAA3F8-C979-93AD-217D-6E601C2FE3CA}"/>
              </a:ext>
            </a:extLst>
          </p:cNvPr>
          <p:cNvSpPr/>
          <p:nvPr/>
        </p:nvSpPr>
        <p:spPr>
          <a:xfrm>
            <a:off x="2301911" y="2736966"/>
            <a:ext cx="1514185" cy="32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00214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맑은 고딕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51A2D8-2509-F434-6E3E-FCCD03B7C368}"/>
              </a:ext>
            </a:extLst>
          </p:cNvPr>
          <p:cNvSpPr/>
          <p:nvPr/>
        </p:nvSpPr>
        <p:spPr>
          <a:xfrm>
            <a:off x="2301911" y="3067084"/>
            <a:ext cx="1514185" cy="32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00214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맑은 고딕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BCF65-2536-7217-9A73-97DE5D25D60E}"/>
              </a:ext>
            </a:extLst>
          </p:cNvPr>
          <p:cNvSpPr/>
          <p:nvPr/>
        </p:nvSpPr>
        <p:spPr>
          <a:xfrm>
            <a:off x="3657753" y="2453395"/>
            <a:ext cx="137144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002142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Pretendard ExtraBold" panose="02000903000000020004" pitchFamily="50" charset="-127"/>
              </a:rPr>
              <a:t>나눔고딕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나눔고딕OTF ExtraBold" panose="020D0904000000000000" pitchFamily="34" charset="-127"/>
              <a:ea typeface="나눔고딕OTF ExtraBold" panose="020D0904000000000000" pitchFamily="34" charset="-127"/>
              <a:cs typeface="Pretendard ExtraBold" panose="0200090300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9A6941-1CFF-22BC-0EC0-41D0B073C935}"/>
              </a:ext>
            </a:extLst>
          </p:cNvPr>
          <p:cNvSpPr/>
          <p:nvPr/>
        </p:nvSpPr>
        <p:spPr>
          <a:xfrm>
            <a:off x="3657752" y="2743174"/>
            <a:ext cx="137144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002142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Pretendard ExtraBold" panose="02000903000000020004" pitchFamily="50" charset="-127"/>
              </a:rPr>
              <a:t>나눔고딕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나눔고딕OTF" panose="020D0604000000000000" pitchFamily="34" charset="-127"/>
              <a:ea typeface="나눔고딕OTF" panose="020D0604000000000000" pitchFamily="34" charset="-127"/>
              <a:cs typeface="Pretendard ExtraBold" panose="0200090300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E24ED-51CB-E0F2-F777-6AF2B223B243}"/>
              </a:ext>
            </a:extLst>
          </p:cNvPr>
          <p:cNvSpPr/>
          <p:nvPr/>
        </p:nvSpPr>
        <p:spPr>
          <a:xfrm>
            <a:off x="3657751" y="3059469"/>
            <a:ext cx="137144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002142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Pretendard ExtraBold" panose="02000903000000020004" pitchFamily="50" charset="-127"/>
              </a:rPr>
              <a:t>나눔고딕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나눔고딕OTF ExtraBold" panose="020D0904000000000000" pitchFamily="34" charset="-127"/>
              <a:ea typeface="나눔고딕OTF ExtraBold" panose="020D0904000000000000" pitchFamily="34" charset="-127"/>
              <a:cs typeface="Pretendard ExtraBold" panose="020009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6C86D3-1BEA-DA9B-A3A8-8C47EACDF469}"/>
              </a:ext>
            </a:extLst>
          </p:cNvPr>
          <p:cNvSpPr/>
          <p:nvPr/>
        </p:nvSpPr>
        <p:spPr>
          <a:xfrm>
            <a:off x="2320199" y="3420576"/>
            <a:ext cx="2643105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002142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  <a:cs typeface="Pretendard ExtraBold" panose="02000903000000020004" pitchFamily="50" charset="-127"/>
              </a:rPr>
              <a:t>Apple SD </a:t>
            </a:r>
            <a:r>
              <a:rPr lang="ko-KR" altLang="en-US" sz="2000" dirty="0" err="1">
                <a:solidFill>
                  <a:srgbClr val="002142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  <a:cs typeface="Pretendard ExtraBold" panose="02000903000000020004" pitchFamily="50" charset="-127"/>
              </a:rPr>
              <a:t>산돌고딕</a:t>
            </a:r>
            <a:r>
              <a:rPr lang="ko-KR" altLang="en-US" sz="2000" dirty="0">
                <a:solidFill>
                  <a:srgbClr val="002142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  <a:cs typeface="Pretendard ExtraBold" panose="02000903000000020004" pitchFamily="50" charset="-127"/>
              </a:rPr>
              <a:t> </a:t>
            </a:r>
            <a:r>
              <a:rPr lang="en-US" altLang="ko-KR" sz="2000" dirty="0">
                <a:solidFill>
                  <a:srgbClr val="002142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  <a:cs typeface="Pretendard ExtraBold" panose="02000903000000020004" pitchFamily="50" charset="-127"/>
              </a:rPr>
              <a:t>NEO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AppleSDGothicNeoL00" panose="02000503000000000000" pitchFamily="2" charset="-127"/>
              <a:ea typeface="AppleSDGothicNeoL00" panose="02000503000000000000" pitchFamily="2" charset="-127"/>
              <a:cs typeface="Pretendard ExtraBold" panose="020009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14C83C-CB65-7A0D-925D-47DD439B5D3F}"/>
              </a:ext>
            </a:extLst>
          </p:cNvPr>
          <p:cNvSpPr/>
          <p:nvPr/>
        </p:nvSpPr>
        <p:spPr>
          <a:xfrm>
            <a:off x="2314754" y="3702600"/>
            <a:ext cx="3043114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00214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Pretendard ExtraBold" panose="02000903000000020004" pitchFamily="50" charset="-127"/>
              </a:rPr>
              <a:t>Apple SD </a:t>
            </a:r>
            <a:r>
              <a:rPr lang="ko-KR" altLang="en-US" sz="2000" dirty="0" err="1">
                <a:solidFill>
                  <a:srgbClr val="00214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Pretendard ExtraBold" panose="02000903000000020004" pitchFamily="50" charset="-127"/>
              </a:rPr>
              <a:t>산돌고딕</a:t>
            </a:r>
            <a:r>
              <a:rPr lang="ko-KR" altLang="en-US" sz="2000" dirty="0">
                <a:solidFill>
                  <a:srgbClr val="00214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Pretendard ExtraBold" panose="02000903000000020004" pitchFamily="50" charset="-127"/>
              </a:rPr>
              <a:t> </a:t>
            </a:r>
            <a:r>
              <a:rPr lang="en-US" altLang="ko-KR" sz="2000" dirty="0">
                <a:solidFill>
                  <a:srgbClr val="00214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Pretendard ExtraBold" panose="02000903000000020004" pitchFamily="50" charset="-127"/>
              </a:rPr>
              <a:t>NEO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AppleSDGothicNeoSB00" panose="02000503000000000000" pitchFamily="2" charset="-127"/>
              <a:ea typeface="AppleSDGothicNeoSB00" panose="02000503000000000000" pitchFamily="2" charset="-127"/>
              <a:cs typeface="Pretendard ExtraBold" panose="0200090300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A33907-499C-118A-736E-76AD0373AE8B}"/>
              </a:ext>
            </a:extLst>
          </p:cNvPr>
          <p:cNvSpPr/>
          <p:nvPr/>
        </p:nvSpPr>
        <p:spPr>
          <a:xfrm>
            <a:off x="2314754" y="3970020"/>
            <a:ext cx="3043114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00214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ExtraBold" panose="02000903000000020004" pitchFamily="50" charset="-127"/>
              </a:rPr>
              <a:t>Apple SD </a:t>
            </a:r>
            <a:r>
              <a:rPr lang="ko-KR" altLang="en-US" sz="2000" dirty="0" err="1">
                <a:solidFill>
                  <a:srgbClr val="00214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ExtraBold" panose="02000903000000020004" pitchFamily="50" charset="-127"/>
              </a:rPr>
              <a:t>산돌고딕</a:t>
            </a:r>
            <a:r>
              <a:rPr lang="ko-KR" altLang="en-US" sz="2000" dirty="0">
                <a:solidFill>
                  <a:srgbClr val="00214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ExtraBold" panose="02000903000000020004" pitchFamily="50" charset="-127"/>
              </a:rPr>
              <a:t> </a:t>
            </a:r>
            <a:r>
              <a:rPr lang="en-US" altLang="ko-KR" sz="2000" dirty="0">
                <a:solidFill>
                  <a:srgbClr val="00214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ExtraBold" panose="02000903000000020004" pitchFamily="50" charset="-127"/>
              </a:rPr>
              <a:t>NEO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Pretendard ExtraBold" panose="020009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7D11D4-8DBB-0F80-0E69-6AA59F5CFE40}"/>
              </a:ext>
            </a:extLst>
          </p:cNvPr>
          <p:cNvSpPr/>
          <p:nvPr/>
        </p:nvSpPr>
        <p:spPr>
          <a:xfrm>
            <a:off x="2314754" y="4234803"/>
            <a:ext cx="3043114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002142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  <a:cs typeface="Pretendard ExtraBold" panose="02000903000000020004" pitchFamily="50" charset="-127"/>
              </a:rPr>
              <a:t>Apple SD </a:t>
            </a:r>
            <a:r>
              <a:rPr lang="ko-KR" altLang="en-US" sz="2000" dirty="0" err="1">
                <a:solidFill>
                  <a:srgbClr val="002142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  <a:cs typeface="Pretendard ExtraBold" panose="02000903000000020004" pitchFamily="50" charset="-127"/>
              </a:rPr>
              <a:t>산돌고딕</a:t>
            </a:r>
            <a:r>
              <a:rPr lang="ko-KR" altLang="en-US" sz="2000" dirty="0">
                <a:solidFill>
                  <a:srgbClr val="002142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  <a:cs typeface="Pretendard ExtraBold" panose="02000903000000020004" pitchFamily="50" charset="-127"/>
              </a:rPr>
              <a:t> </a:t>
            </a:r>
            <a:r>
              <a:rPr lang="en-US" altLang="ko-KR" sz="2000" dirty="0">
                <a:solidFill>
                  <a:srgbClr val="002142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  <a:cs typeface="Pretendard ExtraBold" panose="02000903000000020004" pitchFamily="50" charset="-127"/>
              </a:rPr>
              <a:t>NEO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AppleSDGothicNeoH00" panose="02000503000000000000" pitchFamily="2" charset="-127"/>
              <a:ea typeface="AppleSDGothicNeoH00" panose="02000503000000000000" pitchFamily="2" charset="-127"/>
              <a:cs typeface="Pretendard ExtraBold" panose="020009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F71B6F-4993-2995-FA32-A942FA1E7DBA}"/>
              </a:ext>
            </a:extLst>
          </p:cNvPr>
          <p:cNvSpPr/>
          <p:nvPr/>
        </p:nvSpPr>
        <p:spPr>
          <a:xfrm>
            <a:off x="2320198" y="4584863"/>
            <a:ext cx="3490515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002142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  <a:cs typeface="Pretendard ExtraBold" panose="02000903000000020004" pitchFamily="50" charset="-127"/>
              </a:rPr>
              <a:t>Apple SD </a:t>
            </a:r>
            <a:r>
              <a:rPr lang="ko-KR" altLang="en-US" sz="2400" dirty="0" err="1">
                <a:solidFill>
                  <a:srgbClr val="002142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  <a:cs typeface="Pretendard ExtraBold" panose="02000903000000020004" pitchFamily="50" charset="-127"/>
              </a:rPr>
              <a:t>산돌고딕</a:t>
            </a:r>
            <a:r>
              <a:rPr lang="ko-KR" altLang="en-US" sz="2400" dirty="0">
                <a:solidFill>
                  <a:srgbClr val="002142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  <a:cs typeface="Pretendard ExtraBold" panose="02000903000000020004" pitchFamily="50" charset="-127"/>
              </a:rPr>
              <a:t> </a:t>
            </a:r>
            <a:r>
              <a:rPr lang="en-US" altLang="ko-KR" sz="2400" dirty="0">
                <a:solidFill>
                  <a:srgbClr val="002142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  <a:cs typeface="Pretendard ExtraBold" panose="02000903000000020004" pitchFamily="50" charset="-127"/>
              </a:rPr>
              <a:t>NEO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AppleSDGothicNeoL00" panose="02000503000000000000" pitchFamily="2" charset="-127"/>
              <a:ea typeface="AppleSDGothicNeoL00" panose="02000503000000000000" pitchFamily="2" charset="-127"/>
              <a:cs typeface="Pretendard ExtraBold" panose="020009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49FBF3-C3D9-4224-2875-152459C667A6}"/>
              </a:ext>
            </a:extLst>
          </p:cNvPr>
          <p:cNvSpPr/>
          <p:nvPr/>
        </p:nvSpPr>
        <p:spPr>
          <a:xfrm>
            <a:off x="2320198" y="4876758"/>
            <a:ext cx="3490515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002142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Pretendard ExtraBold" panose="02000903000000020004" pitchFamily="50" charset="-127"/>
              </a:rPr>
              <a:t>Apple SD </a:t>
            </a:r>
            <a:r>
              <a:rPr lang="ko-KR" altLang="en-US" sz="2400" dirty="0" err="1">
                <a:solidFill>
                  <a:srgbClr val="002142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Pretendard ExtraBold" panose="02000903000000020004" pitchFamily="50" charset="-127"/>
              </a:rPr>
              <a:t>산돌고딕</a:t>
            </a:r>
            <a:r>
              <a:rPr lang="ko-KR" altLang="en-US" sz="2400" dirty="0">
                <a:solidFill>
                  <a:srgbClr val="002142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Pretendard ExtraBold" panose="02000903000000020004" pitchFamily="50" charset="-127"/>
              </a:rPr>
              <a:t> </a:t>
            </a:r>
            <a:r>
              <a:rPr lang="en-US" altLang="ko-KR" sz="2400" dirty="0">
                <a:solidFill>
                  <a:srgbClr val="002142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Pretendard ExtraBold" panose="02000903000000020004" pitchFamily="50" charset="-127"/>
              </a:rPr>
              <a:t>NEO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Pretendard ExtraBold" panose="020009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EFD7D6-8C40-6EE5-3897-DC9A71328F0C}"/>
              </a:ext>
            </a:extLst>
          </p:cNvPr>
          <p:cNvSpPr/>
          <p:nvPr/>
        </p:nvSpPr>
        <p:spPr>
          <a:xfrm>
            <a:off x="2320198" y="5166194"/>
            <a:ext cx="3490515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00214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ExtraBold" panose="02000903000000020004" pitchFamily="50" charset="-127"/>
              </a:rPr>
              <a:t>Apple SD </a:t>
            </a:r>
            <a:r>
              <a:rPr lang="ko-KR" altLang="en-US" sz="2400" dirty="0" err="1">
                <a:solidFill>
                  <a:srgbClr val="00214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ExtraBold" panose="02000903000000020004" pitchFamily="50" charset="-127"/>
              </a:rPr>
              <a:t>산돌고딕</a:t>
            </a:r>
            <a:r>
              <a:rPr lang="ko-KR" altLang="en-US" sz="2400" dirty="0">
                <a:solidFill>
                  <a:srgbClr val="00214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ExtraBold" panose="02000903000000020004" pitchFamily="50" charset="-127"/>
              </a:rPr>
              <a:t> </a:t>
            </a:r>
            <a:r>
              <a:rPr lang="en-US" altLang="ko-KR" sz="2400" dirty="0">
                <a:solidFill>
                  <a:srgbClr val="002142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ExtraBold" panose="02000903000000020004" pitchFamily="50" charset="-127"/>
              </a:rPr>
              <a:t>NEO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AppleSDGothicNeoB00" panose="02000503000000000000" pitchFamily="2" charset="-127"/>
              <a:ea typeface="AppleSDGothicNeoB00" panose="02000503000000000000" pitchFamily="2" charset="-127"/>
              <a:cs typeface="Pretendard ExtraBold" panose="0200090300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E6061F-FAAC-5BDD-7814-E3624873880E}"/>
              </a:ext>
            </a:extLst>
          </p:cNvPr>
          <p:cNvSpPr/>
          <p:nvPr/>
        </p:nvSpPr>
        <p:spPr>
          <a:xfrm>
            <a:off x="2320198" y="5458089"/>
            <a:ext cx="3490515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002142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  <a:cs typeface="Pretendard ExtraBold" panose="02000903000000020004" pitchFamily="50" charset="-127"/>
              </a:rPr>
              <a:t>Apple SD </a:t>
            </a:r>
            <a:r>
              <a:rPr lang="ko-KR" altLang="en-US" sz="2400" dirty="0" err="1">
                <a:solidFill>
                  <a:srgbClr val="002142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  <a:cs typeface="Pretendard ExtraBold" panose="02000903000000020004" pitchFamily="50" charset="-127"/>
              </a:rPr>
              <a:t>산돌고딕</a:t>
            </a:r>
            <a:r>
              <a:rPr lang="ko-KR" altLang="en-US" sz="2400" dirty="0">
                <a:solidFill>
                  <a:srgbClr val="002142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  <a:cs typeface="Pretendard ExtraBold" panose="02000903000000020004" pitchFamily="50" charset="-127"/>
              </a:rPr>
              <a:t> </a:t>
            </a:r>
            <a:r>
              <a:rPr lang="en-US" altLang="ko-KR" sz="2400" dirty="0">
                <a:solidFill>
                  <a:srgbClr val="002142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  <a:cs typeface="Pretendard ExtraBold" panose="02000903000000020004" pitchFamily="50" charset="-127"/>
              </a:rPr>
              <a:t>NEO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AppleSDGothicNeoH00" panose="02000503000000000000" pitchFamily="2" charset="-127"/>
              <a:ea typeface="AppleSDGothicNeoH00" panose="02000503000000000000" pitchFamily="2" charset="-127"/>
              <a:cs typeface="Pretendard ExtraBold" panose="020009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EA0D5E-23DE-6D54-D2D2-EF952244247D}"/>
              </a:ext>
            </a:extLst>
          </p:cNvPr>
          <p:cNvSpPr/>
          <p:nvPr/>
        </p:nvSpPr>
        <p:spPr>
          <a:xfrm>
            <a:off x="6645322" y="2086438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rgbClr val="002142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Pretendard</a:t>
            </a:r>
            <a:r>
              <a:rPr lang="en-US" altLang="ko-KR" sz="2000" dirty="0">
                <a:solidFill>
                  <a:srgbClr val="002142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002142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프리텐다드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4F6735-4B24-A16D-53CD-145DC1D67FE3}"/>
              </a:ext>
            </a:extLst>
          </p:cNvPr>
          <p:cNvSpPr/>
          <p:nvPr/>
        </p:nvSpPr>
        <p:spPr>
          <a:xfrm>
            <a:off x="6645322" y="2608136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rgbClr val="002142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Pretendard</a:t>
            </a:r>
            <a:r>
              <a:rPr lang="en-US" altLang="ko-KR" sz="2000" dirty="0">
                <a:solidFill>
                  <a:srgbClr val="002142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002142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프리텐다드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997896-13D7-89D8-F117-719E92742FD2}"/>
              </a:ext>
            </a:extLst>
          </p:cNvPr>
          <p:cNvSpPr/>
          <p:nvPr/>
        </p:nvSpPr>
        <p:spPr>
          <a:xfrm>
            <a:off x="6645322" y="2868602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rgbClr val="00214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Pretendard</a:t>
            </a:r>
            <a:r>
              <a:rPr lang="en-US" altLang="ko-KR" sz="2000" dirty="0">
                <a:solidFill>
                  <a:srgbClr val="00214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00214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프리텐다드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66C75C-86AE-7EEB-8B1A-3F92EC533627}"/>
              </a:ext>
            </a:extLst>
          </p:cNvPr>
          <p:cNvSpPr/>
          <p:nvPr/>
        </p:nvSpPr>
        <p:spPr>
          <a:xfrm>
            <a:off x="6645322" y="3128824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rgbClr val="00214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Pretendard</a:t>
            </a:r>
            <a:r>
              <a:rPr lang="en-US" altLang="ko-KR" sz="2000" dirty="0">
                <a:solidFill>
                  <a:srgbClr val="00214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00214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프리텐다드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4B50B7-CB0E-277F-7174-1E283B8690AA}"/>
              </a:ext>
            </a:extLst>
          </p:cNvPr>
          <p:cNvSpPr/>
          <p:nvPr/>
        </p:nvSpPr>
        <p:spPr>
          <a:xfrm>
            <a:off x="6645322" y="3389290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rgbClr val="002142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Pretendard</a:t>
            </a:r>
            <a:r>
              <a:rPr lang="en-US" altLang="ko-KR" sz="2000" dirty="0">
                <a:solidFill>
                  <a:srgbClr val="002142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002142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프리텐다드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BDF986-552B-EC6B-154B-1ADDA61127A3}"/>
              </a:ext>
            </a:extLst>
          </p:cNvPr>
          <p:cNvSpPr/>
          <p:nvPr/>
        </p:nvSpPr>
        <p:spPr>
          <a:xfrm>
            <a:off x="6645322" y="3650522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rgbClr val="002142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Pretendard</a:t>
            </a:r>
            <a:r>
              <a:rPr lang="en-US" altLang="ko-KR" sz="2000" dirty="0">
                <a:solidFill>
                  <a:srgbClr val="002142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002142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프리텐다드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4754E7-AB28-02E0-166D-E75F9E8470C8}"/>
              </a:ext>
            </a:extLst>
          </p:cNvPr>
          <p:cNvSpPr/>
          <p:nvPr/>
        </p:nvSpPr>
        <p:spPr>
          <a:xfrm>
            <a:off x="6645322" y="2347598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Pretendard</a:t>
            </a:r>
            <a:r>
              <a:rPr lang="en-US" altLang="ko-KR" sz="20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프리텐다드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147DBE-B79C-1725-4957-36BAAC1DEB58}"/>
              </a:ext>
            </a:extLst>
          </p:cNvPr>
          <p:cNvSpPr/>
          <p:nvPr/>
        </p:nvSpPr>
        <p:spPr>
          <a:xfrm>
            <a:off x="6645322" y="3940078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srgbClr val="002142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Pretendard</a:t>
            </a:r>
            <a:r>
              <a:rPr lang="en-US" altLang="ko-KR" sz="2400" dirty="0">
                <a:solidFill>
                  <a:srgbClr val="002142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 </a:t>
            </a:r>
            <a:r>
              <a:rPr lang="ko-KR" altLang="en-US" sz="2400" dirty="0" err="1">
                <a:solidFill>
                  <a:srgbClr val="002142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프리텐다드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796B68-3FCF-29EA-A3D3-4C01F2EE6475}"/>
              </a:ext>
            </a:extLst>
          </p:cNvPr>
          <p:cNvSpPr/>
          <p:nvPr/>
        </p:nvSpPr>
        <p:spPr>
          <a:xfrm>
            <a:off x="6645322" y="4461776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srgbClr val="002142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Pretendard</a:t>
            </a:r>
            <a:r>
              <a:rPr lang="en-US" altLang="ko-KR" sz="2400" dirty="0">
                <a:solidFill>
                  <a:srgbClr val="002142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400" dirty="0" err="1">
                <a:solidFill>
                  <a:srgbClr val="002142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프리텐다드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E055E0-9AFD-A46C-56C5-FAF834C03984}"/>
              </a:ext>
            </a:extLst>
          </p:cNvPr>
          <p:cNvSpPr/>
          <p:nvPr/>
        </p:nvSpPr>
        <p:spPr>
          <a:xfrm>
            <a:off x="6645322" y="4722242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srgbClr val="00214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Pretendard</a:t>
            </a:r>
            <a:r>
              <a:rPr lang="en-US" altLang="ko-KR" sz="2400" dirty="0">
                <a:solidFill>
                  <a:srgbClr val="00214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dirty="0" err="1">
                <a:solidFill>
                  <a:srgbClr val="00214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프리텐다드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A8E2F6-5718-2C0C-57D2-FE8D95F559D5}"/>
              </a:ext>
            </a:extLst>
          </p:cNvPr>
          <p:cNvSpPr/>
          <p:nvPr/>
        </p:nvSpPr>
        <p:spPr>
          <a:xfrm>
            <a:off x="6645322" y="4982464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srgbClr val="00214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Pretendard</a:t>
            </a:r>
            <a:r>
              <a:rPr lang="en-US" altLang="ko-KR" sz="2400" dirty="0">
                <a:solidFill>
                  <a:srgbClr val="00214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400" dirty="0" err="1">
                <a:solidFill>
                  <a:srgbClr val="00214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프리텐다드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327506-7404-3C28-1064-CB1D0552DED4}"/>
              </a:ext>
            </a:extLst>
          </p:cNvPr>
          <p:cNvSpPr/>
          <p:nvPr/>
        </p:nvSpPr>
        <p:spPr>
          <a:xfrm>
            <a:off x="6645322" y="5242930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srgbClr val="002142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Pretendard</a:t>
            </a:r>
            <a:r>
              <a:rPr lang="en-US" altLang="ko-KR" sz="2400" dirty="0">
                <a:solidFill>
                  <a:srgbClr val="002142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400" dirty="0" err="1">
                <a:solidFill>
                  <a:srgbClr val="002142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프리텐다드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27E2CA-5868-7AE5-9763-C2F3E9AF08E0}"/>
              </a:ext>
            </a:extLst>
          </p:cNvPr>
          <p:cNvSpPr/>
          <p:nvPr/>
        </p:nvSpPr>
        <p:spPr>
          <a:xfrm>
            <a:off x="6645322" y="5504162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srgbClr val="002142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Pretendard</a:t>
            </a:r>
            <a:r>
              <a:rPr lang="en-US" altLang="ko-KR" sz="2400" dirty="0">
                <a:solidFill>
                  <a:srgbClr val="002142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2400" dirty="0" err="1">
                <a:solidFill>
                  <a:srgbClr val="002142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프리텐다드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2D0777-A6F9-3801-CF41-5D6731F914B7}"/>
              </a:ext>
            </a:extLst>
          </p:cNvPr>
          <p:cNvSpPr/>
          <p:nvPr/>
        </p:nvSpPr>
        <p:spPr>
          <a:xfrm>
            <a:off x="6645322" y="4201238"/>
            <a:ext cx="3428617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Pretendard</a:t>
            </a:r>
            <a:r>
              <a:rPr lang="en-US" altLang="ko-KR" sz="24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lang="ko-KR" altLang="en-US" sz="2400" dirty="0" err="1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프리텐다드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70A112-5B37-D5E0-0A22-797E5FFDA78E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Style Guide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44" name="그림 43" descr="텍스트, 폰트, 그래픽, 스크린샷이(가) 표시된 사진">
            <a:extLst>
              <a:ext uri="{FF2B5EF4-FFF2-40B4-BE49-F238E27FC236}">
                <a16:creationId xmlns:a16="http://schemas.microsoft.com/office/drawing/2014/main" id="{EC7A9B3B-64B8-617A-1E0E-00A6447BC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223622"/>
            <a:ext cx="1865062" cy="391614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EE64616-D208-3458-A891-0FE0D7379A51}"/>
              </a:ext>
            </a:extLst>
          </p:cNvPr>
          <p:cNvCxnSpPr>
            <a:cxnSpLocks/>
          </p:cNvCxnSpPr>
          <p:nvPr/>
        </p:nvCxnSpPr>
        <p:spPr>
          <a:xfrm>
            <a:off x="2902857" y="554685"/>
            <a:ext cx="8956127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AD39E74-7357-91C6-3CD8-255793582240}"/>
              </a:ext>
            </a:extLst>
          </p:cNvPr>
          <p:cNvCxnSpPr>
            <a:cxnSpLocks/>
          </p:cNvCxnSpPr>
          <p:nvPr/>
        </p:nvCxnSpPr>
        <p:spPr>
          <a:xfrm>
            <a:off x="332014" y="6431528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A27CD0-990B-25F8-8644-567D9A9AB847}"/>
              </a:ext>
            </a:extLst>
          </p:cNvPr>
          <p:cNvSpPr/>
          <p:nvPr/>
        </p:nvSpPr>
        <p:spPr>
          <a:xfrm>
            <a:off x="3332846" y="1052565"/>
            <a:ext cx="6516633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Menu Design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E53A48-7904-3354-C755-85ADA52C627A}"/>
              </a:ext>
            </a:extLst>
          </p:cNvPr>
          <p:cNvCxnSpPr/>
          <p:nvPr/>
        </p:nvCxnSpPr>
        <p:spPr>
          <a:xfrm>
            <a:off x="2381878" y="1476326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F5F684-EE85-56C8-AF58-874859CDDC75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Style Guide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7" name="그림 6" descr="텍스트, 폰트, 그래픽, 스크린샷이(가) 표시된 사진">
            <a:extLst>
              <a:ext uri="{FF2B5EF4-FFF2-40B4-BE49-F238E27FC236}">
                <a16:creationId xmlns:a16="http://schemas.microsoft.com/office/drawing/2014/main" id="{0D4FC12C-31B2-F23F-7BD8-250CFD096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6FB6381-D9C1-8A5A-34A1-DF957AAB62E2}"/>
              </a:ext>
            </a:extLst>
          </p:cNvPr>
          <p:cNvCxnSpPr>
            <a:cxnSpLocks/>
          </p:cNvCxnSpPr>
          <p:nvPr/>
        </p:nvCxnSpPr>
        <p:spPr>
          <a:xfrm>
            <a:off x="2902857" y="554685"/>
            <a:ext cx="8956127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BC61C10-95F0-56C1-6B5C-FB4096CCB217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디자인이(가) 표시된 사진">
            <a:extLst>
              <a:ext uri="{FF2B5EF4-FFF2-40B4-BE49-F238E27FC236}">
                <a16:creationId xmlns:a16="http://schemas.microsoft.com/office/drawing/2014/main" id="{43895496-71DE-BEE7-2CCA-F420E7F513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0" t="-1" r="14879" b="50136"/>
          <a:stretch/>
        </p:blipFill>
        <p:spPr>
          <a:xfrm>
            <a:off x="1632000" y="2082130"/>
            <a:ext cx="8928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폰트, 그래픽, 스크린샷이(가) 표시된 사진">
            <a:extLst>
              <a:ext uri="{FF2B5EF4-FFF2-40B4-BE49-F238E27FC236}">
                <a16:creationId xmlns:a16="http://schemas.microsoft.com/office/drawing/2014/main" id="{9B6AD6C4-E54E-095B-FDD2-601A465D6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FAA888-FD51-3035-4EF4-AC406BCCC96A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26790F-86ED-E160-DB71-481CA662BA4C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Layout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8A6A90-8498-40CF-5402-273587A9C828}"/>
              </a:ext>
            </a:extLst>
          </p:cNvPr>
          <p:cNvCxnSpPr>
            <a:cxnSpLocks/>
          </p:cNvCxnSpPr>
          <p:nvPr/>
        </p:nvCxnSpPr>
        <p:spPr>
          <a:xfrm>
            <a:off x="2028305" y="554685"/>
            <a:ext cx="9830679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1B48FA-95D5-4E2A-27CE-14FB6E261822}"/>
              </a:ext>
            </a:extLst>
          </p:cNvPr>
          <p:cNvSpPr/>
          <p:nvPr/>
        </p:nvSpPr>
        <p:spPr>
          <a:xfrm>
            <a:off x="4663810" y="3019994"/>
            <a:ext cx="3856736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가격 확인 단계 축소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189D27-DAFE-D3FC-9EBC-FC209B061A5C}"/>
              </a:ext>
            </a:extLst>
          </p:cNvPr>
          <p:cNvCxnSpPr>
            <a:cxnSpLocks/>
          </p:cNvCxnSpPr>
          <p:nvPr/>
        </p:nvCxnSpPr>
        <p:spPr>
          <a:xfrm>
            <a:off x="3712840" y="3443755"/>
            <a:ext cx="690639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5B861-7A0D-895C-DBD1-3D51E2FE57C1}"/>
              </a:ext>
            </a:extLst>
          </p:cNvPr>
          <p:cNvSpPr/>
          <p:nvPr/>
        </p:nvSpPr>
        <p:spPr>
          <a:xfrm>
            <a:off x="4663809" y="3745972"/>
            <a:ext cx="4471877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Fixed </a:t>
            </a:r>
            <a:r>
              <a:rPr lang="ko-KR" altLang="en-US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메뉴 사용 하지 않음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CEC61F-07C0-404B-9C30-D05971F9D838}"/>
              </a:ext>
            </a:extLst>
          </p:cNvPr>
          <p:cNvCxnSpPr>
            <a:cxnSpLocks/>
          </p:cNvCxnSpPr>
          <p:nvPr/>
        </p:nvCxnSpPr>
        <p:spPr>
          <a:xfrm>
            <a:off x="3712840" y="4169733"/>
            <a:ext cx="690639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328FA-03EC-0BE7-5073-02586071861D}"/>
              </a:ext>
            </a:extLst>
          </p:cNvPr>
          <p:cNvSpPr/>
          <p:nvPr/>
        </p:nvSpPr>
        <p:spPr>
          <a:xfrm>
            <a:off x="3712840" y="2158278"/>
            <a:ext cx="2139320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e</a:t>
            </a: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tc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72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폰트, 그래픽, 스크린샷이(가) 표시된 사진">
            <a:extLst>
              <a:ext uri="{FF2B5EF4-FFF2-40B4-BE49-F238E27FC236}">
                <a16:creationId xmlns:a16="http://schemas.microsoft.com/office/drawing/2014/main" id="{9B6AD6C4-E54E-095B-FDD2-601A465D6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FAA888-FD51-3035-4EF4-AC406BCCC96A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26790F-86ED-E160-DB71-481CA662BA4C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Layout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8A6A90-8498-40CF-5402-273587A9C828}"/>
              </a:ext>
            </a:extLst>
          </p:cNvPr>
          <p:cNvCxnSpPr>
            <a:cxnSpLocks/>
          </p:cNvCxnSpPr>
          <p:nvPr/>
        </p:nvCxnSpPr>
        <p:spPr>
          <a:xfrm>
            <a:off x="2028305" y="554685"/>
            <a:ext cx="9830679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1B48FA-95D5-4E2A-27CE-14FB6E261822}"/>
              </a:ext>
            </a:extLst>
          </p:cNvPr>
          <p:cNvSpPr/>
          <p:nvPr/>
        </p:nvSpPr>
        <p:spPr>
          <a:xfrm>
            <a:off x="4663810" y="3019994"/>
            <a:ext cx="3856736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가격 확인 단계 축소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189D27-DAFE-D3FC-9EBC-FC209B061A5C}"/>
              </a:ext>
            </a:extLst>
          </p:cNvPr>
          <p:cNvCxnSpPr>
            <a:cxnSpLocks/>
          </p:cNvCxnSpPr>
          <p:nvPr/>
        </p:nvCxnSpPr>
        <p:spPr>
          <a:xfrm>
            <a:off x="3712840" y="3443755"/>
            <a:ext cx="690639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5B861-7A0D-895C-DBD1-3D51E2FE57C1}"/>
              </a:ext>
            </a:extLst>
          </p:cNvPr>
          <p:cNvSpPr/>
          <p:nvPr/>
        </p:nvSpPr>
        <p:spPr>
          <a:xfrm>
            <a:off x="4663809" y="3745972"/>
            <a:ext cx="4471877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Fixed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메뉴 사용 하지 않음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CEC61F-07C0-404B-9C30-D05971F9D838}"/>
              </a:ext>
            </a:extLst>
          </p:cNvPr>
          <p:cNvCxnSpPr>
            <a:cxnSpLocks/>
          </p:cNvCxnSpPr>
          <p:nvPr/>
        </p:nvCxnSpPr>
        <p:spPr>
          <a:xfrm>
            <a:off x="3712840" y="4169733"/>
            <a:ext cx="690639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328FA-03EC-0BE7-5073-02586071861D}"/>
              </a:ext>
            </a:extLst>
          </p:cNvPr>
          <p:cNvSpPr/>
          <p:nvPr/>
        </p:nvSpPr>
        <p:spPr>
          <a:xfrm>
            <a:off x="3712840" y="2158278"/>
            <a:ext cx="2139320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e</a:t>
            </a: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tc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84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C46F128-9091-DC60-6940-62CB6864FC8E}"/>
              </a:ext>
            </a:extLst>
          </p:cNvPr>
          <p:cNvSpPr/>
          <p:nvPr/>
        </p:nvSpPr>
        <p:spPr>
          <a:xfrm>
            <a:off x="326713" y="171104"/>
            <a:ext cx="2271344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002142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Summary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1" name="그림 10" descr="텍스트, 폰트, 그래픽, 스크린샷이(가) 표시된 사진">
            <a:extLst>
              <a:ext uri="{FF2B5EF4-FFF2-40B4-BE49-F238E27FC236}">
                <a16:creationId xmlns:a16="http://schemas.microsoft.com/office/drawing/2014/main" id="{A6B875BB-BA2F-21A7-7484-A01E51E66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632A3F0-F603-A5E8-22B5-178318D7C3C8}"/>
              </a:ext>
            </a:extLst>
          </p:cNvPr>
          <p:cNvCxnSpPr>
            <a:cxnSpLocks/>
          </p:cNvCxnSpPr>
          <p:nvPr/>
        </p:nvCxnSpPr>
        <p:spPr>
          <a:xfrm>
            <a:off x="2512785" y="554685"/>
            <a:ext cx="9346199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12CBC7-83E1-76D1-B8FD-08D085FA212B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A4A9F5-9FD6-20FE-6A82-D1DDDCE5AF8F}"/>
              </a:ext>
            </a:extLst>
          </p:cNvPr>
          <p:cNvSpPr/>
          <p:nvPr/>
        </p:nvSpPr>
        <p:spPr>
          <a:xfrm>
            <a:off x="3529067" y="3020765"/>
            <a:ext cx="6516633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메가스터디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홈페이지 리뉴얼 추진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8705FE-B68C-3817-352B-7E89C8989CEE}"/>
              </a:ext>
            </a:extLst>
          </p:cNvPr>
          <p:cNvCxnSpPr/>
          <p:nvPr/>
        </p:nvCxnSpPr>
        <p:spPr>
          <a:xfrm>
            <a:off x="2512785" y="3423536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0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4F3ECE-0C01-30E9-F528-166E412BF569}"/>
              </a:ext>
            </a:extLst>
          </p:cNvPr>
          <p:cNvSpPr/>
          <p:nvPr/>
        </p:nvSpPr>
        <p:spPr>
          <a:xfrm>
            <a:off x="326713" y="171104"/>
            <a:ext cx="1451287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Finish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4" name="그림 13" descr="텍스트, 폰트, 그래픽, 스크린샷이(가) 표시된 사진">
            <a:extLst>
              <a:ext uri="{FF2B5EF4-FFF2-40B4-BE49-F238E27FC236}">
                <a16:creationId xmlns:a16="http://schemas.microsoft.com/office/drawing/2014/main" id="{9B6AD6C4-E54E-095B-FDD2-601A465D6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532A35-E0F8-CD3A-7C02-7F0216E8C9AA}"/>
              </a:ext>
            </a:extLst>
          </p:cNvPr>
          <p:cNvCxnSpPr>
            <a:cxnSpLocks/>
          </p:cNvCxnSpPr>
          <p:nvPr/>
        </p:nvCxnSpPr>
        <p:spPr>
          <a:xfrm>
            <a:off x="1727200" y="554685"/>
            <a:ext cx="10131784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FAA888-FD51-3035-4EF4-AC406BCCC96A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7FD887-DDE8-04E2-6B22-48E9D8DE4B4C}"/>
              </a:ext>
            </a:extLst>
          </p:cNvPr>
          <p:cNvSpPr/>
          <p:nvPr/>
        </p:nvSpPr>
        <p:spPr>
          <a:xfrm>
            <a:off x="3428358" y="3267884"/>
            <a:ext cx="4992436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Thank you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28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FF5D6-4136-C0BB-CA8B-DD42EF236591}"/>
              </a:ext>
            </a:extLst>
          </p:cNvPr>
          <p:cNvSpPr/>
          <p:nvPr/>
        </p:nvSpPr>
        <p:spPr>
          <a:xfrm>
            <a:off x="3470731" y="2460953"/>
            <a:ext cx="6516633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입시 홈페이지 디자인 차별화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EE16DD-EAF2-875A-CAE7-151351FE7BAC}"/>
              </a:ext>
            </a:extLst>
          </p:cNvPr>
          <p:cNvSpPr/>
          <p:nvPr/>
        </p:nvSpPr>
        <p:spPr>
          <a:xfrm>
            <a:off x="3470730" y="3190966"/>
            <a:ext cx="6516633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사용자 경험 개선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E04DBE-0645-2819-D6CA-2BC78D10A57D}"/>
              </a:ext>
            </a:extLst>
          </p:cNvPr>
          <p:cNvSpPr/>
          <p:nvPr/>
        </p:nvSpPr>
        <p:spPr>
          <a:xfrm>
            <a:off x="3470730" y="3908515"/>
            <a:ext cx="6516633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마케팅 전략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개선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C27D55-6121-8623-2EBB-3BDA834EF0A8}"/>
              </a:ext>
            </a:extLst>
          </p:cNvPr>
          <p:cNvCxnSpPr/>
          <p:nvPr/>
        </p:nvCxnSpPr>
        <p:spPr>
          <a:xfrm>
            <a:off x="2519763" y="2884714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07EC422-CBB7-02C5-9171-A3504DB7CAAC}"/>
              </a:ext>
            </a:extLst>
          </p:cNvPr>
          <p:cNvCxnSpPr/>
          <p:nvPr/>
        </p:nvCxnSpPr>
        <p:spPr>
          <a:xfrm>
            <a:off x="2519763" y="3621943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CDA5F0-C93D-A91C-AE36-8BCD2CAD1C26}"/>
              </a:ext>
            </a:extLst>
          </p:cNvPr>
          <p:cNvCxnSpPr/>
          <p:nvPr/>
        </p:nvCxnSpPr>
        <p:spPr>
          <a:xfrm>
            <a:off x="2519763" y="4332194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5578E8-A7F7-8A57-AAAC-44B0A2767497}"/>
              </a:ext>
            </a:extLst>
          </p:cNvPr>
          <p:cNvSpPr/>
          <p:nvPr/>
        </p:nvSpPr>
        <p:spPr>
          <a:xfrm>
            <a:off x="326714" y="171104"/>
            <a:ext cx="1937516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002142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Our</a:t>
            </a:r>
            <a:r>
              <a:rPr lang="ko-KR" altLang="en-US" sz="2800" dirty="0">
                <a:solidFill>
                  <a:srgbClr val="002142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en-US" altLang="ko-KR" sz="2800" dirty="0">
                <a:solidFill>
                  <a:srgbClr val="002142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Goal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8" name="그림 7" descr="텍스트, 폰트, 그래픽, 스크린샷이(가) 표시된 사진">
            <a:extLst>
              <a:ext uri="{FF2B5EF4-FFF2-40B4-BE49-F238E27FC236}">
                <a16:creationId xmlns:a16="http://schemas.microsoft.com/office/drawing/2014/main" id="{C110CBD3-FC13-A3E4-F343-13F53F604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FA6A76-0BAA-1CE6-7445-E10818C7713C}"/>
              </a:ext>
            </a:extLst>
          </p:cNvPr>
          <p:cNvCxnSpPr>
            <a:cxnSpLocks/>
          </p:cNvCxnSpPr>
          <p:nvPr/>
        </p:nvCxnSpPr>
        <p:spPr>
          <a:xfrm>
            <a:off x="2329543" y="554685"/>
            <a:ext cx="9529441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978838-3845-7B67-3823-2E3CB261545C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FF5D6-4136-C0BB-CA8B-DD42EF236591}"/>
              </a:ext>
            </a:extLst>
          </p:cNvPr>
          <p:cNvSpPr/>
          <p:nvPr/>
        </p:nvSpPr>
        <p:spPr>
          <a:xfrm>
            <a:off x="3470731" y="3026815"/>
            <a:ext cx="6516633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고등학교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입시생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&amp;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학부모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C27D55-6121-8623-2EBB-3BDA834EF0A8}"/>
              </a:ext>
            </a:extLst>
          </p:cNvPr>
          <p:cNvCxnSpPr/>
          <p:nvPr/>
        </p:nvCxnSpPr>
        <p:spPr>
          <a:xfrm>
            <a:off x="2519763" y="3450576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095C41-76E1-13C7-5A50-84F0EE507E79}"/>
              </a:ext>
            </a:extLst>
          </p:cNvPr>
          <p:cNvSpPr/>
          <p:nvPr/>
        </p:nvSpPr>
        <p:spPr>
          <a:xfrm>
            <a:off x="326713" y="171104"/>
            <a:ext cx="2518087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Main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en-US" altLang="ko-KR" sz="2800" dirty="0">
                <a:solidFill>
                  <a:srgbClr val="002142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Target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8" name="그림 7" descr="텍스트, 폰트, 그래픽, 스크린샷이(가) 표시된 사진">
            <a:extLst>
              <a:ext uri="{FF2B5EF4-FFF2-40B4-BE49-F238E27FC236}">
                <a16:creationId xmlns:a16="http://schemas.microsoft.com/office/drawing/2014/main" id="{07D02293-70CF-60A1-89D7-3FBE4C588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BCEF24-827B-FED6-6F3B-13658356CB37}"/>
              </a:ext>
            </a:extLst>
          </p:cNvPr>
          <p:cNvCxnSpPr>
            <a:cxnSpLocks/>
          </p:cNvCxnSpPr>
          <p:nvPr/>
        </p:nvCxnSpPr>
        <p:spPr>
          <a:xfrm>
            <a:off x="3098800" y="554685"/>
            <a:ext cx="8760184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55AE3C-255A-4C2E-71DC-72965DC84523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FF5D6-4136-C0BB-CA8B-DD42EF236591}"/>
              </a:ext>
            </a:extLst>
          </p:cNvPr>
          <p:cNvSpPr/>
          <p:nvPr/>
        </p:nvSpPr>
        <p:spPr>
          <a:xfrm>
            <a:off x="3470731" y="1579504"/>
            <a:ext cx="6516633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개인용 컴퓨터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(Desktop, Laptop)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C27D55-6121-8623-2EBB-3BDA834EF0A8}"/>
              </a:ext>
            </a:extLst>
          </p:cNvPr>
          <p:cNvCxnSpPr/>
          <p:nvPr/>
        </p:nvCxnSpPr>
        <p:spPr>
          <a:xfrm>
            <a:off x="2519763" y="2003265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8FE1FE-75AB-4E9D-247A-D6A26512CA79}"/>
              </a:ext>
            </a:extLst>
          </p:cNvPr>
          <p:cNvSpPr/>
          <p:nvPr/>
        </p:nvSpPr>
        <p:spPr>
          <a:xfrm>
            <a:off x="326712" y="3053347"/>
            <a:ext cx="2193051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Resolution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7AA742-38C3-EB2F-8D03-E863E25AEB0C}"/>
              </a:ext>
            </a:extLst>
          </p:cNvPr>
          <p:cNvSpPr/>
          <p:nvPr/>
        </p:nvSpPr>
        <p:spPr>
          <a:xfrm>
            <a:off x="3470731" y="4173375"/>
            <a:ext cx="6516633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1920 x 1080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px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기준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DB3FF17-7819-FB63-E6CF-22324ECB49D9}"/>
              </a:ext>
            </a:extLst>
          </p:cNvPr>
          <p:cNvCxnSpPr/>
          <p:nvPr/>
        </p:nvCxnSpPr>
        <p:spPr>
          <a:xfrm>
            <a:off x="2519763" y="4597136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21F25D-3B90-77A8-A80C-D091FABD20E9}"/>
              </a:ext>
            </a:extLst>
          </p:cNvPr>
          <p:cNvSpPr/>
          <p:nvPr/>
        </p:nvSpPr>
        <p:spPr>
          <a:xfrm>
            <a:off x="3470731" y="4870261"/>
            <a:ext cx="6516633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실제 너비</a:t>
            </a:r>
            <a:r>
              <a:rPr lang="en-US" altLang="ko-KR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: 1280px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4E2853-57AB-2D64-4F70-604C6B50212F}"/>
              </a:ext>
            </a:extLst>
          </p:cNvPr>
          <p:cNvCxnSpPr/>
          <p:nvPr/>
        </p:nvCxnSpPr>
        <p:spPr>
          <a:xfrm>
            <a:off x="2519763" y="5294022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C2D2F-61BD-FA0D-3F8E-C82055B5A2AF}"/>
              </a:ext>
            </a:extLst>
          </p:cNvPr>
          <p:cNvSpPr/>
          <p:nvPr/>
        </p:nvSpPr>
        <p:spPr>
          <a:xfrm>
            <a:off x="326713" y="171104"/>
            <a:ext cx="2010087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Platform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2" name="그림 11" descr="텍스트, 폰트, 그래픽, 스크린샷이(가) 표시된 사진">
            <a:extLst>
              <a:ext uri="{FF2B5EF4-FFF2-40B4-BE49-F238E27FC236}">
                <a16:creationId xmlns:a16="http://schemas.microsoft.com/office/drawing/2014/main" id="{FC3B6EBE-BF36-3373-92A5-AB3E69815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E7E19C-C148-D6D7-FB20-BFBB69934329}"/>
              </a:ext>
            </a:extLst>
          </p:cNvPr>
          <p:cNvCxnSpPr>
            <a:cxnSpLocks/>
          </p:cNvCxnSpPr>
          <p:nvPr/>
        </p:nvCxnSpPr>
        <p:spPr>
          <a:xfrm>
            <a:off x="2467429" y="554685"/>
            <a:ext cx="9391555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1A1A10-34B8-7667-2DEE-49B3A4594703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A5FA119-96F7-F26A-1F92-8DE87458B01F}"/>
              </a:ext>
            </a:extLst>
          </p:cNvPr>
          <p:cNvCxnSpPr>
            <a:cxnSpLocks/>
          </p:cNvCxnSpPr>
          <p:nvPr/>
        </p:nvCxnSpPr>
        <p:spPr>
          <a:xfrm>
            <a:off x="2467429" y="3453579"/>
            <a:ext cx="9391555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5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FF5D6-4136-C0BB-CA8B-DD42EF236591}"/>
              </a:ext>
            </a:extLst>
          </p:cNvPr>
          <p:cNvSpPr/>
          <p:nvPr/>
        </p:nvSpPr>
        <p:spPr>
          <a:xfrm>
            <a:off x="3470731" y="3020765"/>
            <a:ext cx="6516633" cy="81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Landing</a:t>
            </a:r>
            <a:r>
              <a:rPr lang="ko-KR" altLang="en-US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lang="en-US" altLang="ko-KR" sz="2800" dirty="0">
                <a:solidFill>
                  <a:srgbClr val="002142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page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C27D55-6121-8623-2EBB-3BDA834EF0A8}"/>
              </a:ext>
            </a:extLst>
          </p:cNvPr>
          <p:cNvCxnSpPr/>
          <p:nvPr/>
        </p:nvCxnSpPr>
        <p:spPr>
          <a:xfrm>
            <a:off x="2519763" y="3444526"/>
            <a:ext cx="899886" cy="0"/>
          </a:xfrm>
          <a:prstGeom prst="line">
            <a:avLst/>
          </a:prstGeom>
          <a:ln w="12700">
            <a:solidFill>
              <a:srgbClr val="002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246750-CF3A-FA66-7089-B800F13EA547}"/>
              </a:ext>
            </a:extLst>
          </p:cNvPr>
          <p:cNvSpPr/>
          <p:nvPr/>
        </p:nvSpPr>
        <p:spPr>
          <a:xfrm>
            <a:off x="326713" y="171104"/>
            <a:ext cx="2010087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Scope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3" name="그림 2" descr="텍스트, 폰트, 그래픽, 스크린샷이(가) 표시된 사진">
            <a:extLst>
              <a:ext uri="{FF2B5EF4-FFF2-40B4-BE49-F238E27FC236}">
                <a16:creationId xmlns:a16="http://schemas.microsoft.com/office/drawing/2014/main" id="{1BCAE2E9-A4E4-9909-5777-8C511FE0A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853ED1-C59D-D371-F865-4E3DC9B07398}"/>
              </a:ext>
            </a:extLst>
          </p:cNvPr>
          <p:cNvCxnSpPr>
            <a:cxnSpLocks/>
          </p:cNvCxnSpPr>
          <p:nvPr/>
        </p:nvCxnSpPr>
        <p:spPr>
          <a:xfrm>
            <a:off x="1894114" y="554685"/>
            <a:ext cx="9964870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FA2C7B-599E-9CDB-2A8A-A3807F959CFB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5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712072D6-C6F7-BA32-3BF0-55B9ACCCB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597"/>
          <a:stretch/>
        </p:blipFill>
        <p:spPr>
          <a:xfrm>
            <a:off x="792818" y="1827669"/>
            <a:ext cx="2884715" cy="3960000"/>
          </a:xfrm>
          <a:prstGeom prst="rect">
            <a:avLst/>
          </a:prstGeom>
        </p:spPr>
      </p:pic>
      <p:pic>
        <p:nvPicPr>
          <p:cNvPr id="26" name="그림 2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40C91CC-DA3E-E460-74A2-2A810D71EC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61"/>
          <a:stretch/>
        </p:blipFill>
        <p:spPr>
          <a:xfrm>
            <a:off x="8514466" y="1827669"/>
            <a:ext cx="2884715" cy="3960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F7F19-71EF-416B-1EB0-79DFDA37B34C}"/>
              </a:ext>
            </a:extLst>
          </p:cNvPr>
          <p:cNvSpPr/>
          <p:nvPr/>
        </p:nvSpPr>
        <p:spPr>
          <a:xfrm>
            <a:off x="861762" y="1411789"/>
            <a:ext cx="2808736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srgbClr val="002142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메가스터디</a:t>
            </a:r>
            <a:endParaRPr lang="en-US" altLang="ko-KR" dirty="0">
              <a:solidFill>
                <a:srgbClr val="002142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37BFC5-7730-B1EE-0ED2-4A7A9C2023E1}"/>
              </a:ext>
            </a:extLst>
          </p:cNvPr>
          <p:cNvSpPr/>
          <p:nvPr/>
        </p:nvSpPr>
        <p:spPr>
          <a:xfrm>
            <a:off x="4463994" y="1412117"/>
            <a:ext cx="3294965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srgbClr val="002142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메가스터디</a:t>
            </a:r>
            <a:r>
              <a:rPr lang="en-US" altLang="ko-KR" dirty="0">
                <a:solidFill>
                  <a:srgbClr val="002142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dirty="0">
                <a:solidFill>
                  <a:srgbClr val="00214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리뉴얼</a:t>
            </a:r>
            <a:r>
              <a:rPr lang="ko-KR" altLang="en-US" dirty="0">
                <a:solidFill>
                  <a:srgbClr val="002142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와이어프레임</a:t>
            </a:r>
            <a:endParaRPr lang="en-US" altLang="ko-KR" dirty="0">
              <a:solidFill>
                <a:srgbClr val="002142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DD2161-C4FD-39DC-2C81-0EA0FB952292}"/>
              </a:ext>
            </a:extLst>
          </p:cNvPr>
          <p:cNvSpPr/>
          <p:nvPr/>
        </p:nvSpPr>
        <p:spPr>
          <a:xfrm>
            <a:off x="8552455" y="1405526"/>
            <a:ext cx="2808736" cy="34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srgbClr val="002142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인프런</a:t>
            </a:r>
            <a:endParaRPr lang="en-US" altLang="ko-KR" dirty="0">
              <a:solidFill>
                <a:srgbClr val="002142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9199E9-ED01-D940-5530-457A5DF703DB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Wireframe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33" name="그림 32" descr="텍스트, 폰트, 그래픽, 스크린샷이(가) 표시된 사진">
            <a:extLst>
              <a:ext uri="{FF2B5EF4-FFF2-40B4-BE49-F238E27FC236}">
                <a16:creationId xmlns:a16="http://schemas.microsoft.com/office/drawing/2014/main" id="{DC050C29-509A-52FD-5EAC-127734CD2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D80B0A-B0A8-B162-F1EB-2B94E750EBE3}"/>
              </a:ext>
            </a:extLst>
          </p:cNvPr>
          <p:cNvCxnSpPr>
            <a:cxnSpLocks/>
          </p:cNvCxnSpPr>
          <p:nvPr/>
        </p:nvCxnSpPr>
        <p:spPr>
          <a:xfrm>
            <a:off x="2641600" y="554685"/>
            <a:ext cx="9217384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454E2B4-24EF-814A-6325-9B966DA978EA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, 텍스트, 평행, 디자인이(가) 표시된 사진">
            <a:extLst>
              <a:ext uri="{FF2B5EF4-FFF2-40B4-BE49-F238E27FC236}">
                <a16:creationId xmlns:a16="http://schemas.microsoft.com/office/drawing/2014/main" id="{FC4477D2-2740-DE70-872C-F796F03351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290"/>
          <a:stretch/>
        </p:blipFill>
        <p:spPr>
          <a:xfrm>
            <a:off x="4653642" y="1827669"/>
            <a:ext cx="288471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9199E9-ED01-D940-5530-457A5DF703DB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Wireframe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33" name="그림 32" descr="텍스트, 폰트, 그래픽, 스크린샷이(가) 표시된 사진">
            <a:extLst>
              <a:ext uri="{FF2B5EF4-FFF2-40B4-BE49-F238E27FC236}">
                <a16:creationId xmlns:a16="http://schemas.microsoft.com/office/drawing/2014/main" id="{DC050C29-509A-52FD-5EAC-127734CD2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D80B0A-B0A8-B162-F1EB-2B94E750EBE3}"/>
              </a:ext>
            </a:extLst>
          </p:cNvPr>
          <p:cNvCxnSpPr>
            <a:cxnSpLocks/>
          </p:cNvCxnSpPr>
          <p:nvPr/>
        </p:nvCxnSpPr>
        <p:spPr>
          <a:xfrm>
            <a:off x="2641600" y="554685"/>
            <a:ext cx="9217384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454E2B4-24EF-814A-6325-9B966DA978EA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6A65D7FC-47C5-99FB-B0AE-AD95DB21B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28" y="971554"/>
            <a:ext cx="7301244" cy="49148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5FD6E7-9915-321D-93D4-BC6CA5342F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37500" y="971553"/>
            <a:ext cx="3919646" cy="4914891"/>
          </a:xfrm>
          <a:prstGeom prst="roundRect">
            <a:avLst>
              <a:gd name="adj" fmla="val 2995"/>
            </a:avLst>
          </a:prstGeom>
          <a:solidFill>
            <a:srgbClr val="8BC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3C580F-03ED-A9A4-44C8-DA415735D130}"/>
              </a:ext>
            </a:extLst>
          </p:cNvPr>
          <p:cNvSpPr/>
          <p:nvPr/>
        </p:nvSpPr>
        <p:spPr>
          <a:xfrm>
            <a:off x="8760673" y="1829500"/>
            <a:ext cx="2273299" cy="404813"/>
          </a:xfrm>
          <a:prstGeom prst="roundRect">
            <a:avLst>
              <a:gd name="adj" fmla="val 8761"/>
            </a:avLst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상세 설명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0A7B30-F2D5-1BE4-B422-F412233AA823}"/>
              </a:ext>
            </a:extLst>
          </p:cNvPr>
          <p:cNvSpPr/>
          <p:nvPr/>
        </p:nvSpPr>
        <p:spPr>
          <a:xfrm>
            <a:off x="1619774" y="971553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A5B8E2-5307-1340-3A38-9509FD89692F}"/>
              </a:ext>
            </a:extLst>
          </p:cNvPr>
          <p:cNvSpPr/>
          <p:nvPr/>
        </p:nvSpPr>
        <p:spPr>
          <a:xfrm>
            <a:off x="8390885" y="3453363"/>
            <a:ext cx="2950957" cy="290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메가 선생님 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hover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시 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2depth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메뉴 노출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445B718-0020-BE03-46DD-510EB1B02729}"/>
              </a:ext>
            </a:extLst>
          </p:cNvPr>
          <p:cNvSpPr/>
          <p:nvPr/>
        </p:nvSpPr>
        <p:spPr>
          <a:xfrm>
            <a:off x="8168136" y="2471741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FF1B3-1672-6926-7AAA-99DF75739046}"/>
              </a:ext>
            </a:extLst>
          </p:cNvPr>
          <p:cNvSpPr/>
          <p:nvPr/>
        </p:nvSpPr>
        <p:spPr>
          <a:xfrm>
            <a:off x="8390887" y="3116253"/>
            <a:ext cx="2950957" cy="290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메가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MEGA hover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 독점 콘텐츠 통합 노출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2A6462A-3A8F-1B6F-2F18-10A0600C3A73}"/>
              </a:ext>
            </a:extLst>
          </p:cNvPr>
          <p:cNvSpPr/>
          <p:nvPr/>
        </p:nvSpPr>
        <p:spPr>
          <a:xfrm>
            <a:off x="8168136" y="2818314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B2B2B57-41BC-75F0-7FD3-4296C1950BFF}"/>
              </a:ext>
            </a:extLst>
          </p:cNvPr>
          <p:cNvSpPr/>
          <p:nvPr/>
        </p:nvSpPr>
        <p:spPr>
          <a:xfrm>
            <a:off x="2017176" y="1299493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5F8C042-466A-6604-7F04-A60C442A506B}"/>
              </a:ext>
            </a:extLst>
          </p:cNvPr>
          <p:cNvSpPr/>
          <p:nvPr/>
        </p:nvSpPr>
        <p:spPr>
          <a:xfrm>
            <a:off x="8168136" y="3164887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0D90CA-1A89-6AA4-24AF-A01310010746}"/>
              </a:ext>
            </a:extLst>
          </p:cNvPr>
          <p:cNvSpPr/>
          <p:nvPr/>
        </p:nvSpPr>
        <p:spPr>
          <a:xfrm>
            <a:off x="8390887" y="2770670"/>
            <a:ext cx="2950957" cy="290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통합 </a:t>
            </a:r>
            <a:r>
              <a:rPr lang="ko-KR" altLang="en-US" sz="12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검색창</a:t>
            </a:r>
            <a:endParaRPr lang="ko-KR" altLang="en-US" sz="12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BF81BD1-843D-A522-74F5-369B3AECE24F}"/>
              </a:ext>
            </a:extLst>
          </p:cNvPr>
          <p:cNvSpPr/>
          <p:nvPr/>
        </p:nvSpPr>
        <p:spPr>
          <a:xfrm>
            <a:off x="1653921" y="1578038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5077775-1D18-3A3E-E72D-1289C63AECCF}"/>
              </a:ext>
            </a:extLst>
          </p:cNvPr>
          <p:cNvSpPr/>
          <p:nvPr/>
        </p:nvSpPr>
        <p:spPr>
          <a:xfrm>
            <a:off x="8168136" y="3505509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F9A93C-2004-9902-DFD0-88EA7574C596}"/>
              </a:ext>
            </a:extLst>
          </p:cNvPr>
          <p:cNvSpPr/>
          <p:nvPr/>
        </p:nvSpPr>
        <p:spPr>
          <a:xfrm>
            <a:off x="4319869" y="1583422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D02C04B-BF83-5A78-C832-EBD28BA3A262}"/>
              </a:ext>
            </a:extLst>
          </p:cNvPr>
          <p:cNvSpPr/>
          <p:nvPr/>
        </p:nvSpPr>
        <p:spPr>
          <a:xfrm>
            <a:off x="2998561" y="2591876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10A5288-1112-37AF-EBC4-2AAC7EB9ADA3}"/>
              </a:ext>
            </a:extLst>
          </p:cNvPr>
          <p:cNvSpPr/>
          <p:nvPr/>
        </p:nvSpPr>
        <p:spPr>
          <a:xfrm>
            <a:off x="8168394" y="3846131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29981E0-8497-3E10-317F-1ACB2A73EF46}"/>
              </a:ext>
            </a:extLst>
          </p:cNvPr>
          <p:cNvSpPr/>
          <p:nvPr/>
        </p:nvSpPr>
        <p:spPr>
          <a:xfrm>
            <a:off x="8390885" y="3804431"/>
            <a:ext cx="2950957" cy="290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슬라이드  이미지 좌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우 선택 버튼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4BFEFB0-31F1-462A-159B-99CD6DF61DCD}"/>
              </a:ext>
            </a:extLst>
          </p:cNvPr>
          <p:cNvSpPr/>
          <p:nvPr/>
        </p:nvSpPr>
        <p:spPr>
          <a:xfrm>
            <a:off x="8168394" y="4187139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AA29266-62B7-BCB1-DFF5-89188422BE1E}"/>
              </a:ext>
            </a:extLst>
          </p:cNvPr>
          <p:cNvSpPr/>
          <p:nvPr/>
        </p:nvSpPr>
        <p:spPr>
          <a:xfrm>
            <a:off x="8390885" y="4145439"/>
            <a:ext cx="2950957" cy="290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슬라이드  이미지 좌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우 선택 버튼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04C2291-C6A7-75CB-D801-1A60BC220C0C}"/>
              </a:ext>
            </a:extLst>
          </p:cNvPr>
          <p:cNvSpPr/>
          <p:nvPr/>
        </p:nvSpPr>
        <p:spPr>
          <a:xfrm>
            <a:off x="3405469" y="3418785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59494E-9A64-9226-92FC-6E1B580178A2}"/>
              </a:ext>
            </a:extLst>
          </p:cNvPr>
          <p:cNvSpPr/>
          <p:nvPr/>
        </p:nvSpPr>
        <p:spPr>
          <a:xfrm>
            <a:off x="8390885" y="2434237"/>
            <a:ext cx="3130555" cy="290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페이스북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인스타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유튜브 등 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SNS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 배너</a:t>
            </a:r>
            <a:endParaRPr lang="en-US" altLang="ko-KR" sz="12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5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EDE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직사각형, 라인, 도표이(가) 표시된 사진&#10;&#10;자동 생성된 설명">
            <a:extLst>
              <a:ext uri="{FF2B5EF4-FFF2-40B4-BE49-F238E27FC236}">
                <a16:creationId xmlns:a16="http://schemas.microsoft.com/office/drawing/2014/main" id="{7D91657B-140A-3F11-0DC5-4F5BD4DD0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17061"/>
          <a:stretch/>
        </p:blipFill>
        <p:spPr>
          <a:xfrm>
            <a:off x="372928" y="1558968"/>
            <a:ext cx="7049268" cy="4068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9199E9-ED01-D940-5530-457A5DF703DB}"/>
              </a:ext>
            </a:extLst>
          </p:cNvPr>
          <p:cNvSpPr/>
          <p:nvPr/>
        </p:nvSpPr>
        <p:spPr>
          <a:xfrm>
            <a:off x="326713" y="171104"/>
            <a:ext cx="2757573" cy="69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2142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Wireframe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142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33" name="그림 32" descr="텍스트, 폰트, 그래픽, 스크린샷이(가) 표시된 사진">
            <a:extLst>
              <a:ext uri="{FF2B5EF4-FFF2-40B4-BE49-F238E27FC236}">
                <a16:creationId xmlns:a16="http://schemas.microsoft.com/office/drawing/2014/main" id="{DC050C29-509A-52FD-5EAC-127734CD2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9651"/>
          <a:stretch/>
        </p:blipFill>
        <p:spPr>
          <a:xfrm>
            <a:off x="10045700" y="6107508"/>
            <a:ext cx="1865062" cy="39161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D80B0A-B0A8-B162-F1EB-2B94E750EBE3}"/>
              </a:ext>
            </a:extLst>
          </p:cNvPr>
          <p:cNvCxnSpPr>
            <a:cxnSpLocks/>
          </p:cNvCxnSpPr>
          <p:nvPr/>
        </p:nvCxnSpPr>
        <p:spPr>
          <a:xfrm>
            <a:off x="2641600" y="554685"/>
            <a:ext cx="9217384" cy="0"/>
          </a:xfrm>
          <a:prstGeom prst="line">
            <a:avLst/>
          </a:prstGeom>
          <a:ln w="28575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454E2B4-24EF-814A-6325-9B966DA978EA}"/>
              </a:ext>
            </a:extLst>
          </p:cNvPr>
          <p:cNvCxnSpPr>
            <a:cxnSpLocks/>
          </p:cNvCxnSpPr>
          <p:nvPr/>
        </p:nvCxnSpPr>
        <p:spPr>
          <a:xfrm>
            <a:off x="332014" y="6315414"/>
            <a:ext cx="9639300" cy="0"/>
          </a:xfrm>
          <a:prstGeom prst="line">
            <a:avLst/>
          </a:prstGeom>
          <a:ln w="25400">
            <a:solidFill>
              <a:srgbClr val="858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5FD6E7-9915-321D-93D4-BC6CA5342F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37500" y="971553"/>
            <a:ext cx="3919646" cy="4914891"/>
          </a:xfrm>
          <a:prstGeom prst="roundRect">
            <a:avLst>
              <a:gd name="adj" fmla="val 2995"/>
            </a:avLst>
          </a:prstGeom>
          <a:solidFill>
            <a:srgbClr val="8BC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3C580F-03ED-A9A4-44C8-DA415735D130}"/>
              </a:ext>
            </a:extLst>
          </p:cNvPr>
          <p:cNvSpPr/>
          <p:nvPr/>
        </p:nvSpPr>
        <p:spPr>
          <a:xfrm>
            <a:off x="8760673" y="1230476"/>
            <a:ext cx="2273299" cy="404813"/>
          </a:xfrm>
          <a:prstGeom prst="roundRect">
            <a:avLst>
              <a:gd name="adj" fmla="val 8761"/>
            </a:avLst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rPr>
              <a:t>상세 설명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0A7B30-F2D5-1BE4-B422-F412233AA823}"/>
              </a:ext>
            </a:extLst>
          </p:cNvPr>
          <p:cNvSpPr/>
          <p:nvPr/>
        </p:nvSpPr>
        <p:spPr>
          <a:xfrm>
            <a:off x="1272444" y="1851151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445B718-0020-BE03-46DD-510EB1B02729}"/>
              </a:ext>
            </a:extLst>
          </p:cNvPr>
          <p:cNvSpPr/>
          <p:nvPr/>
        </p:nvSpPr>
        <p:spPr>
          <a:xfrm>
            <a:off x="8168136" y="2417220"/>
            <a:ext cx="171450" cy="171450"/>
          </a:xfrm>
          <a:prstGeom prst="ellipse">
            <a:avLst/>
          </a:prstGeom>
          <a:solidFill>
            <a:srgbClr val="268D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59494E-9A64-9226-92FC-6E1B580178A2}"/>
              </a:ext>
            </a:extLst>
          </p:cNvPr>
          <p:cNvSpPr/>
          <p:nvPr/>
        </p:nvSpPr>
        <p:spPr>
          <a:xfrm>
            <a:off x="8390885" y="2379716"/>
            <a:ext cx="3130555" cy="290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rPr>
              <a:t>강의 썸네일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pic>
        <p:nvPicPr>
          <p:cNvPr id="11" name="그림 10" descr="텍스트, 인간의 얼굴, 스크린샷, 의류이(가) 표시된 사진">
            <a:extLst>
              <a:ext uri="{FF2B5EF4-FFF2-40B4-BE49-F238E27FC236}">
                <a16:creationId xmlns:a16="http://schemas.microsoft.com/office/drawing/2014/main" id="{CF34653E-31AD-6B57-7003-D44566880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906" y="2697320"/>
            <a:ext cx="1512408" cy="180948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72E743-8DD6-4BB4-9659-228287944FA0}"/>
              </a:ext>
            </a:extLst>
          </p:cNvPr>
          <p:cNvCxnSpPr>
            <a:cxnSpLocks/>
          </p:cNvCxnSpPr>
          <p:nvPr/>
        </p:nvCxnSpPr>
        <p:spPr>
          <a:xfrm flipH="1" flipV="1">
            <a:off x="2338388" y="3100388"/>
            <a:ext cx="5934075" cy="814387"/>
          </a:xfrm>
          <a:prstGeom prst="straightConnector1">
            <a:avLst/>
          </a:prstGeom>
          <a:ln w="47625">
            <a:solidFill>
              <a:srgbClr val="01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846A9-9CAF-5DDC-83F3-7351B33451CB}"/>
              </a:ext>
            </a:extLst>
          </p:cNvPr>
          <p:cNvSpPr/>
          <p:nvPr/>
        </p:nvSpPr>
        <p:spPr>
          <a:xfrm>
            <a:off x="8390884" y="4616765"/>
            <a:ext cx="3130555" cy="290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rPr>
              <a:t>클릭 시 해당 강의 안내 페이지로 이동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6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308</Words>
  <Application>Microsoft Office PowerPoint</Application>
  <PresentationFormat>와이드스크린</PresentationFormat>
  <Paragraphs>121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9" baseType="lpstr">
      <vt:lpstr>AppleSDGothicNeoB00</vt:lpstr>
      <vt:lpstr>AppleSDGothicNeoH00</vt:lpstr>
      <vt:lpstr>AppleSDGothicNeoL00</vt:lpstr>
      <vt:lpstr>AppleSDGothicNeoM00</vt:lpstr>
      <vt:lpstr>AppleSDGothicNeoSB00</vt:lpstr>
      <vt:lpstr>Malgun Gothic Semilight</vt:lpstr>
      <vt:lpstr>Noto Sans KR</vt:lpstr>
      <vt:lpstr>Pretendard Black</vt:lpstr>
      <vt:lpstr>Pretendard ExtraBold</vt:lpstr>
      <vt:lpstr>Pretendard ExtraLight</vt:lpstr>
      <vt:lpstr>Pretendard Light</vt:lpstr>
      <vt:lpstr>Pretendard Medium</vt:lpstr>
      <vt:lpstr>Pretendard SemiBold</vt:lpstr>
      <vt:lpstr>Pretendard Thin</vt:lpstr>
      <vt:lpstr>나눔고딕OTF</vt:lpstr>
      <vt:lpstr>나눔고딕OTF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Lee</dc:creator>
  <cp:lastModifiedBy>David Lee</cp:lastModifiedBy>
  <cp:revision>16</cp:revision>
  <dcterms:created xsi:type="dcterms:W3CDTF">2023-11-30T15:12:39Z</dcterms:created>
  <dcterms:modified xsi:type="dcterms:W3CDTF">2023-12-10T13:44:35Z</dcterms:modified>
</cp:coreProperties>
</file>