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3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2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9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3545-69F4-488D-B005-F87E9A624F18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0FFE-48B8-47AD-A2B3-847879ABB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부울경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E105</a:t>
            </a:r>
          </a:p>
        </p:txBody>
      </p:sp>
    </p:spTree>
    <p:extLst>
      <p:ext uri="{BB962C8B-B14F-4D97-AF65-F5344CB8AC3E}">
        <p14:creationId xmlns:p14="http://schemas.microsoft.com/office/powerpoint/2010/main" val="36804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ko-KR" altLang="en-US" dirty="0" smtClean="0"/>
              <a:t>메인 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녹음 페이지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1284" y="1177899"/>
            <a:ext cx="4138256" cy="228817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51283" y="3615936"/>
            <a:ext cx="4132329" cy="2384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1010" y="1492277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1861609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녹음 페이지로 이동 후 녹음을 진행합니다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223094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2600273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녹음하기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81010" y="3246604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3615936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녹음을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진행하면 학습하기 버튼이 활성화 되고 학습 요청을 보낼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4539266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4908598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마이 페이지로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90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상품 등록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43925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808583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목소리 학습이 완료되면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프로필  태그에서 내 목소리를 확인 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1010" y="1454914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1824246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마우스 커서를 목소리 이미지로 옮겨 </a:t>
            </a:r>
            <a:r>
              <a:rPr lang="ko-KR" altLang="en-US" dirty="0" err="1" smtClean="0"/>
              <a:t>확인시켜줌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481010" y="2829950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3199282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 같은 과정으로 정보를 입력하고 상품으로 등록할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3845613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4214945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등록하기 버튼을 누르기전까지 과정 보여주기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빠르게</a:t>
            </a:r>
            <a:endParaRPr lang="en-US" altLang="ko-KR" dirty="0" smtClean="0"/>
          </a:p>
        </p:txBody>
      </p: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12248" y="1131749"/>
            <a:ext cx="2936643" cy="1745523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3148891" y="2368006"/>
            <a:ext cx="2965077" cy="1664861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4"/>
          <a:stretch>
            <a:fillRect/>
          </a:stretch>
        </p:blipFill>
        <p:spPr>
          <a:xfrm>
            <a:off x="212248" y="4144946"/>
            <a:ext cx="2961310" cy="16783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81010" y="523060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1010" y="5599940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여기까지가 판매자의 관점에서 녹음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 과정이었습니다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다음으로 구매자의 관점에서 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사용하는 과정을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320716" y="5390147"/>
            <a:ext cx="3031958" cy="80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9218" y="5862857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페이지에서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 </a:t>
            </a:r>
            <a:r>
              <a:rPr lang="ko-KR" altLang="en-US" dirty="0" smtClean="0"/>
              <a:t>메인 페이지 </a:t>
            </a:r>
            <a:r>
              <a:rPr lang="en-US" altLang="ko-KR" dirty="0" smtClean="0"/>
              <a:t>/ store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211782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2487153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구매자는 제작중인 영상에 넣을 </a:t>
            </a:r>
            <a:r>
              <a:rPr lang="ko-KR" altLang="en-US" dirty="0" err="1" smtClean="0"/>
              <a:t>나레이션</a:t>
            </a:r>
            <a:r>
              <a:rPr lang="ko-KR" altLang="en-US" dirty="0" smtClean="0"/>
              <a:t> 목소리를 구매하기 위해 세이렌 사이트를 방문하였습니다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조건의 목소리를 검색해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368748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4056814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미리 준비한 상품의 카테고리들을 입력해 상품 검색 후 상품 상세보기 버튼 클릭하여 상세 페이지로 이동</a:t>
            </a:r>
            <a:endParaRPr lang="en-US" altLang="ko-KR" dirty="0" smtClean="0"/>
          </a:p>
        </p:txBody>
      </p: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481263" y="2117821"/>
            <a:ext cx="4990960" cy="26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 </a:t>
            </a:r>
            <a:r>
              <a:rPr lang="ko-KR" altLang="en-US" dirty="0" smtClean="0"/>
              <a:t>상품 상세 페이지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115833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1527667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상세페이지에서 판매자가 등록한 </a:t>
            </a:r>
            <a:r>
              <a:rPr lang="ko-KR" altLang="en-US" dirty="0" err="1" smtClean="0"/>
              <a:t>미리듣기를</a:t>
            </a:r>
            <a:r>
              <a:rPr lang="ko-KR" altLang="en-US" dirty="0" smtClean="0"/>
              <a:t> 들어보고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217399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2543330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미리듣기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틀어서 들려줌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06905" y="1527667"/>
            <a:ext cx="4218547" cy="225546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06904" y="4056814"/>
            <a:ext cx="4218547" cy="23915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1010" y="3333787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1010" y="3703119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문구를 입력해 상품의 목소리를 들어볼 수 있지만 너무 맘에 든 구매자는 바로 구매를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010" y="4632772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81010" y="5002104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구매버튼</a:t>
            </a:r>
            <a:r>
              <a:rPr lang="ko-KR" altLang="en-US" dirty="0" smtClean="0"/>
              <a:t> 클릭 후 결제까지 하고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사용 태그로 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5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217399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2543330"/>
            <a:ext cx="4876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구매한 상품들을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상품의 사용 페이지로 이동해 사용해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346822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3837557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err="1" smtClean="0"/>
              <a:t>사용버튼</a:t>
            </a:r>
            <a:r>
              <a:rPr lang="ko-KR" altLang="en-US" dirty="0" smtClean="0"/>
              <a:t> 클릭해 사용 페이지로 이동</a:t>
            </a:r>
            <a:r>
              <a:rPr lang="en-US" altLang="ko-KR" dirty="0" smtClean="0"/>
              <a:t> </a:t>
            </a:r>
          </a:p>
        </p:txBody>
      </p:sp>
      <p:pic>
        <p:nvPicPr>
          <p:cNvPr id="17" name="그림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065" y="2173998"/>
            <a:ext cx="4274303" cy="22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3" y="352926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 </a:t>
            </a:r>
            <a:r>
              <a:rPr lang="ko-KR" altLang="en-US" dirty="0" smtClean="0"/>
              <a:t>사용 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1010" y="1571765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1010" y="1941097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음성으로 만들고 싶은 문구를 입력하고 전송하면 몇 초 후 음성이 생성됩니다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1010" y="2587428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1010" y="2974731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문구 입력 후 전송</a:t>
            </a:r>
            <a:endParaRPr lang="en-US" altLang="ko-KR" dirty="0" smtClean="0"/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86" y="1756431"/>
            <a:ext cx="5404314" cy="3024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81010" y="3603091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대사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1010" y="3972423"/>
            <a:ext cx="487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과정을 통해 생성된 원하는 문구의 음성을 바로 듣거나 다운로드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1010" y="4618754"/>
            <a:ext cx="487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액션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1010" y="5006057"/>
            <a:ext cx="487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r>
              <a:rPr lang="ko-KR" altLang="en-US" dirty="0" smtClean="0"/>
              <a:t>재생 버튼 클릭 후 들려줌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88842" y="5919536"/>
            <a:ext cx="368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38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289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시연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시연 시나리오</dc:title>
  <dc:creator>SSAFY</dc:creator>
  <cp:lastModifiedBy>SSAFY</cp:lastModifiedBy>
  <cp:revision>5</cp:revision>
  <dcterms:created xsi:type="dcterms:W3CDTF">2023-10-05T15:40:01Z</dcterms:created>
  <dcterms:modified xsi:type="dcterms:W3CDTF">2023-10-05T16:09:05Z</dcterms:modified>
</cp:coreProperties>
</file>