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6" r:id="rId4"/>
    <p:sldId id="359" r:id="rId5"/>
    <p:sldId id="361" r:id="rId6"/>
    <p:sldId id="362" r:id="rId7"/>
    <p:sldId id="363" r:id="rId8"/>
    <p:sldId id="371" r:id="rId9"/>
    <p:sldId id="360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 </a:t>
            </a:r>
            <a:r>
              <a:rPr lang="ko-KR" altLang="en-US" dirty="0"/>
              <a:t>게임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55925-9CE7-4096-8223-B93E2E0B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587"/>
            <a:ext cx="8591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 </a:t>
            </a:r>
            <a:r>
              <a:rPr lang="ko-KR" altLang="en-US" dirty="0" err="1"/>
              <a:t>하이라키</a:t>
            </a:r>
            <a:r>
              <a:rPr lang="ko-KR" altLang="en-US" dirty="0"/>
              <a:t> 뷰</a:t>
            </a:r>
            <a:r>
              <a:rPr lang="en-US" altLang="ko-KR" dirty="0"/>
              <a:t>(</a:t>
            </a:r>
            <a:r>
              <a:rPr lang="ko-KR" altLang="en-US" dirty="0" err="1"/>
              <a:t>계층뷰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8A9397-5551-49BD-B622-DDFD9FEF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200150"/>
            <a:ext cx="4219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 </a:t>
            </a:r>
            <a:r>
              <a:rPr lang="ko-KR" altLang="en-US" dirty="0"/>
              <a:t>프로젝트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C17F7-9AD5-4A8A-B67D-F463C62B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233487"/>
            <a:ext cx="4210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 </a:t>
            </a:r>
            <a:r>
              <a:rPr lang="ko-KR" altLang="en-US" dirty="0" err="1"/>
              <a:t>인스펙터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4E919-ECCE-473E-9A9A-08259794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69" y="139959"/>
            <a:ext cx="5172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 </a:t>
            </a:r>
            <a:r>
              <a:rPr lang="ko-KR" altLang="en-US" dirty="0"/>
              <a:t>변형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F09B8-CD2A-4227-AF72-7F59DA8B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102"/>
            <a:ext cx="12192000" cy="6064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CC4241-878D-47C6-BAB5-E9FD5087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65" y="3910421"/>
            <a:ext cx="285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씬이란</a:t>
            </a:r>
            <a:r>
              <a:rPr lang="ko-KR" altLang="en-US" dirty="0"/>
              <a:t> 유니티 게임을 구성하는 하나의 세계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씬들을</a:t>
            </a:r>
            <a:r>
              <a:rPr lang="ko-KR" altLang="en-US" dirty="0"/>
              <a:t> 교체 시키면서 작업하거나 </a:t>
            </a:r>
            <a:r>
              <a:rPr lang="ko-KR" altLang="en-US" dirty="0" err="1"/>
              <a:t>씬을</a:t>
            </a:r>
            <a:r>
              <a:rPr lang="ko-KR" altLang="en-US" dirty="0"/>
              <a:t> 여러 개 로딩해서 겹쳐서 구성할 수도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 err="1"/>
              <a:t>로그인씬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캐릭터선택씬 </a:t>
            </a:r>
            <a:r>
              <a:rPr lang="en-US" altLang="ko-KR" dirty="0"/>
              <a:t>-&gt; </a:t>
            </a:r>
            <a:r>
              <a:rPr lang="ko-KR" altLang="en-US" dirty="0" err="1"/>
              <a:t>메인씬</a:t>
            </a:r>
            <a:r>
              <a:rPr lang="en-US" altLang="ko-KR" dirty="0"/>
              <a:t> + UI</a:t>
            </a:r>
            <a:r>
              <a:rPr lang="ko-KR" altLang="en-US" dirty="0"/>
              <a:t>씬</a:t>
            </a:r>
            <a:endParaRPr lang="en-US" altLang="ko-KR" dirty="0"/>
          </a:p>
          <a:p>
            <a:pPr lvl="1"/>
            <a:r>
              <a:rPr lang="ko-KR" altLang="en-US" dirty="0"/>
              <a:t>씬 안에는 여러 </a:t>
            </a:r>
            <a:r>
              <a:rPr lang="ko-KR" altLang="en-US" dirty="0" err="1"/>
              <a:t>게임오브젝트</a:t>
            </a:r>
            <a:r>
              <a:rPr lang="ko-KR" altLang="en-US" dirty="0"/>
              <a:t> 들이 배치되어진다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-</a:t>
            </a:r>
            <a:r>
              <a:rPr lang="ko-KR" altLang="en-US" dirty="0"/>
              <a:t> 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01AE2-C798-4057-B078-336AC470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9" y="2752395"/>
            <a:ext cx="3106749" cy="333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62A48-7871-473E-A833-DC2D2F557404}"/>
              </a:ext>
            </a:extLst>
          </p:cNvPr>
          <p:cNvSpPr txBox="1"/>
          <p:nvPr/>
        </p:nvSpPr>
        <p:spPr>
          <a:xfrm>
            <a:off x="4401287" y="3962070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하이라키뷰는</a:t>
            </a:r>
            <a:r>
              <a:rPr lang="ko-KR" altLang="en-US" sz="1600" dirty="0"/>
              <a:t> 씬 내용을 보여주는 창이다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배운 </a:t>
            </a:r>
            <a:r>
              <a:rPr lang="en-US" altLang="ko-KR" dirty="0"/>
              <a:t>Class</a:t>
            </a:r>
            <a:r>
              <a:rPr lang="ko-KR" altLang="en-US" dirty="0"/>
              <a:t>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유니티에선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라는 클래스를 기본 단위로 여긴다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클래스는 게임 오브젝트 네임</a:t>
            </a:r>
            <a:r>
              <a:rPr lang="en-US" altLang="ko-KR" dirty="0"/>
              <a:t>, Visible </a:t>
            </a:r>
            <a:r>
              <a:rPr lang="ko-KR" altLang="en-US" dirty="0"/>
              <a:t>셋팅 여부</a:t>
            </a:r>
            <a:r>
              <a:rPr lang="en-US" altLang="ko-KR" dirty="0"/>
              <a:t>, Tag,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등등 오브젝트의 설명을 담당한다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Tag</a:t>
            </a:r>
            <a:r>
              <a:rPr lang="ko-KR" altLang="en-US" dirty="0"/>
              <a:t>는 게임 오브젝트 유형을 나타내고</a:t>
            </a:r>
            <a:r>
              <a:rPr lang="en-US" altLang="ko-KR" dirty="0"/>
              <a:t>, Layer</a:t>
            </a:r>
            <a:r>
              <a:rPr lang="ko-KR" altLang="en-US" dirty="0"/>
              <a:t>는 충돌되는 그룹이다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게임 오브젝트들은 위치 값</a:t>
            </a:r>
            <a:r>
              <a:rPr lang="en-US" altLang="ko-KR" dirty="0"/>
              <a:t>, </a:t>
            </a:r>
            <a:r>
              <a:rPr lang="ko-KR" altLang="en-US" dirty="0"/>
              <a:t>회전 값</a:t>
            </a:r>
            <a:r>
              <a:rPr lang="en-US" altLang="ko-KR" dirty="0"/>
              <a:t>, </a:t>
            </a:r>
            <a:r>
              <a:rPr lang="ko-KR" altLang="en-US" dirty="0"/>
              <a:t>크기 값을 다루고 있는 </a:t>
            </a:r>
            <a:r>
              <a:rPr lang="en-US" altLang="ko-KR" dirty="0"/>
              <a:t>Transform </a:t>
            </a:r>
            <a:r>
              <a:rPr lang="ko-KR" altLang="en-US" dirty="0"/>
              <a:t>이라는 컴포넌트가 장착되어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</a:t>
            </a:r>
            <a:r>
              <a:rPr lang="ko-KR" altLang="en-US" dirty="0"/>
              <a:t> 컴포넌트와 기본 컴포넌트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A3D7B-58D7-4A1F-A8F0-BBE5EF14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19387"/>
            <a:ext cx="5353050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666945-8108-4812-B102-4F29E34B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3871118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플레이어에게 보여지는 화면을 촬영하는 컴포넌트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게임에는 무조건 하나 이상의 카메라가 존재하여야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개를 만들어 놓고 껐다 켰다 하면서 화면 전환을 하는 방법도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</a:t>
            </a:r>
            <a:r>
              <a:rPr lang="ko-KR" altLang="en-US" dirty="0"/>
              <a:t> 카메라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21292-93B7-48ED-92A6-5CB1BA33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424112"/>
            <a:ext cx="673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 </a:t>
            </a:r>
            <a:r>
              <a:rPr lang="ko-KR" altLang="en-US" b="1" dirty="0"/>
              <a:t>설치와 에디터의 구성도를 보고 넘어가자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https://unity3d.com/kr/get-unity/download</a:t>
            </a:r>
            <a:r>
              <a:rPr lang="en-US" altLang="ko-KR" dirty="0"/>
              <a:t> </a:t>
            </a:r>
            <a:r>
              <a:rPr lang="ko-KR" altLang="en-US" dirty="0"/>
              <a:t>주소로 들어가 </a:t>
            </a:r>
            <a:r>
              <a:rPr lang="en-US" altLang="ko-KR" dirty="0"/>
              <a:t>Unity HUB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r>
              <a:rPr lang="en-US" altLang="ko-KR" dirty="0" err="1"/>
              <a:t>UnityHub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오른쪽 상단 로고 버튼 클릭 후 로그인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라이선스 취득 </a:t>
            </a:r>
            <a:r>
              <a:rPr lang="en-US" altLang="ko-KR" dirty="0"/>
              <a:t>(Personal </a:t>
            </a:r>
            <a:r>
              <a:rPr lang="ko-KR" altLang="en-US" dirty="0"/>
              <a:t>라이선스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오른쪽 상단 톱니바퀴 버튼을 누른 뒤 왼쪽의 라이선스 관리</a:t>
            </a:r>
            <a:r>
              <a:rPr lang="en-US" altLang="ko-KR" dirty="0"/>
              <a:t>-&gt;</a:t>
            </a:r>
            <a:r>
              <a:rPr lang="ko-KR" altLang="en-US" dirty="0"/>
              <a:t>새 라이선스 활성화를 통하여 </a:t>
            </a:r>
            <a:r>
              <a:rPr lang="en-US" altLang="ko-KR" dirty="0"/>
              <a:t>Personal </a:t>
            </a:r>
            <a:r>
              <a:rPr lang="ko-KR" altLang="en-US" dirty="0"/>
              <a:t>라이선스 활성화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왼쪽 위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누른 뒤 초기화면으로 이동한 다음 설치 탭</a:t>
            </a:r>
            <a:r>
              <a:rPr lang="en-US" altLang="ko-KR" dirty="0"/>
              <a:t>-&gt;</a:t>
            </a:r>
            <a:r>
              <a:rPr lang="ko-KR" altLang="en-US" dirty="0"/>
              <a:t>추가 버튼을 눌러 원하는 버전 설치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프로젝트 탭으로 이동하여 새로 생성 버튼으로 </a:t>
            </a:r>
            <a:r>
              <a:rPr lang="en-US" altLang="ko-KR" dirty="0"/>
              <a:t>3D </a:t>
            </a:r>
            <a:r>
              <a:rPr lang="ko-KR" altLang="en-US" dirty="0"/>
              <a:t>프로젝트를 생성한다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en-US" altLang="ko-KR" dirty="0"/>
              <a:t>Unity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1234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 </a:t>
            </a:r>
            <a:r>
              <a:rPr lang="ko-KR" altLang="en-US" dirty="0"/>
              <a:t>기본 레이아웃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43D291-DFE0-4D44-990A-8B5AB994E78D}"/>
              </a:ext>
            </a:extLst>
          </p:cNvPr>
          <p:cNvGrpSpPr/>
          <p:nvPr/>
        </p:nvGrpSpPr>
        <p:grpSpPr>
          <a:xfrm>
            <a:off x="0" y="793102"/>
            <a:ext cx="12192000" cy="6066246"/>
            <a:chOff x="0" y="793102"/>
            <a:chExt cx="12192000" cy="60662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29FA9-89D5-4BC8-8555-55E3C07A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3102"/>
              <a:ext cx="12192000" cy="606624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859461-2B40-4F42-9B76-5E3EC40FE1B6}"/>
                </a:ext>
              </a:extLst>
            </p:cNvPr>
            <p:cNvSpPr/>
            <p:nvPr/>
          </p:nvSpPr>
          <p:spPr>
            <a:xfrm>
              <a:off x="11626756" y="1038347"/>
              <a:ext cx="565243" cy="1808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7F11CA-BDDC-4FA4-BD4D-EAE29675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1464445"/>
            <a:ext cx="2171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41562 0.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3A5DDB-820F-4141-B092-57295998CC1A}"/>
              </a:ext>
            </a:extLst>
          </p:cNvPr>
          <p:cNvSpPr/>
          <p:nvPr/>
        </p:nvSpPr>
        <p:spPr>
          <a:xfrm>
            <a:off x="5791200" y="1000746"/>
            <a:ext cx="190500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하이라키뷰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계층뷰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D544F-D1AE-4D26-884D-50E1B147AD0E}"/>
              </a:ext>
            </a:extLst>
          </p:cNvPr>
          <p:cNvSpPr/>
          <p:nvPr/>
        </p:nvSpPr>
        <p:spPr>
          <a:xfrm>
            <a:off x="7696200" y="1000746"/>
            <a:ext cx="173355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420AF0-0F4D-4831-AF89-ABFBD4AEB307}"/>
              </a:ext>
            </a:extLst>
          </p:cNvPr>
          <p:cNvSpPr/>
          <p:nvPr/>
        </p:nvSpPr>
        <p:spPr>
          <a:xfrm>
            <a:off x="9429749" y="1000746"/>
            <a:ext cx="2695575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인스펙터</a:t>
            </a:r>
            <a:r>
              <a:rPr lang="ko-KR" altLang="en-US" sz="1200" dirty="0"/>
              <a:t> 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0C7CCD-8066-4F59-AC50-661C9B425836}"/>
              </a:ext>
            </a:extLst>
          </p:cNvPr>
          <p:cNvSpPr/>
          <p:nvPr/>
        </p:nvSpPr>
        <p:spPr>
          <a:xfrm>
            <a:off x="0" y="1000745"/>
            <a:ext cx="5791199" cy="30092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씬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제작 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9C4B0E-359A-442C-AF4D-80397A08C0E5}"/>
              </a:ext>
            </a:extLst>
          </p:cNvPr>
          <p:cNvSpPr/>
          <p:nvPr/>
        </p:nvSpPr>
        <p:spPr>
          <a:xfrm>
            <a:off x="0" y="3997577"/>
            <a:ext cx="5791199" cy="29366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실제 게임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3CF577-46CF-4DFF-BA43-848BED56DE7E}"/>
              </a:ext>
            </a:extLst>
          </p:cNvPr>
          <p:cNvSpPr/>
          <p:nvPr/>
        </p:nvSpPr>
        <p:spPr>
          <a:xfrm>
            <a:off x="5562601" y="786878"/>
            <a:ext cx="762000" cy="182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A794D-28DC-421D-8D1C-B495DEDF7C80}"/>
              </a:ext>
            </a:extLst>
          </p:cNvPr>
          <p:cNvSpPr/>
          <p:nvPr/>
        </p:nvSpPr>
        <p:spPr>
          <a:xfrm>
            <a:off x="1" y="799326"/>
            <a:ext cx="2609850" cy="20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툴박스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53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ko-KR" altLang="en-US" dirty="0"/>
              <a:t>툴 박스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921625-FE93-4745-B4CD-1B7E7B77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2258568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66E45-6216-42FC-BFBD-09D7C52F9358}"/>
              </a:ext>
            </a:extLst>
          </p:cNvPr>
          <p:cNvSpPr txBox="1"/>
          <p:nvPr/>
        </p:nvSpPr>
        <p:spPr>
          <a:xfrm>
            <a:off x="361949" y="162636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첫번째 버튼은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Hand Tool(</a:t>
            </a:r>
            <a:r>
              <a:rPr lang="ko-KR" altLang="en-US" b="1" i="0" dirty="0">
                <a:solidFill>
                  <a:srgbClr val="1B2229"/>
                </a:solidFill>
                <a:effectLst/>
                <a:latin typeface="Roboto"/>
              </a:rPr>
              <a:t>손 툴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)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씬 내부를 이동할 수 있는 툴입니다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그 다음 순서대로 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Move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Rotate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Scale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/>
              </a:rPr>
              <a:t>Rect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 Transform, Transform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 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툴들은 선택된 </a:t>
            </a:r>
            <a:r>
              <a:rPr lang="ko-KR" altLang="en-US" dirty="0" err="1">
                <a:solidFill>
                  <a:srgbClr val="1B2229"/>
                </a:solidFill>
                <a:latin typeface="Roboto"/>
              </a:rPr>
              <a:t>게임오브젝트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 들을 변형 시킬 때 사용합니다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마지막 버튼은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Custom Tools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로 사용자가 임의로 만든 툴을 선택할 수 있는 버튼입니다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67E7DD7-CC59-497B-BC85-6F2A638F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03698"/>
            <a:ext cx="1562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88BF6-155B-41E4-B1BB-A3430C4534CF}"/>
              </a:ext>
            </a:extLst>
          </p:cNvPr>
          <p:cNvSpPr txBox="1"/>
          <p:nvPr/>
        </p:nvSpPr>
        <p:spPr>
          <a:xfrm>
            <a:off x="361949" y="393695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Pivot / Center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는 여러 오브젝트를 선택할 경우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기준점을 어디로 둘 것인지에 대한 설정 값입니다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Pivot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마지막에 선택된 얘를 기준점으로 설정함</a:t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Center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전체 위치의 중앙을 기준으로 설정함</a:t>
            </a:r>
            <a:endParaRPr lang="en-US" altLang="ko-KR" dirty="0">
              <a:solidFill>
                <a:srgbClr val="1B2229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Global / Local </a:t>
            </a:r>
            <a:r>
              <a:rPr lang="ko-KR" altLang="en-US" dirty="0"/>
              <a:t>은 오브젝트의 회전</a:t>
            </a:r>
            <a:r>
              <a:rPr lang="en-US" altLang="ko-KR" dirty="0"/>
              <a:t>/</a:t>
            </a:r>
            <a:r>
              <a:rPr lang="ko-KR" altLang="en-US" dirty="0"/>
              <a:t>이동의 </a:t>
            </a:r>
            <a:r>
              <a:rPr lang="en-US" altLang="ko-KR" dirty="0"/>
              <a:t>X,Y,Z </a:t>
            </a:r>
            <a:r>
              <a:rPr lang="ko-KR" altLang="en-US" dirty="0"/>
              <a:t>방향을 글로벌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로 잡을지 오브젝트의 </a:t>
            </a:r>
            <a:r>
              <a:rPr lang="ko-KR" altLang="en-US" dirty="0" err="1"/>
              <a:t>회전값에</a:t>
            </a:r>
            <a:r>
              <a:rPr lang="ko-KR" altLang="en-US" dirty="0"/>
              <a:t> 의해 다르게 나타낼지</a:t>
            </a:r>
            <a:r>
              <a:rPr lang="en-US" altLang="ko-KR" dirty="0"/>
              <a:t>(</a:t>
            </a:r>
            <a:r>
              <a:rPr lang="ko-KR" altLang="en-US" dirty="0"/>
              <a:t>유동</a:t>
            </a:r>
            <a:r>
              <a:rPr lang="en-US" altLang="ko-KR" dirty="0"/>
              <a:t>) </a:t>
            </a:r>
            <a:r>
              <a:rPr lang="ko-KR" altLang="en-US" dirty="0"/>
              <a:t>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– </a:t>
            </a:r>
            <a:r>
              <a:rPr lang="ko-KR" altLang="en-US" dirty="0"/>
              <a:t>플레이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F337F-740D-4103-A0FC-BAD599C9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3" y="1603317"/>
            <a:ext cx="2552794" cy="79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F1991-6072-48A0-94DA-52DD7A96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24"/>
          <a:stretch/>
        </p:blipFill>
        <p:spPr>
          <a:xfrm>
            <a:off x="2728777" y="3038667"/>
            <a:ext cx="362767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A4157-EF21-4B54-A380-B4AFE119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31957"/>
          <a:stretch/>
        </p:blipFill>
        <p:spPr>
          <a:xfrm>
            <a:off x="2728777" y="3625719"/>
            <a:ext cx="362768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8C8E3D-EF96-4AEA-94A8-60106804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94" r="1" b="-3571"/>
          <a:stretch/>
        </p:blipFill>
        <p:spPr>
          <a:xfrm>
            <a:off x="2743201" y="4212771"/>
            <a:ext cx="348343" cy="31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D77A4-A447-4823-ABE7-8D848F6B0863}"/>
              </a:ext>
            </a:extLst>
          </p:cNvPr>
          <p:cNvSpPr txBox="1"/>
          <p:nvPr/>
        </p:nvSpPr>
        <p:spPr>
          <a:xfrm>
            <a:off x="3278491" y="300640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에디터를 재생하거나 멈춥니다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07D87-C1BB-4C4E-BE3E-2C5C9CA36209}"/>
              </a:ext>
            </a:extLst>
          </p:cNvPr>
          <p:cNvSpPr txBox="1"/>
          <p:nvPr/>
        </p:nvSpPr>
        <p:spPr>
          <a:xfrm>
            <a:off x="3278491" y="3581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49465-A2AE-4070-8D9A-5BAD985328CF}"/>
              </a:ext>
            </a:extLst>
          </p:cNvPr>
          <p:cNvSpPr txBox="1"/>
          <p:nvPr/>
        </p:nvSpPr>
        <p:spPr>
          <a:xfrm>
            <a:off x="3278491" y="418594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일시정지 상태에서 활성화 되며</a:t>
            </a:r>
            <a:r>
              <a:rPr lang="en-US" altLang="ko-KR" dirty="0"/>
              <a:t> </a:t>
            </a:r>
            <a:r>
              <a:rPr lang="ko-KR" altLang="en-US" dirty="0"/>
              <a:t>한 </a:t>
            </a:r>
            <a:r>
              <a:rPr lang="ko-KR" altLang="en-US" dirty="0" err="1"/>
              <a:t>프레임씩</a:t>
            </a:r>
            <a:r>
              <a:rPr lang="ko-KR" altLang="en-US" dirty="0"/>
              <a:t> 재생시킵니다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 </a:t>
            </a:r>
            <a:r>
              <a:rPr lang="ko-KR" altLang="en-US" dirty="0"/>
              <a:t>씬 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6A0454-1C25-4A86-B5FB-D1E4414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60" y="1262743"/>
            <a:ext cx="8853503" cy="46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478</Words>
  <Application>Microsoft Office PowerPoint</Application>
  <PresentationFormat>와이드스크린</PresentationFormat>
  <Paragraphs>59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Roboto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372</cp:revision>
  <dcterms:created xsi:type="dcterms:W3CDTF">2019-11-11T17:35:29Z</dcterms:created>
  <dcterms:modified xsi:type="dcterms:W3CDTF">2020-11-28T16:26:40Z</dcterms:modified>
</cp:coreProperties>
</file>