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81" r:id="rId3"/>
    <p:sldId id="28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56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5195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실습</a:t>
            </a:r>
            <a:r>
              <a: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캐릭터 클래스 만들어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853133" y="2292362"/>
            <a:ext cx="7392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</a:rPr>
              <a:t>class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공격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  <a:r>
              <a:rPr lang="en-US" altLang="ko-KR" sz="2000" dirty="0"/>
              <a:t> target)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피격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6"/>
                </a:solidFill>
              </a:rPr>
              <a:t>int</a:t>
            </a:r>
            <a:r>
              <a:rPr lang="en-US" altLang="ko-KR" sz="2000" dirty="0"/>
              <a:t> damage)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6" y="155369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캐릭터의 공격과 공격 받음</a:t>
            </a:r>
            <a:r>
              <a:rPr lang="en-US" altLang="ko-KR" dirty="0"/>
              <a:t>(</a:t>
            </a:r>
            <a:r>
              <a:rPr lang="ko-KR" altLang="en-US" dirty="0"/>
              <a:t>피격</a:t>
            </a:r>
            <a:r>
              <a:rPr lang="en-US" altLang="ko-KR" dirty="0"/>
              <a:t>)</a:t>
            </a:r>
            <a:r>
              <a:rPr lang="ko-KR" altLang="en-US" dirty="0"/>
              <a:t>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추상화 클래스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인터페이스 이해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7" y="1553698"/>
            <a:ext cx="11406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생물체</a:t>
            </a:r>
            <a:r>
              <a:rPr lang="en-US" altLang="ko-KR" dirty="0" smtClean="0"/>
              <a:t>(Creature)</a:t>
            </a:r>
            <a:r>
              <a:rPr lang="ko-KR" altLang="en-US" dirty="0" smtClean="0"/>
              <a:t>라는 추상화 클래스를 만들고 포유류 어류 조류를 만든 다음 아래 객체를 선언하여라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포유류</a:t>
            </a:r>
            <a:r>
              <a:rPr lang="en-US" altLang="ko-KR" dirty="0" smtClean="0"/>
              <a:t>(</a:t>
            </a:r>
            <a:r>
              <a:rPr lang="en-US" altLang="ko-KR" dirty="0"/>
              <a:t>Mammal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원숭이</a:t>
            </a:r>
            <a:r>
              <a:rPr lang="en-US" altLang="ko-KR" dirty="0" smtClean="0"/>
              <a:t>(Monkey), </a:t>
            </a:r>
            <a:r>
              <a:rPr lang="ko-KR" altLang="en-US" dirty="0" smtClean="0"/>
              <a:t>고래</a:t>
            </a:r>
            <a:r>
              <a:rPr lang="en-US" altLang="ko-KR" dirty="0" smtClean="0"/>
              <a:t>(Whale), </a:t>
            </a:r>
            <a:r>
              <a:rPr lang="ko-KR" altLang="en-US" dirty="0" smtClean="0"/>
              <a:t>돌고래</a:t>
            </a:r>
            <a:r>
              <a:rPr lang="en-US" altLang="ko-KR" dirty="0" smtClean="0"/>
              <a:t>(Dolphin)</a:t>
            </a:r>
          </a:p>
          <a:p>
            <a:r>
              <a:rPr lang="ko-KR" altLang="en-US" dirty="0" smtClean="0"/>
              <a:t>조류</a:t>
            </a:r>
            <a:r>
              <a:rPr lang="en-US" altLang="ko-KR" dirty="0"/>
              <a:t>(</a:t>
            </a:r>
            <a:r>
              <a:rPr lang="en-US" altLang="ko-KR" dirty="0" smtClean="0"/>
              <a:t>Birds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독수리</a:t>
            </a:r>
            <a:r>
              <a:rPr lang="en-US" altLang="ko-KR" dirty="0" smtClean="0"/>
              <a:t>(Eagle), </a:t>
            </a:r>
            <a:r>
              <a:rPr lang="ko-KR" altLang="en-US" dirty="0" smtClean="0"/>
              <a:t>참새</a:t>
            </a:r>
            <a:r>
              <a:rPr lang="en-US" altLang="ko-KR" dirty="0" smtClean="0"/>
              <a:t>(Sparrow), </a:t>
            </a:r>
            <a:r>
              <a:rPr lang="ko-KR" altLang="en-US" dirty="0" smtClean="0"/>
              <a:t>비둘기</a:t>
            </a:r>
            <a:r>
              <a:rPr lang="en-US" altLang="ko-KR" dirty="0" smtClean="0"/>
              <a:t>(Pigeon), </a:t>
            </a:r>
            <a:r>
              <a:rPr lang="ko-KR" altLang="en-US" dirty="0" err="1" smtClean="0"/>
              <a:t>팽귄</a:t>
            </a:r>
            <a:r>
              <a:rPr lang="en-US" altLang="ko-KR" dirty="0" smtClean="0"/>
              <a:t>(Penguin)</a:t>
            </a:r>
          </a:p>
          <a:p>
            <a:r>
              <a:rPr lang="ko-KR" altLang="en-US" dirty="0" smtClean="0"/>
              <a:t>어류</a:t>
            </a:r>
            <a:r>
              <a:rPr lang="en-US" altLang="ko-KR" dirty="0"/>
              <a:t>(</a:t>
            </a:r>
            <a:r>
              <a:rPr lang="en-US" altLang="ko-KR" dirty="0" smtClean="0"/>
              <a:t>Pisces</a:t>
            </a:r>
            <a:r>
              <a:rPr lang="en-US" altLang="ko-KR" dirty="0" smtClean="0"/>
              <a:t>/Fish)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금붕어</a:t>
            </a:r>
            <a:r>
              <a:rPr lang="en-US" altLang="ko-KR" dirty="0" smtClean="0"/>
              <a:t>(Goldfish), </a:t>
            </a:r>
            <a:r>
              <a:rPr lang="ko-KR" altLang="en-US" dirty="0" smtClean="0"/>
              <a:t>장어</a:t>
            </a:r>
            <a:r>
              <a:rPr lang="en-US" altLang="ko-KR" dirty="0" smtClean="0"/>
              <a:t>(Eel)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 World</a:t>
            </a:r>
            <a:r>
              <a:rPr lang="ko-KR" altLang="en-US" dirty="0" smtClean="0"/>
              <a:t>라는 클래스를 만들고 생물체를 아이템으로 갖는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만들고 각각 </a:t>
            </a:r>
            <a:r>
              <a:rPr lang="en-US" altLang="ko-KR" dirty="0" smtClean="0"/>
              <a:t>3</a:t>
            </a:r>
            <a:r>
              <a:rPr lang="ko-KR" altLang="en-US" dirty="0" smtClean="0"/>
              <a:t>마리씩 만들어라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수영이 </a:t>
            </a:r>
            <a:r>
              <a:rPr lang="ko-KR" altLang="en-US" dirty="0" err="1" smtClean="0"/>
              <a:t>가능하다를</a:t>
            </a:r>
            <a:r>
              <a:rPr lang="ko-KR" altLang="en-US" dirty="0" smtClean="0"/>
              <a:t> 뜻하는 </a:t>
            </a:r>
            <a:r>
              <a:rPr lang="en-US" altLang="ko-KR" dirty="0" err="1" smtClean="0"/>
              <a:t>iSwimmable</a:t>
            </a:r>
            <a:r>
              <a:rPr lang="ko-KR" altLang="en-US" dirty="0" smtClean="0"/>
              <a:t>을 작성하고 참조하여 </a:t>
            </a:r>
            <a:r>
              <a:rPr lang="en-US" altLang="ko-KR" dirty="0" smtClean="0"/>
              <a:t>World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Creature</a:t>
            </a:r>
            <a:r>
              <a:rPr lang="ko-KR" altLang="en-US" dirty="0" smtClean="0"/>
              <a:t>들 중 수영 가능한 아이템들을 모두 수영 시켜라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if(</a:t>
            </a:r>
            <a:r>
              <a:rPr lang="ko-KR" altLang="en-US" dirty="0" smtClean="0"/>
              <a:t>변수 </a:t>
            </a:r>
            <a:r>
              <a:rPr lang="en-US" altLang="ko-KR" dirty="0" smtClean="0">
                <a:solidFill>
                  <a:schemeClr val="accent6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 err="1" smtClean="0"/>
              <a:t>iSwimmable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162</Words>
  <Application>Microsoft Office PowerPoint</Application>
  <PresentationFormat>와이드스크린</PresentationFormat>
  <Paragraphs>28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ADMIN</cp:lastModifiedBy>
  <cp:revision>359</cp:revision>
  <dcterms:created xsi:type="dcterms:W3CDTF">2019-11-11T17:35:29Z</dcterms:created>
  <dcterms:modified xsi:type="dcterms:W3CDTF">2021-03-28T09:05:22Z</dcterms:modified>
</cp:coreProperties>
</file>