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8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3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4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9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1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5986-5590-4C60-840E-79D76918B08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7AA9-86DF-4902-ACF2-D478440CC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8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32756"/>
            <a:ext cx="11280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서버만 제공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업계에서는</a:t>
            </a:r>
            <a:r>
              <a:rPr lang="en-US" altLang="ko-KR" dirty="0"/>
              <a:t> </a:t>
            </a:r>
            <a:r>
              <a:rPr lang="en-US" altLang="ko-KR" dirty="0" smtClean="0"/>
              <a:t>SVN, GIT </a:t>
            </a:r>
            <a:r>
              <a:rPr lang="ko-KR" altLang="en-US" dirty="0" smtClean="0"/>
              <a:t>둘 중 하나를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둘 다 서버에 파일을 올리고 다운로드 받는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Git,SVN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Gdrive</a:t>
            </a:r>
            <a:r>
              <a:rPr lang="ko-KR" altLang="en-US" dirty="0" smtClean="0"/>
              <a:t>의 차이점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Git,SVN</a:t>
            </a:r>
            <a:r>
              <a:rPr lang="ko-KR" altLang="en-US" dirty="0" smtClean="0"/>
              <a:t>은 로컬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모든 내용을 저장하고 </a:t>
            </a:r>
            <a:r>
              <a:rPr lang="ko-KR" altLang="en-US" dirty="0" err="1" smtClean="0"/>
              <a:t>변경점을</a:t>
            </a:r>
            <a:r>
              <a:rPr lang="ko-KR" altLang="en-US" dirty="0" smtClean="0"/>
              <a:t> 서버에 올리는 형태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GitHub – </a:t>
            </a:r>
            <a:r>
              <a:rPr lang="ko-KR" altLang="en-US" dirty="0" smtClean="0"/>
              <a:t>서버를 대신 </a:t>
            </a:r>
            <a:r>
              <a:rPr lang="ko-KR" altLang="en-US" dirty="0" err="1" smtClean="0"/>
              <a:t>제공해줌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Bitbucket</a:t>
            </a:r>
            <a:r>
              <a:rPr lang="en-US" altLang="ko-KR" dirty="0" smtClean="0"/>
              <a:t>…)</a:t>
            </a:r>
          </a:p>
          <a:p>
            <a:endParaRPr lang="en-US" altLang="ko-KR" dirty="0"/>
          </a:p>
          <a:p>
            <a:r>
              <a:rPr lang="en-US" altLang="ko-KR" dirty="0" smtClean="0"/>
              <a:t>https://github.com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315201" y="463451"/>
            <a:ext cx="3374968" cy="1512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48641" y="122628"/>
            <a:ext cx="5777514" cy="6455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서버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9086" y="2248677"/>
            <a:ext cx="4991878" cy="615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Repository 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20836" y="122628"/>
            <a:ext cx="5777514" cy="6455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로컬 서버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07304" y="2248677"/>
            <a:ext cx="4991878" cy="615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저장소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stCxn id="6" idx="2"/>
            <a:endCxn id="8" idx="2"/>
          </p:cNvCxnSpPr>
          <p:nvPr/>
        </p:nvCxnSpPr>
        <p:spPr>
          <a:xfrm rot="16200000" flipH="1">
            <a:off x="6324134" y="-114612"/>
            <a:ext cx="12700" cy="5958218"/>
          </a:xfrm>
          <a:prstGeom prst="curvedConnector3">
            <a:avLst>
              <a:gd name="adj1" fmla="val 83387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8" idx="0"/>
            <a:endCxn id="6" idx="0"/>
          </p:cNvCxnSpPr>
          <p:nvPr/>
        </p:nvCxnSpPr>
        <p:spPr>
          <a:xfrm rot="16200000" flipV="1">
            <a:off x="6324134" y="-730432"/>
            <a:ext cx="12700" cy="5958218"/>
          </a:xfrm>
          <a:prstGeom prst="curvedConnector3">
            <a:avLst>
              <a:gd name="adj1" fmla="val 71632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243804" y="4068147"/>
            <a:ext cx="2108718" cy="4012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Pull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43804" y="749428"/>
            <a:ext cx="2108718" cy="4012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Commit &amp; 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7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2021-03-28T04:14:00Z</dcterms:created>
  <dcterms:modified xsi:type="dcterms:W3CDTF">2021-03-28T05:27:09Z</dcterms:modified>
</cp:coreProperties>
</file>