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1" r:id="rId3"/>
    <p:sldId id="282" r:id="rId4"/>
    <p:sldId id="283" r:id="rId5"/>
    <p:sldId id="28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ell Jack" initials="OJ" lastIdx="3" clrIdx="0">
    <p:extLst>
      <p:ext uri="{19B8F6BF-5375-455C-9EA6-DF929625EA0E}">
        <p15:presenceInfo xmlns:p15="http://schemas.microsoft.com/office/powerpoint/2012/main" userId="5a1412cf16d04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56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B46604-AE36-4C00-AEC6-CC341F020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D2452-6D5D-43A9-9ED4-A086E65E9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81E3-7E76-4CD3-B309-144B2849763F}" type="datetimeFigureOut">
              <a:rPr lang="ko-KR" altLang="en-US" smtClean="0"/>
              <a:t>2021-03-28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350BB-DC99-4BA4-A624-42416B5DC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E94E22-FCB2-4801-9F5E-55252DC3B0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2193A-AF8A-4AA1-9332-08084EB16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40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F56A3-FF6D-46D8-9921-264FC75D95C0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A732-F4BF-43BE-942E-A1FE0FE1661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537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BA732-F4BF-43BE-942E-A1FE0FE1661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78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CF0-4525-4CF9-8EFF-AC695E21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9" y="425774"/>
            <a:ext cx="5910943" cy="936495"/>
          </a:xfr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31D6F-A0AA-4457-B062-1029450BF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6072" y="5788412"/>
            <a:ext cx="5218923" cy="3651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CFA8-8E13-4BDC-9906-0E0ECBEA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0946-02AF-4187-AE79-2373A1D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D674E-8B53-4BF3-85EF-1FDEEF86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0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10FC-B1DE-4B4D-8C04-7800609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D6FA9-9238-4955-85C5-F304C2A0F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5F3C8-BF80-443F-975C-88C8DE1B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95C0-B1D2-421E-9885-6E380B04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0F678-D30A-49A0-ACC1-1663ADEC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30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74890-E187-4E3F-8033-3C5E217BF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C874D-6765-417A-BF79-5FF86B65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4528-2344-424A-AA2E-465AD62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2D893-3AC6-4465-A39D-1432507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929CF-85CC-47BF-905F-2CBEAD18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F753AD-BBAA-4518-B8A7-39AB588CFF49}"/>
              </a:ext>
            </a:extLst>
          </p:cNvPr>
          <p:cNvSpPr/>
          <p:nvPr userDrawn="1"/>
        </p:nvSpPr>
        <p:spPr>
          <a:xfrm>
            <a:off x="186612" y="1091682"/>
            <a:ext cx="11756572" cy="5169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CE4AF-1CA9-4C3F-8780-C0F8A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1253331"/>
            <a:ext cx="11252719" cy="4830228"/>
          </a:xfrm>
        </p:spPr>
        <p:txBody>
          <a:bodyPr lIns="288000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6C83E-39D2-4D6D-8A6A-B5A28FF7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19267-14E3-4A3D-90A1-6C66FE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737C6-EC53-4E19-BB39-15CF688A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360880A-793F-40E2-B486-B5897C865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793102"/>
          </a:xfrm>
          <a:solidFill>
            <a:schemeClr val="tx1"/>
          </a:solidFill>
        </p:spPr>
        <p:txBody>
          <a:bodyPr lIns="288000" anchor="ctr" anchorCtr="0"/>
          <a:lstStyle>
            <a:lvl1pPr marL="0" indent="0">
              <a:buNone/>
              <a:defRPr b="1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470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D0C5D-4793-48EE-85D8-26FB11A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E3639-183F-4BC5-8255-32B1CF7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3EAD1-B241-4763-8E12-8D72165E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FEB57-1A15-41E4-B6C8-287BC2E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F0DAE-9768-48A2-9736-7CC3C546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37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06885-785F-412B-93A8-9A0E6D6E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FDDEA-F38D-46F5-AE64-9BF6ABA2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B4E39-BB2F-4FFC-8AFF-6F193D50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43640-7E8E-4FBD-B916-5418DF4F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E3918-F027-48E5-B06D-5AE4B5F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89D7-52B4-41D9-9A47-EE55E9AE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9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EC322-AECA-4EAE-8AE6-028FE100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4943B-1D45-40DE-842E-E7262230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CF8DE-EC1C-4C2A-B88F-2DE44F73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BFCF9-2F68-4832-AA10-AF6EC9DBB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BCF2AE-1C4B-4241-9A41-3A92D8F1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E2CF57-C0B2-4729-B26E-1E9EEB12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0EC106-536A-4B7A-8332-585D062F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88770-7446-453E-87A2-CD6E4635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70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A196-33E2-41EE-B657-0F1BDB0E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2C649-58B2-4A9E-876B-3C5BF991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FA1DB-03C1-4C14-B658-9B670AE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33DFB-5EAF-4213-88EF-3172505D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0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E695-4EE7-4792-B9AB-BB74ADFF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5B637-874E-4F08-B59E-E54BADAE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037F8-B8EC-4390-A608-09E5659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37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6A641-E32F-4733-B4E8-B2AE07FC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62AD-6CF8-40CB-8F28-F8D74C24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75FD4-089F-47B2-98B2-D74C47070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92760-FC75-4327-A449-FF99C41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B32BB-1F9F-4DEC-9EBE-FDE37C3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CE35-7371-4871-8B11-33BF500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89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FF65A-9477-4FB5-A8B9-DDA32DCE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44021-BA16-4EEA-BAFA-E77D197A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1710B-5233-401B-A27C-0794E400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F6B7-EAEF-4B2A-9D99-0A657F3F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943BE-0ABE-482C-93D9-AABDD4A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F4D557-114C-48D5-896D-42EF804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8003C4-C3CD-44A9-B1DE-C2BCB73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CD8E1-DA37-4905-8889-1E5A88AE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34761-8F1F-4D0C-A480-FC2E6A0BE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7E7-4424-4D7B-8D2E-1CDEEC8E9338}" type="datetimeFigureOut">
              <a:rPr lang="ko-KR" altLang="en-US" smtClean="0"/>
              <a:t>2021-03-28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AAA72-1CE2-4736-84DE-A3EDBB04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23CA-78F8-4E9B-BAE1-0D5EDEB52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E336-5C7B-4BCC-918A-3DA9DA1F26C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7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D1FB2-D888-483C-A40C-EF06ACB17F4E}"/>
              </a:ext>
            </a:extLst>
          </p:cNvPr>
          <p:cNvSpPr txBox="1"/>
          <p:nvPr/>
        </p:nvSpPr>
        <p:spPr>
          <a:xfrm>
            <a:off x="383243" y="352852"/>
            <a:ext cx="5195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Unity (C#) </a:t>
            </a:r>
            <a:r>
              <a:rPr lang="ko-KR" altLang="en-US" sz="3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 </a:t>
            </a:r>
            <a:r>
              <a: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실습</a:t>
            </a:r>
            <a:r>
              <a: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6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캐릭터 클래스 만들어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48130-8A02-4B20-8AC1-F043AB6D56BD}"/>
              </a:ext>
            </a:extLst>
          </p:cNvPr>
          <p:cNvSpPr txBox="1"/>
          <p:nvPr/>
        </p:nvSpPr>
        <p:spPr>
          <a:xfrm>
            <a:off x="2853133" y="2292362"/>
            <a:ext cx="73920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</a:rPr>
              <a:t>class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공격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1"/>
                </a:solidFill>
              </a:rPr>
              <a:t>Character</a:t>
            </a:r>
            <a:r>
              <a:rPr lang="en-US" altLang="ko-KR" sz="2000" dirty="0"/>
              <a:t> target)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</a:p>
          <a:p>
            <a:r>
              <a:rPr lang="en-US" altLang="ko-KR" sz="2000" dirty="0"/>
              <a:t>	public void </a:t>
            </a:r>
            <a:r>
              <a:rPr lang="ko-KR" altLang="en-US" sz="2000" dirty="0"/>
              <a:t>피격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chemeClr val="accent6"/>
                </a:solidFill>
              </a:rPr>
              <a:t>int</a:t>
            </a:r>
            <a:r>
              <a:rPr lang="en-US" altLang="ko-KR" sz="2000" dirty="0"/>
              <a:t> damage)</a:t>
            </a:r>
          </a:p>
          <a:p>
            <a:r>
              <a:rPr lang="en-US" altLang="ko-KR" sz="2000" dirty="0"/>
              <a:t>	{</a:t>
            </a:r>
          </a:p>
          <a:p>
            <a:r>
              <a:rPr lang="en-US" altLang="ko-KR" sz="2000" dirty="0"/>
              <a:t>		…</a:t>
            </a:r>
          </a:p>
          <a:p>
            <a:r>
              <a:rPr lang="en-US" altLang="ko-KR" sz="2000" dirty="0"/>
              <a:t>	}</a:t>
            </a:r>
            <a:br>
              <a:rPr lang="en-US" altLang="ko-KR" sz="2000" dirty="0"/>
            </a:b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6" y="155369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캐릭터의 공격과 공격 받음</a:t>
            </a:r>
            <a:r>
              <a:rPr lang="en-US" altLang="ko-KR" dirty="0"/>
              <a:t>(</a:t>
            </a:r>
            <a:r>
              <a:rPr lang="ko-KR" altLang="en-US" dirty="0"/>
              <a:t>피격</a:t>
            </a:r>
            <a:r>
              <a:rPr lang="en-US" altLang="ko-KR" dirty="0"/>
              <a:t>)</a:t>
            </a:r>
            <a:r>
              <a:rPr lang="ko-KR" altLang="en-US" dirty="0"/>
              <a:t>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52C98-3129-49A5-9830-E895D5E349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추상화 클래스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인터페이스 이해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FFDC9-5395-4F0D-AF75-A3014C3059DC}"/>
              </a:ext>
            </a:extLst>
          </p:cNvPr>
          <p:cNvSpPr txBox="1"/>
          <p:nvPr/>
        </p:nvSpPr>
        <p:spPr>
          <a:xfrm>
            <a:off x="308206" y="118436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9FA27-F0AD-4B1A-86DE-A639257B2FAD}"/>
              </a:ext>
            </a:extLst>
          </p:cNvPr>
          <p:cNvSpPr txBox="1"/>
          <p:nvPr/>
        </p:nvSpPr>
        <p:spPr>
          <a:xfrm>
            <a:off x="308207" y="1553698"/>
            <a:ext cx="114064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생물체</a:t>
            </a:r>
            <a:r>
              <a:rPr lang="en-US" altLang="ko-KR" dirty="0" smtClean="0"/>
              <a:t>(Creature)</a:t>
            </a:r>
            <a:r>
              <a:rPr lang="ko-KR" altLang="en-US" dirty="0" smtClean="0"/>
              <a:t>라는 추상화 클래스를 만들고 포유류 어류 조류를 만든 다음 아래 객체를 선언하여라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포유류</a:t>
            </a:r>
            <a:r>
              <a:rPr lang="en-US" altLang="ko-KR" dirty="0" smtClean="0"/>
              <a:t>(</a:t>
            </a:r>
            <a:r>
              <a:rPr lang="en-US" altLang="ko-KR" dirty="0"/>
              <a:t>Mammal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원숭이</a:t>
            </a:r>
            <a:r>
              <a:rPr lang="en-US" altLang="ko-KR" dirty="0" smtClean="0"/>
              <a:t>(Monkey), </a:t>
            </a:r>
            <a:r>
              <a:rPr lang="ko-KR" altLang="en-US" dirty="0" smtClean="0"/>
              <a:t>고래</a:t>
            </a:r>
            <a:r>
              <a:rPr lang="en-US" altLang="ko-KR" dirty="0" smtClean="0"/>
              <a:t>(Whale), </a:t>
            </a:r>
            <a:r>
              <a:rPr lang="ko-KR" altLang="en-US" dirty="0" smtClean="0"/>
              <a:t>돌고래</a:t>
            </a:r>
            <a:r>
              <a:rPr lang="en-US" altLang="ko-KR" dirty="0" smtClean="0"/>
              <a:t>(Dolphin)</a:t>
            </a:r>
          </a:p>
          <a:p>
            <a:r>
              <a:rPr lang="ko-KR" altLang="en-US" dirty="0" smtClean="0"/>
              <a:t>조류</a:t>
            </a:r>
            <a:r>
              <a:rPr lang="en-US" altLang="ko-KR" dirty="0"/>
              <a:t>(</a:t>
            </a:r>
            <a:r>
              <a:rPr lang="en-US" altLang="ko-KR" dirty="0" smtClean="0"/>
              <a:t>Birds)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독수리</a:t>
            </a:r>
            <a:r>
              <a:rPr lang="en-US" altLang="ko-KR" dirty="0" smtClean="0"/>
              <a:t>(Eagle), </a:t>
            </a:r>
            <a:r>
              <a:rPr lang="ko-KR" altLang="en-US" dirty="0" smtClean="0"/>
              <a:t>참새</a:t>
            </a:r>
            <a:r>
              <a:rPr lang="en-US" altLang="ko-KR" dirty="0" smtClean="0"/>
              <a:t>(Sparrow), </a:t>
            </a:r>
            <a:r>
              <a:rPr lang="ko-KR" altLang="en-US" dirty="0" smtClean="0"/>
              <a:t>비둘기</a:t>
            </a:r>
            <a:r>
              <a:rPr lang="en-US" altLang="ko-KR" dirty="0" smtClean="0"/>
              <a:t>(Pigeon), </a:t>
            </a:r>
            <a:r>
              <a:rPr lang="ko-KR" altLang="en-US" dirty="0" err="1" smtClean="0"/>
              <a:t>팽귄</a:t>
            </a:r>
            <a:r>
              <a:rPr lang="en-US" altLang="ko-KR" dirty="0" smtClean="0"/>
              <a:t>(Penguin)</a:t>
            </a:r>
          </a:p>
          <a:p>
            <a:r>
              <a:rPr lang="ko-KR" altLang="en-US" dirty="0" smtClean="0"/>
              <a:t>어류</a:t>
            </a:r>
            <a:r>
              <a:rPr lang="en-US" altLang="ko-KR" dirty="0"/>
              <a:t>(</a:t>
            </a:r>
            <a:r>
              <a:rPr lang="en-US" altLang="ko-KR" dirty="0" smtClean="0"/>
              <a:t>Pisces/Fish)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금붕어</a:t>
            </a:r>
            <a:r>
              <a:rPr lang="en-US" altLang="ko-KR" dirty="0" smtClean="0"/>
              <a:t>(Goldfish), </a:t>
            </a:r>
            <a:r>
              <a:rPr lang="ko-KR" altLang="en-US" dirty="0" smtClean="0"/>
              <a:t>장어</a:t>
            </a:r>
            <a:r>
              <a:rPr lang="en-US" altLang="ko-KR" dirty="0" smtClean="0"/>
              <a:t>(Eel)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 World</a:t>
            </a:r>
            <a:r>
              <a:rPr lang="ko-KR" altLang="en-US" dirty="0" smtClean="0"/>
              <a:t>라는 클래스를 만들고 생물체를 아이템으로 갖는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를 만들고 각각 </a:t>
            </a:r>
            <a:r>
              <a:rPr lang="en-US" altLang="ko-KR" dirty="0" smtClean="0"/>
              <a:t>3</a:t>
            </a:r>
            <a:r>
              <a:rPr lang="ko-KR" altLang="en-US" dirty="0" smtClean="0"/>
              <a:t>마리씩 만들어라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수영이 </a:t>
            </a:r>
            <a:r>
              <a:rPr lang="ko-KR" altLang="en-US" dirty="0" err="1" smtClean="0"/>
              <a:t>가능하다를</a:t>
            </a:r>
            <a:r>
              <a:rPr lang="ko-KR" altLang="en-US" dirty="0" smtClean="0"/>
              <a:t> 뜻하는 </a:t>
            </a:r>
            <a:r>
              <a:rPr lang="en-US" altLang="ko-KR" dirty="0" err="1" smtClean="0"/>
              <a:t>iSwimmable</a:t>
            </a:r>
            <a:r>
              <a:rPr lang="ko-KR" altLang="en-US" dirty="0" smtClean="0"/>
              <a:t>을 작성하고 참조하여 </a:t>
            </a:r>
            <a:r>
              <a:rPr lang="en-US" altLang="ko-KR" dirty="0" smtClean="0"/>
              <a:t>World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Creature</a:t>
            </a:r>
            <a:r>
              <a:rPr lang="ko-KR" altLang="en-US" dirty="0" smtClean="0"/>
              <a:t>들 중 수영 가능한 아이템들을 모두 수영 시켜라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if(</a:t>
            </a:r>
            <a:r>
              <a:rPr lang="ko-KR" altLang="en-US" dirty="0" smtClean="0"/>
              <a:t>변수 </a:t>
            </a:r>
            <a:r>
              <a:rPr lang="en-US" altLang="ko-KR" dirty="0" smtClean="0">
                <a:solidFill>
                  <a:schemeClr val="accent6"/>
                </a:solidFill>
              </a:rPr>
              <a:t>is</a:t>
            </a:r>
            <a:r>
              <a:rPr lang="en-US" altLang="ko-KR" dirty="0"/>
              <a:t> </a:t>
            </a:r>
            <a:r>
              <a:rPr lang="en-US" altLang="ko-KR" dirty="0" err="1" smtClean="0"/>
              <a:t>iSwimmable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추상화 클래스</a:t>
            </a:r>
            <a:r>
              <a:rPr lang="en-US" altLang="ko-KR" dirty="0"/>
              <a:t>/</a:t>
            </a:r>
            <a:r>
              <a:rPr lang="ko-KR" altLang="en-US" dirty="0"/>
              <a:t>인터페이스 이해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클래스 선언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399471" y="1233577"/>
            <a:ext cx="31055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Creature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추상화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33886" y="2588452"/>
            <a:ext cx="31055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Mammal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포유류</a:t>
            </a:r>
            <a:r>
              <a:rPr lang="en-US" altLang="ko-KR" dirty="0"/>
              <a:t> /</a:t>
            </a:r>
            <a:r>
              <a:rPr lang="ko-KR" altLang="en-US" dirty="0"/>
              <a:t>추상화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399471" y="2588452"/>
            <a:ext cx="31055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Birds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조류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추상화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965056" y="2588452"/>
            <a:ext cx="310551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Fish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어류</a:t>
            </a:r>
            <a:r>
              <a:rPr lang="en-US" altLang="ko-KR" dirty="0"/>
              <a:t> /</a:t>
            </a:r>
            <a:r>
              <a:rPr lang="ko-KR" altLang="en-US" dirty="0"/>
              <a:t>추상화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2"/>
            <a:endCxn id="5" idx="0"/>
          </p:cNvCxnSpPr>
          <p:nvPr/>
        </p:nvCxnSpPr>
        <p:spPr>
          <a:xfrm flipH="1">
            <a:off x="2386641" y="2147977"/>
            <a:ext cx="3565585" cy="44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2"/>
            <a:endCxn id="6" idx="0"/>
          </p:cNvCxnSpPr>
          <p:nvPr/>
        </p:nvCxnSpPr>
        <p:spPr>
          <a:xfrm>
            <a:off x="5952226" y="2147977"/>
            <a:ext cx="0" cy="44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2"/>
            <a:endCxn id="7" idx="0"/>
          </p:cNvCxnSpPr>
          <p:nvPr/>
        </p:nvCxnSpPr>
        <p:spPr>
          <a:xfrm>
            <a:off x="5952226" y="2147977"/>
            <a:ext cx="3565585" cy="44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833886" y="3805832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원숭이</a:t>
            </a:r>
            <a:r>
              <a:rPr lang="en-US" altLang="ko-KR" dirty="0" smtClean="0"/>
              <a:t>(Monkey)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33886" y="4337412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고래</a:t>
            </a:r>
            <a:r>
              <a:rPr lang="en-US" altLang="ko-KR" dirty="0" smtClean="0"/>
              <a:t>(Whale)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33886" y="4868992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돌고래</a:t>
            </a:r>
            <a:r>
              <a:rPr lang="en-US" altLang="ko-KR" dirty="0" smtClean="0"/>
              <a:t>(Dolphin)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399471" y="3714727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독수리</a:t>
            </a:r>
            <a:r>
              <a:rPr lang="en-US" altLang="ko-KR" dirty="0" smtClean="0"/>
              <a:t>(Eagle)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99471" y="4246307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참새</a:t>
            </a:r>
            <a:r>
              <a:rPr lang="en-US" altLang="ko-KR" dirty="0" smtClean="0"/>
              <a:t>(Sparrow)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99471" y="4777887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비둘기</a:t>
            </a:r>
            <a:r>
              <a:rPr lang="en-US" altLang="ko-KR" dirty="0" smtClean="0"/>
              <a:t>(Pigeon)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99471" y="5326192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팽귄</a:t>
            </a:r>
            <a:r>
              <a:rPr lang="en-US" altLang="ko-KR" dirty="0" smtClean="0"/>
              <a:t>(Penguin)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965056" y="3702223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금붕어</a:t>
            </a:r>
            <a:r>
              <a:rPr lang="en-US" altLang="ko-KR" dirty="0" smtClean="0"/>
              <a:t>(Goldfish)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965056" y="4246307"/>
            <a:ext cx="310551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장어</a:t>
            </a:r>
            <a:r>
              <a:rPr lang="en-US" altLang="ko-KR" dirty="0" smtClean="0"/>
              <a:t>(Eel)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28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43796" y="1440611"/>
            <a:ext cx="10524227" cy="4537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World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이론 </a:t>
            </a:r>
            <a:r>
              <a:rPr lang="en-US" altLang="ko-KR" dirty="0"/>
              <a:t>– (</a:t>
            </a:r>
            <a:r>
              <a:rPr lang="ko-KR" altLang="en-US" dirty="0"/>
              <a:t>추상화 클래스</a:t>
            </a:r>
            <a:r>
              <a:rPr lang="en-US" altLang="ko-KR" dirty="0"/>
              <a:t>/</a:t>
            </a:r>
            <a:r>
              <a:rPr lang="ko-KR" altLang="en-US" dirty="0"/>
              <a:t>인터페이스 이해</a:t>
            </a:r>
            <a:r>
              <a:rPr lang="en-US" altLang="ko-KR" dirty="0" smtClean="0"/>
              <a:t>) – World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37094" y="2070340"/>
            <a:ext cx="9963510" cy="36748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/>
              <a:t>List&lt;Creature&gt;</a:t>
            </a:r>
            <a:r>
              <a:rPr lang="en-US" altLang="ko-KR" dirty="0"/>
              <a:t> </a:t>
            </a:r>
            <a:r>
              <a:rPr lang="en-US" altLang="ko-KR" dirty="0" smtClean="0"/>
              <a:t>list = new List&lt;Creature&gt;();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 smtClean="0"/>
              <a:t>list.Add</a:t>
            </a:r>
            <a:r>
              <a:rPr lang="en-US" altLang="ko-KR" dirty="0" smtClean="0"/>
              <a:t>(new Monkey());</a:t>
            </a:r>
            <a:br>
              <a:rPr lang="en-US" altLang="ko-KR" dirty="0" smtClean="0"/>
            </a:br>
            <a:r>
              <a:rPr lang="en-US" altLang="ko-KR" dirty="0" err="1" smtClean="0"/>
              <a:t>list.Add</a:t>
            </a:r>
            <a:r>
              <a:rPr lang="en-US" altLang="ko-KR" dirty="0" smtClean="0"/>
              <a:t>(new </a:t>
            </a:r>
            <a:r>
              <a:rPr lang="en-US" altLang="ko-KR" dirty="0"/>
              <a:t>Monkey());</a:t>
            </a:r>
            <a:endParaRPr lang="ko-KR" altLang="en-US" dirty="0"/>
          </a:p>
          <a:p>
            <a:pPr algn="ctr"/>
            <a:r>
              <a:rPr lang="en-US" altLang="ko-KR" dirty="0" err="1" smtClean="0"/>
              <a:t>list.Add</a:t>
            </a:r>
            <a:r>
              <a:rPr lang="en-US" altLang="ko-KR" dirty="0" smtClean="0"/>
              <a:t>(new </a:t>
            </a:r>
            <a:r>
              <a:rPr lang="en-US" altLang="ko-KR" dirty="0"/>
              <a:t>Monkey</a:t>
            </a:r>
            <a:r>
              <a:rPr lang="en-US" altLang="ko-KR" dirty="0" smtClean="0"/>
              <a:t>());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 smtClean="0"/>
              <a:t>list.Add</a:t>
            </a:r>
            <a:r>
              <a:rPr lang="en-US" altLang="ko-KR" dirty="0" smtClean="0"/>
              <a:t>(new Whale());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/>
              <a:t>l</a:t>
            </a:r>
            <a:r>
              <a:rPr lang="en-US" altLang="ko-KR" dirty="0" err="1" smtClean="0"/>
              <a:t>ist.Add</a:t>
            </a:r>
            <a:r>
              <a:rPr lang="en-US" altLang="ko-KR" dirty="0" smtClean="0"/>
              <a:t>(new </a:t>
            </a:r>
            <a:r>
              <a:rPr lang="en-US" altLang="ko-KR" dirty="0"/>
              <a:t>Whale());</a:t>
            </a:r>
            <a:endParaRPr lang="ko-KR" altLang="en-US" dirty="0"/>
          </a:p>
          <a:p>
            <a:pPr algn="ctr"/>
            <a:r>
              <a:rPr lang="en-US" altLang="ko-KR" dirty="0" err="1" smtClean="0"/>
              <a:t>list.Add</a:t>
            </a:r>
            <a:r>
              <a:rPr lang="en-US" altLang="ko-KR" dirty="0" smtClean="0"/>
              <a:t>(new </a:t>
            </a:r>
            <a:r>
              <a:rPr lang="en-US" altLang="ko-KR" dirty="0"/>
              <a:t>Whale());</a:t>
            </a:r>
            <a:endParaRPr lang="ko-KR" altLang="en-US" dirty="0"/>
          </a:p>
          <a:p>
            <a:pPr algn="ctr"/>
            <a:endParaRPr lang="ko-KR" altLang="en-US" dirty="0"/>
          </a:p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9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252</Words>
  <Application>Microsoft Office PowerPoint</Application>
  <PresentationFormat>와이드스크린</PresentationFormat>
  <Paragraphs>55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Owell Jack</dc:creator>
  <cp:lastModifiedBy>ADMIN</cp:lastModifiedBy>
  <cp:revision>361</cp:revision>
  <dcterms:created xsi:type="dcterms:W3CDTF">2019-11-11T17:35:29Z</dcterms:created>
  <dcterms:modified xsi:type="dcterms:W3CDTF">2021-03-28T09:23:39Z</dcterms:modified>
</cp:coreProperties>
</file>