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 autoAdjust="0"/>
    <p:restoredTop sz="96370" autoAdjust="0"/>
  </p:normalViewPr>
  <p:slideViewPr>
    <p:cSldViewPr snapToGrid="0">
      <p:cViewPr>
        <p:scale>
          <a:sx n="125" d="100"/>
          <a:sy n="125" d="100"/>
        </p:scale>
        <p:origin x="150" y="-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0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실습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추상화 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인터페이스 이해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7" y="1553698"/>
            <a:ext cx="11406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생물체</a:t>
            </a:r>
            <a:r>
              <a:rPr lang="en-US" altLang="ko-KR" dirty="0" smtClean="0"/>
              <a:t>(Creature)</a:t>
            </a:r>
            <a:r>
              <a:rPr lang="ko-KR" altLang="en-US" dirty="0" smtClean="0"/>
              <a:t>라는 추상화 클래스를 만들고 포유류 어류 조류를 만든 다음 아래 객체를 선언하여라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포유류</a:t>
            </a:r>
            <a:r>
              <a:rPr lang="en-US" altLang="ko-KR" dirty="0" smtClean="0"/>
              <a:t>(</a:t>
            </a:r>
            <a:r>
              <a:rPr lang="en-US" altLang="ko-KR" dirty="0"/>
              <a:t>Mammal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원숭이</a:t>
            </a:r>
            <a:r>
              <a:rPr lang="en-US" altLang="ko-KR" dirty="0" smtClean="0"/>
              <a:t>(Monkey), </a:t>
            </a:r>
            <a:r>
              <a:rPr lang="ko-KR" altLang="en-US" dirty="0" smtClean="0"/>
              <a:t>고래</a:t>
            </a:r>
            <a:r>
              <a:rPr lang="en-US" altLang="ko-KR" dirty="0" smtClean="0"/>
              <a:t>(Whale), </a:t>
            </a:r>
            <a:r>
              <a:rPr lang="ko-KR" altLang="en-US" dirty="0" smtClean="0"/>
              <a:t>돌고래</a:t>
            </a:r>
            <a:r>
              <a:rPr lang="en-US" altLang="ko-KR" dirty="0" smtClean="0"/>
              <a:t>(Dolphin)</a:t>
            </a:r>
          </a:p>
          <a:p>
            <a:r>
              <a:rPr lang="ko-KR" altLang="en-US" dirty="0" smtClean="0"/>
              <a:t>조류</a:t>
            </a:r>
            <a:r>
              <a:rPr lang="en-US" altLang="ko-KR" dirty="0"/>
              <a:t>(</a:t>
            </a:r>
            <a:r>
              <a:rPr lang="en-US" altLang="ko-KR" dirty="0" smtClean="0"/>
              <a:t>Birds)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독수리</a:t>
            </a:r>
            <a:r>
              <a:rPr lang="en-US" altLang="ko-KR" dirty="0" smtClean="0"/>
              <a:t>(Eagle), </a:t>
            </a:r>
            <a:r>
              <a:rPr lang="ko-KR" altLang="en-US" dirty="0" smtClean="0"/>
              <a:t>참새</a:t>
            </a:r>
            <a:r>
              <a:rPr lang="en-US" altLang="ko-KR" dirty="0" smtClean="0"/>
              <a:t>(Sparrow), </a:t>
            </a:r>
            <a:r>
              <a:rPr lang="ko-KR" altLang="en-US" dirty="0" smtClean="0"/>
              <a:t>비둘기</a:t>
            </a:r>
            <a:r>
              <a:rPr lang="en-US" altLang="ko-KR" dirty="0" smtClean="0"/>
              <a:t>(Pigeon), </a:t>
            </a:r>
            <a:r>
              <a:rPr lang="ko-KR" altLang="en-US" dirty="0" err="1" smtClean="0"/>
              <a:t>팽귄</a:t>
            </a:r>
            <a:r>
              <a:rPr lang="en-US" altLang="ko-KR" dirty="0" smtClean="0"/>
              <a:t>(Penguin)</a:t>
            </a:r>
          </a:p>
          <a:p>
            <a:r>
              <a:rPr lang="ko-KR" altLang="en-US" dirty="0" smtClean="0"/>
              <a:t>어류</a:t>
            </a:r>
            <a:r>
              <a:rPr lang="en-US" altLang="ko-KR" dirty="0"/>
              <a:t>(</a:t>
            </a:r>
            <a:r>
              <a:rPr lang="en-US" altLang="ko-KR" dirty="0" smtClean="0"/>
              <a:t>Pisces/Fish)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금붕어</a:t>
            </a:r>
            <a:r>
              <a:rPr lang="en-US" altLang="ko-KR" dirty="0" smtClean="0"/>
              <a:t>(Goldfish), </a:t>
            </a:r>
            <a:r>
              <a:rPr lang="ko-KR" altLang="en-US" dirty="0" smtClean="0"/>
              <a:t>장어</a:t>
            </a:r>
            <a:r>
              <a:rPr lang="en-US" altLang="ko-KR" dirty="0" smtClean="0"/>
              <a:t>(Eel)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World</a:t>
            </a:r>
            <a:r>
              <a:rPr lang="ko-KR" altLang="en-US" dirty="0" smtClean="0"/>
              <a:t>라는 클래스를 만들고 생물체를 아이템으로 갖는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만들고 각각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마리씩 만들어라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수영이 </a:t>
            </a:r>
            <a:r>
              <a:rPr lang="ko-KR" altLang="en-US" dirty="0" err="1" smtClean="0"/>
              <a:t>가능하다를</a:t>
            </a:r>
            <a:r>
              <a:rPr lang="ko-KR" altLang="en-US" dirty="0" smtClean="0"/>
              <a:t> 뜻하는 </a:t>
            </a:r>
            <a:r>
              <a:rPr lang="en-US" altLang="ko-KR" dirty="0" err="1" smtClean="0"/>
              <a:t>iSwimmable</a:t>
            </a:r>
            <a:r>
              <a:rPr lang="ko-KR" altLang="en-US" dirty="0" smtClean="0"/>
              <a:t>을 작성하고 참조하여 </a:t>
            </a:r>
            <a:r>
              <a:rPr lang="en-US" altLang="ko-KR" dirty="0" smtClean="0"/>
              <a:t>World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Creature</a:t>
            </a:r>
            <a:r>
              <a:rPr lang="ko-KR" altLang="en-US" dirty="0" smtClean="0"/>
              <a:t>들 중 수영 가능한 아이템들을 모두 수영 시켜라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if(</a:t>
            </a:r>
            <a:r>
              <a:rPr lang="ko-KR" altLang="en-US" dirty="0" smtClean="0"/>
              <a:t>변수 </a:t>
            </a:r>
            <a:r>
              <a:rPr lang="en-US" altLang="ko-KR" dirty="0" smtClean="0">
                <a:solidFill>
                  <a:schemeClr val="accent6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 err="1" smtClean="0"/>
              <a:t>iSwimmable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추상화 클래스</a:t>
            </a:r>
            <a:r>
              <a:rPr lang="en-US" altLang="ko-KR" dirty="0"/>
              <a:t>/</a:t>
            </a:r>
            <a:r>
              <a:rPr lang="ko-KR" altLang="en-US" dirty="0"/>
              <a:t>인터페이스 이해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클래스 선언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99471" y="1233577"/>
            <a:ext cx="31055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Creature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3886" y="2588452"/>
            <a:ext cx="31055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Mammal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포유류</a:t>
            </a:r>
            <a:r>
              <a:rPr lang="en-US" altLang="ko-KR" dirty="0"/>
              <a:t> /</a:t>
            </a:r>
            <a:r>
              <a:rPr lang="ko-KR" altLang="en-US" dirty="0"/>
              <a:t>추상화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99471" y="2588452"/>
            <a:ext cx="31055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Birds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조류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65056" y="2588452"/>
            <a:ext cx="31055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Fish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어류</a:t>
            </a:r>
            <a:r>
              <a:rPr lang="en-US" altLang="ko-KR" dirty="0"/>
              <a:t> /</a:t>
            </a:r>
            <a:r>
              <a:rPr lang="ko-KR" altLang="en-US" dirty="0"/>
              <a:t>추상화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 flipH="1">
            <a:off x="2386641" y="2147977"/>
            <a:ext cx="3565585" cy="44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  <a:endCxn id="6" idx="0"/>
          </p:cNvCxnSpPr>
          <p:nvPr/>
        </p:nvCxnSpPr>
        <p:spPr>
          <a:xfrm>
            <a:off x="5952226" y="2147977"/>
            <a:ext cx="0" cy="44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7" idx="0"/>
          </p:cNvCxnSpPr>
          <p:nvPr/>
        </p:nvCxnSpPr>
        <p:spPr>
          <a:xfrm>
            <a:off x="5952226" y="2147977"/>
            <a:ext cx="3565585" cy="44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33886" y="3805832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원숭이</a:t>
            </a:r>
            <a:r>
              <a:rPr lang="en-US" altLang="ko-KR" dirty="0" smtClean="0"/>
              <a:t>(Monkey)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3886" y="4337412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r>
              <a:rPr lang="en-US" altLang="ko-KR" dirty="0" smtClean="0"/>
              <a:t>(Whale)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3886" y="4868992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돌고래</a:t>
            </a:r>
            <a:r>
              <a:rPr lang="en-US" altLang="ko-KR" dirty="0" smtClean="0"/>
              <a:t>(Dolphin)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99471" y="3714727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독수리</a:t>
            </a:r>
            <a:r>
              <a:rPr lang="en-US" altLang="ko-KR" dirty="0" smtClean="0"/>
              <a:t>(Eagle)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99471" y="4246307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r>
              <a:rPr lang="en-US" altLang="ko-KR" dirty="0" smtClean="0"/>
              <a:t>(Sparrow)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99471" y="4777887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비둘기</a:t>
            </a:r>
            <a:r>
              <a:rPr lang="en-US" altLang="ko-KR" dirty="0" smtClean="0"/>
              <a:t>(Pigeon)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99471" y="5326192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팽귄</a:t>
            </a:r>
            <a:r>
              <a:rPr lang="en-US" altLang="ko-KR" dirty="0" smtClean="0"/>
              <a:t>(Penguin)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65056" y="3702223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금붕어</a:t>
            </a:r>
            <a:r>
              <a:rPr lang="en-US" altLang="ko-KR" dirty="0" smtClean="0"/>
              <a:t>(Goldfish)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65056" y="4246307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장어</a:t>
            </a:r>
            <a:r>
              <a:rPr lang="en-US" altLang="ko-KR" dirty="0" smtClean="0"/>
              <a:t>(Eel)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2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43796" y="1440611"/>
            <a:ext cx="10524227" cy="4537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World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추상화 클래스</a:t>
            </a:r>
            <a:r>
              <a:rPr lang="en-US" altLang="ko-KR" dirty="0"/>
              <a:t>/</a:t>
            </a:r>
            <a:r>
              <a:rPr lang="ko-KR" altLang="en-US" dirty="0"/>
              <a:t>인터페이스 이해</a:t>
            </a:r>
            <a:r>
              <a:rPr lang="en-US" altLang="ko-KR" dirty="0" smtClean="0"/>
              <a:t>) – World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4245" y="2104846"/>
            <a:ext cx="9963510" cy="4744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List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accent5"/>
                </a:solidFill>
              </a:rPr>
              <a:t>Creature</a:t>
            </a:r>
            <a:r>
              <a:rPr lang="en-US" altLang="ko-KR" dirty="0" smtClean="0"/>
              <a:t>&gt;</a:t>
            </a:r>
            <a:r>
              <a:rPr lang="en-US" altLang="ko-KR" dirty="0"/>
              <a:t> </a:t>
            </a:r>
            <a:r>
              <a:rPr lang="en-US" altLang="ko-KR" dirty="0" smtClean="0"/>
              <a:t>list = </a:t>
            </a:r>
            <a:r>
              <a:rPr lang="en-US" altLang="ko-KR" dirty="0" smtClean="0">
                <a:solidFill>
                  <a:schemeClr val="accent6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List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accent5"/>
                </a:solidFill>
              </a:rPr>
              <a:t>Creature</a:t>
            </a:r>
            <a:r>
              <a:rPr lang="en-US" altLang="ko-KR" dirty="0" smtClean="0"/>
              <a:t>&gt;();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09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250</Words>
  <Application>Microsoft Office PowerPoint</Application>
  <PresentationFormat>와이드스크린</PresentationFormat>
  <Paragraphs>48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364</cp:revision>
  <dcterms:created xsi:type="dcterms:W3CDTF">2019-11-11T17:35:29Z</dcterms:created>
  <dcterms:modified xsi:type="dcterms:W3CDTF">2021-04-04T04:42:57Z</dcterms:modified>
</cp:coreProperties>
</file>