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0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5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6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8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4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886E-36E6-428E-A499-BA0D1ED6A90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BB9F-CB49-4D54-B5BE-B09B71993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8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7695" y="83127"/>
            <a:ext cx="11729258" cy="653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Unity Object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21361" y="879340"/>
            <a:ext cx="10201921" cy="80950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 smtClean="0"/>
              <a:t>GameObject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오브젝트의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오브젝트의 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돌인지</a:t>
            </a:r>
            <a:r>
              <a:rPr lang="en-US" altLang="ko-KR" dirty="0" smtClean="0"/>
              <a:t>..</a:t>
            </a:r>
            <a:r>
              <a:rPr lang="ko-KR" altLang="en-US" dirty="0" smtClean="0"/>
              <a:t>나무인지</a:t>
            </a:r>
            <a:r>
              <a:rPr lang="en-US" altLang="ko-KR" dirty="0" smtClean="0"/>
              <a:t>..) </a:t>
            </a:r>
            <a:r>
              <a:rPr lang="ko-KR" altLang="en-US" dirty="0" smtClean="0"/>
              <a:t>오브젝트가 보이는지 안보이는지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1361" y="1809714"/>
            <a:ext cx="10201921" cy="16985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Transform</a:t>
            </a:r>
          </a:p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가지에 대한 컴포넌트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위치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회전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크기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21361" y="3825420"/>
            <a:ext cx="10201921" cy="13504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157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uGUI</a:t>
            </a:r>
            <a:r>
              <a:rPr lang="en-US" altLang="ko-KR" dirty="0" smtClean="0"/>
              <a:t> (Unity GUI)</a:t>
            </a:r>
          </a:p>
          <a:p>
            <a:pPr lvl="1"/>
            <a:r>
              <a:rPr lang="en-US" altLang="ko-KR" dirty="0" smtClean="0"/>
              <a:t>Unity </a:t>
            </a:r>
            <a:r>
              <a:rPr lang="ko-KR" altLang="en-US" dirty="0" smtClean="0"/>
              <a:t>내장된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설치가 필요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성능도 좋습니다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최신 버전 기준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NGUI</a:t>
            </a:r>
            <a:r>
              <a:rPr lang="ko-KR" altLang="en-US" dirty="0" smtClean="0"/>
              <a:t>개발자가 개발에 참여해서 다루기 쉬워졌습니다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무료</a:t>
            </a:r>
            <a:endParaRPr lang="en-US" altLang="ko-KR" dirty="0"/>
          </a:p>
          <a:p>
            <a:r>
              <a:rPr lang="en-US" altLang="ko-KR" dirty="0" smtClean="0"/>
              <a:t>NGUI (</a:t>
            </a:r>
            <a:r>
              <a:rPr lang="en-US" altLang="ko-KR" dirty="0" err="1" smtClean="0"/>
              <a:t>NextGenUI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 개발자가 만든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플러그인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추가적으로 설치해야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96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74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2021-04-11T04:29:19Z</dcterms:created>
  <dcterms:modified xsi:type="dcterms:W3CDTF">2021-04-11T09:26:43Z</dcterms:modified>
</cp:coreProperties>
</file>