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4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2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8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0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9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9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2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3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44CD-32B0-4DB6-9670-902318A7726B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7294-9DDB-44C2-9D27-AF57A9EBE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1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15681"/>
              </p:ext>
            </p:extLst>
          </p:nvPr>
        </p:nvGraphicFramePr>
        <p:xfrm>
          <a:off x="241819" y="117582"/>
          <a:ext cx="8128000" cy="6246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522832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909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06543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311839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97467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476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53014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2965285"/>
                    </a:ext>
                  </a:extLst>
                </a:gridCol>
              </a:tblGrid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72958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1778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3801"/>
                  </a:ext>
                </a:extLst>
              </a:tr>
              <a:tr h="77540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Black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60190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Black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43987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0209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34593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6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8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41819" y="117582"/>
          <a:ext cx="8128000" cy="6246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522832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909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06543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311839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97467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476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53014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2965285"/>
                    </a:ext>
                  </a:extLst>
                </a:gridCol>
              </a:tblGrid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72958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1778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3801"/>
                  </a:ext>
                </a:extLst>
              </a:tr>
              <a:tr h="77540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Black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60190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Black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43987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0209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34593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6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14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51765"/>
              </p:ext>
            </p:extLst>
          </p:nvPr>
        </p:nvGraphicFramePr>
        <p:xfrm>
          <a:off x="241819" y="117582"/>
          <a:ext cx="8128000" cy="6246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522832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909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06543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311839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97467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476640"/>
                    </a:ext>
                  </a:extLst>
                </a:gridCol>
                <a:gridCol w="937624">
                  <a:extLst>
                    <a:ext uri="{9D8B030D-6E8A-4147-A177-3AD203B41FA5}">
                      <a16:colId xmlns:a16="http://schemas.microsoft.com/office/drawing/2014/main" val="4165301419"/>
                    </a:ext>
                  </a:extLst>
                </a:gridCol>
                <a:gridCol w="1094376">
                  <a:extLst>
                    <a:ext uri="{9D8B030D-6E8A-4147-A177-3AD203B41FA5}">
                      <a16:colId xmlns:a16="http://schemas.microsoft.com/office/drawing/2014/main" val="1022965285"/>
                    </a:ext>
                  </a:extLst>
                </a:gridCol>
              </a:tblGrid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72958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1778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3801"/>
                  </a:ext>
                </a:extLst>
              </a:tr>
              <a:tr h="77540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Black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60190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Black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43987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0209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34593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6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30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88153"/>
              </p:ext>
            </p:extLst>
          </p:nvPr>
        </p:nvGraphicFramePr>
        <p:xfrm>
          <a:off x="241819" y="117582"/>
          <a:ext cx="8128000" cy="6246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522832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909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06543129"/>
                    </a:ext>
                  </a:extLst>
                </a:gridCol>
                <a:gridCol w="1043642">
                  <a:extLst>
                    <a:ext uri="{9D8B030D-6E8A-4147-A177-3AD203B41FA5}">
                      <a16:colId xmlns:a16="http://schemas.microsoft.com/office/drawing/2014/main" val="1431183948"/>
                    </a:ext>
                  </a:extLst>
                </a:gridCol>
                <a:gridCol w="988358">
                  <a:extLst>
                    <a:ext uri="{9D8B030D-6E8A-4147-A177-3AD203B41FA5}">
                      <a16:colId xmlns:a16="http://schemas.microsoft.com/office/drawing/2014/main" val="40597467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476640"/>
                    </a:ext>
                  </a:extLst>
                </a:gridCol>
                <a:gridCol w="937624">
                  <a:extLst>
                    <a:ext uri="{9D8B030D-6E8A-4147-A177-3AD203B41FA5}">
                      <a16:colId xmlns:a16="http://schemas.microsoft.com/office/drawing/2014/main" val="4165301419"/>
                    </a:ext>
                  </a:extLst>
                </a:gridCol>
                <a:gridCol w="1094376">
                  <a:extLst>
                    <a:ext uri="{9D8B030D-6E8A-4147-A177-3AD203B41FA5}">
                      <a16:colId xmlns:a16="http://schemas.microsoft.com/office/drawing/2014/main" val="1022965285"/>
                    </a:ext>
                  </a:extLst>
                </a:gridCol>
              </a:tblGrid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72958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1778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3801"/>
                  </a:ext>
                </a:extLst>
              </a:tr>
              <a:tr h="77540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Black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60190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Black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43987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0209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34593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6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41819" y="117582"/>
          <a:ext cx="8128000" cy="6246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522832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909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06543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311839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97467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476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53014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2965285"/>
                    </a:ext>
                  </a:extLst>
                </a:gridCol>
              </a:tblGrid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72958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1778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3801"/>
                  </a:ext>
                </a:extLst>
              </a:tr>
              <a:tr h="77540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Black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60190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Black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White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43987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0209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34593"/>
                  </a:ext>
                </a:extLst>
              </a:tr>
              <a:tr h="781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None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6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17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320</Words>
  <Application>Microsoft Office PowerPoint</Application>
  <PresentationFormat>와이드스크린</PresentationFormat>
  <Paragraphs>320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11</cp:revision>
  <dcterms:created xsi:type="dcterms:W3CDTF">2021-05-02T05:52:18Z</dcterms:created>
  <dcterms:modified xsi:type="dcterms:W3CDTF">2021-05-02T09:45:36Z</dcterms:modified>
</cp:coreProperties>
</file>