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2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B585-20F7-4B7C-8908-40B9D1017BD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42DC-C97B-42E8-BF78-EB7DE197E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9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05840" y="540327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CharA</a:t>
            </a:r>
            <a:endParaRPr lang="ko-KR" altLang="en-US" sz="7200" dirty="0"/>
          </a:p>
        </p:txBody>
      </p:sp>
      <p:sp>
        <p:nvSpPr>
          <p:cNvPr id="5" name="타원 4"/>
          <p:cNvSpPr/>
          <p:nvPr/>
        </p:nvSpPr>
        <p:spPr>
          <a:xfrm>
            <a:off x="7830589" y="540326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CharB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012422" y="3961464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name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0692" y="5586153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Hitted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0693" y="4919075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Hit(Character target)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7171" y="393992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name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242067" y="5586153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Hitted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42068" y="4919075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Hit(Character target)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4" idx="6"/>
          </p:cNvCxnSpPr>
          <p:nvPr/>
        </p:nvCxnSpPr>
        <p:spPr>
          <a:xfrm>
            <a:off x="4422371" y="2248593"/>
            <a:ext cx="5777345" cy="2847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34696" y="5378335"/>
            <a:ext cx="6429896" cy="507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2"/>
          </p:cNvCxnSpPr>
          <p:nvPr/>
        </p:nvCxnSpPr>
        <p:spPr>
          <a:xfrm flipH="1">
            <a:off x="3507971" y="2248592"/>
            <a:ext cx="4322618" cy="2847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625365" y="5378335"/>
            <a:ext cx="5011560" cy="507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05840" y="540327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CharA</a:t>
            </a:r>
            <a:endParaRPr lang="ko-KR" altLang="en-US" sz="7200" dirty="0"/>
          </a:p>
        </p:txBody>
      </p:sp>
      <p:sp>
        <p:nvSpPr>
          <p:cNvPr id="5" name="타원 4"/>
          <p:cNvSpPr/>
          <p:nvPr/>
        </p:nvSpPr>
        <p:spPr>
          <a:xfrm>
            <a:off x="7830589" y="540326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CharB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012422" y="3961464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name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84345" y="2186248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</a:t>
            </a:r>
            <a:br>
              <a:rPr lang="en-US" altLang="ko-KR" dirty="0" smtClean="0"/>
            </a:br>
            <a:r>
              <a:rPr lang="en-US" altLang="ko-KR" dirty="0" err="1" smtClean="0"/>
              <a:t>Hitted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4345" y="1519170"/>
            <a:ext cx="262682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 </a:t>
            </a:r>
            <a:br>
              <a:rPr lang="en-US" altLang="ko-KR" dirty="0" smtClean="0"/>
            </a:br>
            <a:r>
              <a:rPr lang="en-US" altLang="ko-KR" dirty="0" smtClean="0"/>
              <a:t>Hit(Character target)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7171" y="393992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name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2920" y="5261956"/>
            <a:ext cx="11769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에러</a:t>
            </a:r>
            <a:r>
              <a:rPr lang="en-US" altLang="ko-KR" dirty="0" smtClean="0"/>
              <a:t>!!</a:t>
            </a:r>
            <a:br>
              <a:rPr lang="en-US" altLang="ko-KR" dirty="0" smtClean="0"/>
            </a:br>
            <a:r>
              <a:rPr lang="en-US" altLang="ko-KR" dirty="0" smtClean="0"/>
              <a:t>Hit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Hitted</a:t>
            </a:r>
            <a:r>
              <a:rPr lang="ko-KR" altLang="en-US" dirty="0" smtClean="0"/>
              <a:t>에서 주체가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CharA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CharB</a:t>
            </a:r>
            <a:r>
              <a:rPr lang="ko-KR" altLang="en-US" dirty="0" smtClean="0"/>
              <a:t>인지 알 수가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영역이 다르기 </a:t>
            </a:r>
            <a:r>
              <a:rPr lang="ko-KR" altLang="en-US" dirty="0"/>
              <a:t>때</a:t>
            </a:r>
            <a:r>
              <a:rPr lang="ko-KR" altLang="en-US" dirty="0" smtClean="0"/>
              <a:t>문에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4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05840" y="540327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CharA</a:t>
            </a:r>
            <a:endParaRPr lang="ko-KR" altLang="en-US" sz="7200" dirty="0"/>
          </a:p>
        </p:txBody>
      </p:sp>
      <p:sp>
        <p:nvSpPr>
          <p:cNvPr id="5" name="타원 4"/>
          <p:cNvSpPr/>
          <p:nvPr/>
        </p:nvSpPr>
        <p:spPr>
          <a:xfrm>
            <a:off x="7830589" y="540326"/>
            <a:ext cx="3416531" cy="341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/>
              <a:t>CharB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012422" y="3961464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name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05501" y="2186248"/>
            <a:ext cx="3184510" cy="92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</a:t>
            </a:r>
            <a:br>
              <a:rPr lang="en-US" altLang="ko-KR" dirty="0" smtClean="0"/>
            </a:br>
            <a:r>
              <a:rPr lang="en-US" altLang="ko-KR" dirty="0" err="1" smtClean="0"/>
              <a:t>Hitted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altLang="ko-KR" dirty="0" smtClean="0"/>
              <a:t> target,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05499" y="804274"/>
            <a:ext cx="3184511" cy="899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 </a:t>
            </a:r>
            <a:br>
              <a:rPr lang="en-US" altLang="ko-KR" dirty="0" smtClean="0"/>
            </a:br>
            <a:r>
              <a:rPr lang="en-US" altLang="ko-KR" dirty="0" smtClean="0"/>
              <a:t>Hit(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Chracter</a:t>
            </a:r>
            <a:r>
              <a:rPr lang="en-US" altLang="ko-KR" dirty="0" smtClean="0"/>
              <a:t> hitter,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altLang="ko-KR" dirty="0" smtClean="0"/>
              <a:t> target)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7171" y="393992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name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dmg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2920" y="5261956"/>
            <a:ext cx="1176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행동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필요한 정보를 모두 넣어줌으로써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static</a:t>
            </a:r>
            <a:r>
              <a:rPr lang="ko-KR" altLang="en-US" dirty="0" smtClean="0"/>
              <a:t>으로 구성 가능하도록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325091" y="1280160"/>
            <a:ext cx="3092334" cy="101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616931" y="1612669"/>
            <a:ext cx="1903614" cy="39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099069" y="2186249"/>
            <a:ext cx="1313411" cy="35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240385" y="2776451"/>
            <a:ext cx="1596786" cy="150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</p:cNvCxnSpPr>
          <p:nvPr/>
        </p:nvCxnSpPr>
        <p:spPr>
          <a:xfrm flipH="1">
            <a:off x="3045971" y="3108960"/>
            <a:ext cx="3051785" cy="1615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5902" y="2237421"/>
            <a:ext cx="13687425" cy="31146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5513" y="2518756"/>
            <a:ext cx="2111432" cy="7065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6094" y="2518756"/>
            <a:ext cx="1460270" cy="7065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39244" y="2518756"/>
            <a:ext cx="922712" cy="7065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138" y="157942"/>
            <a:ext cx="8936182" cy="529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1643" y="4143896"/>
            <a:ext cx="8562109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r>
              <a:rPr lang="en-US" altLang="ko-KR" sz="4000" dirty="0" smtClean="0"/>
              <a:t>0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1643" y="3050774"/>
            <a:ext cx="8562109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30</a:t>
            </a:r>
          </a:p>
        </p:txBody>
      </p:sp>
      <p:sp>
        <p:nvSpPr>
          <p:cNvPr id="10" name="위로 구부러진 화살표 9"/>
          <p:cNvSpPr/>
          <p:nvPr/>
        </p:nvSpPr>
        <p:spPr>
          <a:xfrm>
            <a:off x="4962698" y="5203767"/>
            <a:ext cx="6417426" cy="12718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05356" y="4039988"/>
            <a:ext cx="2298468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9605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2836" y="1192878"/>
            <a:ext cx="8936182" cy="529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72836" y="4208320"/>
            <a:ext cx="8562109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r>
              <a:rPr lang="en-US" altLang="ko-KR" sz="4000" dirty="0" smtClean="0"/>
              <a:t>0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83090" y="2252752"/>
            <a:ext cx="1230282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649" y="5311835"/>
            <a:ext cx="8562109" cy="955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10</a:t>
            </a:r>
          </a:p>
        </p:txBody>
      </p:sp>
      <p:sp>
        <p:nvSpPr>
          <p:cNvPr id="2" name="아래로 구부러진 화살표 1"/>
          <p:cNvSpPr/>
          <p:nvPr/>
        </p:nvSpPr>
        <p:spPr>
          <a:xfrm>
            <a:off x="6510943" y="681645"/>
            <a:ext cx="4129348" cy="1379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4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12</cp:revision>
  <dcterms:created xsi:type="dcterms:W3CDTF">2020-06-28T05:49:23Z</dcterms:created>
  <dcterms:modified xsi:type="dcterms:W3CDTF">2020-06-28T09:35:42Z</dcterms:modified>
</cp:coreProperties>
</file>