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1" r:id="rId3"/>
    <p:sldId id="267" r:id="rId4"/>
    <p:sldId id="268" r:id="rId5"/>
    <p:sldId id="263" r:id="rId6"/>
    <p:sldId id="264" r:id="rId7"/>
    <p:sldId id="265" r:id="rId8"/>
    <p:sldId id="271" r:id="rId9"/>
    <p:sldId id="277" r:id="rId10"/>
    <p:sldId id="275" r:id="rId11"/>
    <p:sldId id="276" r:id="rId12"/>
    <p:sldId id="322" r:id="rId13"/>
    <p:sldId id="323" r:id="rId14"/>
    <p:sldId id="278" r:id="rId15"/>
    <p:sldId id="272" r:id="rId16"/>
    <p:sldId id="266" r:id="rId17"/>
    <p:sldId id="325" r:id="rId18"/>
    <p:sldId id="326" r:id="rId19"/>
    <p:sldId id="327" r:id="rId20"/>
    <p:sldId id="279" r:id="rId21"/>
    <p:sldId id="324" r:id="rId22"/>
    <p:sldId id="305" r:id="rId23"/>
    <p:sldId id="274" r:id="rId24"/>
    <p:sldId id="328" r:id="rId25"/>
    <p:sldId id="329" r:id="rId26"/>
    <p:sldId id="330" r:id="rId27"/>
    <p:sldId id="331" r:id="rId28"/>
    <p:sldId id="332" r:id="rId29"/>
    <p:sldId id="280" r:id="rId30"/>
    <p:sldId id="273" r:id="rId31"/>
    <p:sldId id="282" r:id="rId32"/>
    <p:sldId id="281" r:id="rId33"/>
    <p:sldId id="333" r:id="rId34"/>
    <p:sldId id="270" r:id="rId35"/>
    <p:sldId id="287" r:id="rId36"/>
    <p:sldId id="288" r:id="rId37"/>
    <p:sldId id="289" r:id="rId38"/>
    <p:sldId id="292" r:id="rId39"/>
    <p:sldId id="291" r:id="rId40"/>
    <p:sldId id="290" r:id="rId41"/>
    <p:sldId id="293" r:id="rId42"/>
    <p:sldId id="294" r:id="rId43"/>
    <p:sldId id="321" r:id="rId44"/>
    <p:sldId id="295" r:id="rId45"/>
    <p:sldId id="296" r:id="rId46"/>
    <p:sldId id="299" r:id="rId47"/>
    <p:sldId id="298" r:id="rId48"/>
    <p:sldId id="300" r:id="rId49"/>
    <p:sldId id="301" r:id="rId50"/>
    <p:sldId id="304" r:id="rId51"/>
    <p:sldId id="302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9" r:id="rId62"/>
    <p:sldId id="316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8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변수를 메소드화 시킨 형태</a:t>
            </a:r>
            <a:endParaRPr lang="en-US" altLang="ko-KR" dirty="0"/>
          </a:p>
          <a:p>
            <a:pPr lvl="1"/>
            <a:r>
              <a:rPr lang="ko-KR" altLang="en-US" dirty="0"/>
              <a:t>변수의 사용과 수정의 권한을 분리시킬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Property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B3D1F-4CCD-4EBA-88D2-5E7191A6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2" y="2188923"/>
            <a:ext cx="7368555" cy="40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용도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(static)</a:t>
            </a:r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존재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지역 변수는 </a:t>
            </a:r>
            <a:r>
              <a:rPr lang="en-US" altLang="ko-KR" sz="2000" dirty="0"/>
              <a:t>{ } </a:t>
            </a:r>
            <a:r>
              <a:rPr lang="ko-KR" altLang="en-US" sz="2000" dirty="0"/>
              <a:t>괄호 안에서만 존재한다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객체 구문</a:t>
            </a:r>
            <a:r>
              <a:rPr lang="en-US" altLang="ko-KR" sz="2000" dirty="0"/>
              <a:t>(class { ~ } </a:t>
            </a:r>
            <a:r>
              <a:rPr lang="ko-KR" altLang="en-US" sz="2000" dirty="0"/>
              <a:t>안에 있으면 그 지역변수는 객체의 </a:t>
            </a:r>
            <a:r>
              <a:rPr lang="ko-KR" altLang="en-US" sz="2000" dirty="0" err="1"/>
              <a:t>멤버변수라고도</a:t>
            </a:r>
            <a:r>
              <a:rPr lang="ko-KR" altLang="en-US" sz="2000" dirty="0"/>
              <a:t> 한다</a:t>
            </a:r>
            <a:r>
              <a:rPr lang="en-US" altLang="ko-KR" sz="2000" dirty="0"/>
              <a:t>.)</a:t>
            </a:r>
          </a:p>
          <a:p>
            <a:pPr lvl="2"/>
            <a:r>
              <a:rPr lang="ko-KR" altLang="en-US" sz="2000" dirty="0"/>
              <a:t>메소드 구문 안에 있으면 그 지역변수는 파라미터라고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(const) (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생성됨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객체 변수</a:t>
            </a:r>
            <a:r>
              <a:rPr lang="en-US" altLang="ko-KR" sz="2400" dirty="0"/>
              <a:t> (class, interface …)</a:t>
            </a:r>
          </a:p>
          <a:p>
            <a:pPr lvl="1"/>
            <a:r>
              <a:rPr lang="ko-KR" altLang="en-US" sz="2400" dirty="0"/>
              <a:t>메소드 변수</a:t>
            </a:r>
            <a:r>
              <a:rPr lang="en-US" altLang="ko-KR" sz="2400" dirty="0"/>
              <a:t> (Delegate = Action,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object </a:t>
            </a:r>
            <a:r>
              <a:rPr lang="ko-KR" altLang="en-US" sz="2400" dirty="0"/>
              <a:t>변수</a:t>
            </a:r>
            <a:endParaRPr lang="en-US" altLang="ko-KR" sz="2400" dirty="0"/>
          </a:p>
          <a:p>
            <a:pPr lvl="2"/>
            <a:r>
              <a:rPr lang="en-US" altLang="ko-KR" sz="2400" dirty="0"/>
              <a:t>object</a:t>
            </a:r>
            <a:r>
              <a:rPr lang="ko-KR" altLang="en-US" sz="2400" dirty="0"/>
              <a:t>는 </a:t>
            </a:r>
            <a:r>
              <a:rPr lang="en-US" altLang="ko-KR" sz="2400" dirty="0"/>
              <a:t>C#</a:t>
            </a:r>
            <a:r>
              <a:rPr lang="ko-KR" altLang="en-US" sz="2400" dirty="0"/>
              <a:t>에 존재하는 모든 요소들이 될 수 있는 변수타입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안에서만 사용 가능</a:t>
            </a:r>
            <a:r>
              <a:rPr lang="en-US" altLang="ko-KR" sz="2400" dirty="0"/>
              <a:t>)</a:t>
            </a:r>
          </a:p>
          <a:p>
            <a:pPr lvl="2"/>
            <a:r>
              <a:rPr lang="en-US" altLang="ko-KR" sz="2200" dirty="0"/>
              <a:t>Namespace </a:t>
            </a:r>
            <a:r>
              <a:rPr lang="ko-KR" altLang="en-US" sz="2200" dirty="0"/>
              <a:t>안에 있으면 사용 불가</a:t>
            </a:r>
            <a:endParaRPr lang="en-US" altLang="ko-KR" sz="2200" dirty="0"/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밖에서도 사용 가능 </a:t>
            </a:r>
            <a:r>
              <a:rPr lang="en-US" altLang="ko-KR" sz="2400" dirty="0"/>
              <a:t>= </a:t>
            </a:r>
            <a:r>
              <a:rPr lang="ko-KR" altLang="en-US" sz="2400" dirty="0"/>
              <a:t>기본값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9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메소드의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23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268775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170887" y="2024624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704563" y="34290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001119" y="37983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658350" y="41676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변환됨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23" y="36684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5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38709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73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뒤에 오는 타입의 크기를 나타낸다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652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뒤에 오는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같이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35583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  <p:bldP spid="16" grpId="0"/>
      <p:bldP spid="17" grpId="0" animBg="1"/>
      <p:bldP spid="18" grpId="0" animBg="1"/>
      <p:bldP spid="34" grpId="0"/>
      <p:bldP spid="44" grpId="0" animBg="1"/>
      <p:bldP spid="45" grpId="0" animBg="1"/>
      <p:bldP spid="56" grpId="0"/>
      <p:bldP spid="69" grpId="0" animBg="1"/>
      <p:bldP spid="70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8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3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5" y="2399481"/>
            <a:ext cx="7536590" cy="3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7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81" y="2481420"/>
            <a:ext cx="5285218" cy="1753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79" y="1686470"/>
            <a:ext cx="5286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4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2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4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47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9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030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들 끼리 같은 이름의 객체를 사용하고 있으면 가져와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아니기 때문에</a:t>
            </a:r>
            <a:r>
              <a:rPr lang="en-US" altLang="ko-KR" dirty="0"/>
              <a:t> </a:t>
            </a:r>
            <a:r>
              <a:rPr lang="ko-KR" altLang="en-US" dirty="0"/>
              <a:t>컴파일러가 위에서부터</a:t>
            </a:r>
            <a:r>
              <a:rPr lang="en-US" altLang="ko-KR" dirty="0"/>
              <a:t> </a:t>
            </a:r>
            <a:r>
              <a:rPr lang="ko-KR" altLang="en-US" dirty="0"/>
              <a:t>읽어 오기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콜렉션은</a:t>
            </a:r>
            <a:r>
              <a:rPr lang="ko-KR" altLang="en-US" dirty="0"/>
              <a:t> </a:t>
            </a:r>
            <a:r>
              <a:rPr lang="en-US" altLang="ko-KR" dirty="0"/>
              <a:t>Generic</a:t>
            </a:r>
            <a:r>
              <a:rPr lang="ko-KR" altLang="en-US" dirty="0"/>
              <a:t>의 성질을 가지고 있지만 안가지고 있는 것들도 있다</a:t>
            </a:r>
            <a:r>
              <a:rPr lang="en-US" altLang="ko-KR" dirty="0"/>
              <a:t>. ex) </a:t>
            </a:r>
            <a:r>
              <a:rPr lang="en-US" altLang="ko-KR" dirty="0" err="1"/>
              <a:t>HashTable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virtual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abstract</a:t>
            </a:r>
            <a:r>
              <a:rPr lang="en-US" altLang="ko-KR" sz="2400" dirty="0"/>
              <a:t> string name;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764261" y="23424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string name = “1”;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741334" y="2948751"/>
            <a:ext cx="425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Character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public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_something;</a:t>
            </a:r>
          </a:p>
          <a:p>
            <a:r>
              <a:rPr lang="en-US" altLang="ko-KR" sz="1200" dirty="0"/>
              <a:t>	public void </a:t>
            </a:r>
            <a:r>
              <a:rPr lang="ko-KR" altLang="en-US" sz="1200" dirty="0"/>
              <a:t>출력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something)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92667" y="2479778"/>
            <a:ext cx="5950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이름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hp = 0;</a:t>
            </a:r>
            <a:br>
              <a:rPr lang="en-US" altLang="ko-KR" sz="2800" dirty="0"/>
            </a:br>
            <a:r>
              <a:rPr lang="en-US" altLang="ko-KR" sz="2800" dirty="0"/>
              <a:t>    void </a:t>
            </a:r>
            <a:r>
              <a:rPr lang="ko-KR" altLang="en-US" sz="2800" dirty="0"/>
              <a:t>말하기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chemeClr val="accent6"/>
                </a:solidFill>
              </a:rPr>
              <a:t>string</a:t>
            </a:r>
            <a:r>
              <a:rPr lang="en-US" altLang="ko-KR" sz="2800" dirty="0"/>
              <a:t> s)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(s);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0FF4-92E7-490B-A774-CBED7FFD1B1E}"/>
              </a:ext>
            </a:extLst>
          </p:cNvPr>
          <p:cNvSpPr txBox="1"/>
          <p:nvPr/>
        </p:nvSpPr>
        <p:spPr>
          <a:xfrm>
            <a:off x="5403292" y="4450280"/>
            <a:ext cx="590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ko-KR" altLang="en-US" sz="3200" dirty="0"/>
              <a:t>말하기</a:t>
            </a:r>
            <a:r>
              <a:rPr lang="en-US" altLang="ko-KR" sz="3200" dirty="0"/>
              <a:t>(</a:t>
            </a:r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en-US" altLang="ko-KR" sz="3200" dirty="0" err="1"/>
              <a:t>hp.ToString</a:t>
            </a:r>
            <a:r>
              <a:rPr lang="en-US" altLang="ko-KR" sz="3200" dirty="0"/>
              <a:t>());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95CE6-A806-4C8E-A0A7-0BD9BEF956AB}"/>
              </a:ext>
            </a:extLst>
          </p:cNvPr>
          <p:cNvSpPr txBox="1"/>
          <p:nvPr/>
        </p:nvSpPr>
        <p:spPr>
          <a:xfrm>
            <a:off x="5403292" y="3793446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.hp</a:t>
            </a:r>
            <a:r>
              <a:rPr lang="ko-KR" altLang="en-US" sz="3200" dirty="0"/>
              <a:t> </a:t>
            </a:r>
            <a:r>
              <a:rPr lang="en-US" altLang="ko-KR" sz="3200" dirty="0"/>
              <a:t>= 100;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403292" y="3136612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ko-KR" altLang="en-US" sz="3200" dirty="0"/>
              <a:t> 철수</a:t>
            </a:r>
            <a:r>
              <a:rPr lang="en-US" altLang="ko-KR" sz="3200" dirty="0"/>
              <a:t> = new </a:t>
            </a:r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r>
              <a:rPr lang="ko-KR" altLang="en-US" dirty="0"/>
              <a:t>변수의 종류</a:t>
            </a:r>
            <a:endParaRPr lang="en-US" altLang="ko-KR" dirty="0"/>
          </a:p>
          <a:p>
            <a:pPr lvl="1"/>
            <a:r>
              <a:rPr lang="ko-KR" altLang="en-US" dirty="0"/>
              <a:t>값 형식 </a:t>
            </a:r>
            <a:r>
              <a:rPr lang="en-US" altLang="ko-KR" dirty="0"/>
              <a:t>(Valuable Object)</a:t>
            </a:r>
          </a:p>
          <a:p>
            <a:pPr lvl="2"/>
            <a:r>
              <a:rPr lang="ko-KR" altLang="en-US" dirty="0"/>
              <a:t>음수가 있는 타입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/>
              <a:t>byte(</a:t>
            </a:r>
            <a:r>
              <a:rPr lang="en-US" altLang="ko-KR" dirty="0" err="1"/>
              <a:t>System.Byte</a:t>
            </a:r>
            <a:r>
              <a:rPr lang="en-US" altLang="ko-KR" dirty="0"/>
              <a:t>), short(System.Int16), int(System.Int32) , long (System.Int64), </a:t>
            </a:r>
            <a:r>
              <a:rPr lang="en-US" altLang="ko-KR" dirty="0" err="1"/>
              <a:t>sbyte</a:t>
            </a:r>
            <a:r>
              <a:rPr lang="en-US" altLang="ko-KR" dirty="0"/>
              <a:t> (</a:t>
            </a:r>
            <a:r>
              <a:rPr lang="en-US" altLang="ko-KR" dirty="0" err="1"/>
              <a:t>System.Sbyte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실수</a:t>
            </a:r>
            <a:endParaRPr lang="en-US" altLang="ko-KR" dirty="0"/>
          </a:p>
          <a:p>
            <a:pPr lvl="4"/>
            <a:r>
              <a:rPr lang="en-US" altLang="ko-KR" dirty="0"/>
              <a:t>float(</a:t>
            </a:r>
            <a:r>
              <a:rPr lang="en-US" altLang="ko-KR" dirty="0" err="1"/>
              <a:t>System.Single</a:t>
            </a:r>
            <a:r>
              <a:rPr lang="en-US" altLang="ko-KR" dirty="0"/>
              <a:t>), double(</a:t>
            </a:r>
            <a:r>
              <a:rPr lang="en-US" altLang="ko-KR" dirty="0" err="1"/>
              <a:t>System.Double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음수가 없는 정수 타입</a:t>
            </a:r>
            <a:r>
              <a:rPr lang="en-US" altLang="ko-KR" dirty="0"/>
              <a:t>(</a:t>
            </a:r>
            <a:r>
              <a:rPr lang="ko-KR" altLang="en-US" dirty="0"/>
              <a:t>범위가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 err="1"/>
              <a:t>ushort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, </a:t>
            </a:r>
            <a:r>
              <a:rPr lang="en-US" altLang="ko-KR" dirty="0" err="1"/>
              <a:t>ulong</a:t>
            </a:r>
            <a:endParaRPr lang="en-US" altLang="ko-KR" dirty="0"/>
          </a:p>
          <a:p>
            <a:pPr lvl="2"/>
            <a:r>
              <a:rPr lang="en-US" altLang="ko-KR" dirty="0"/>
              <a:t>struct(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bool (</a:t>
            </a:r>
            <a:r>
              <a:rPr lang="ko-KR" altLang="en-US" dirty="0"/>
              <a:t>논리형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char(</a:t>
            </a:r>
            <a:r>
              <a:rPr lang="ko-KR" altLang="en-US" dirty="0"/>
              <a:t>문자형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참조 형식</a:t>
            </a:r>
            <a:r>
              <a:rPr lang="en-US" altLang="ko-KR" dirty="0"/>
              <a:t> (Reference Object)</a:t>
            </a:r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★ </a:t>
            </a:r>
            <a:r>
              <a:rPr lang="en-US" altLang="ko-KR" dirty="0"/>
              <a:t>string </a:t>
            </a:r>
            <a:r>
              <a:rPr lang="ko-KR" altLang="en-US" dirty="0"/>
              <a:t>같은 경우에는 </a:t>
            </a:r>
            <a:r>
              <a:rPr lang="en-US" altLang="ko-KR" dirty="0"/>
              <a:t>char</a:t>
            </a:r>
            <a:r>
              <a:rPr lang="ko-KR" altLang="en-US" dirty="0"/>
              <a:t>형이 여러 개 있는 배열형 </a:t>
            </a:r>
            <a:r>
              <a:rPr lang="en-US" altLang="ko-KR" dirty="0"/>
              <a:t>= </a:t>
            </a:r>
            <a:r>
              <a:rPr lang="ko-KR" altLang="en-US" dirty="0"/>
              <a:t>참조형식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Delegate (</a:t>
            </a:r>
            <a:r>
              <a:rPr lang="ko-KR" altLang="en-US" dirty="0" err="1"/>
              <a:t>델리게이트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메소드 변수</a:t>
            </a:r>
            <a:r>
              <a:rPr lang="en-US" altLang="ko-KR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C79DAF-CBFE-4F86-9B8F-C956C03C1FB4}"/>
              </a:ext>
            </a:extLst>
          </p:cNvPr>
          <p:cNvGrpSpPr/>
          <p:nvPr/>
        </p:nvGrpSpPr>
        <p:grpSpPr>
          <a:xfrm>
            <a:off x="183501" y="1096576"/>
            <a:ext cx="11824998" cy="5145093"/>
            <a:chOff x="183501" y="1096576"/>
            <a:chExt cx="11824998" cy="51213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E1D848-4243-4E89-B53A-FCA801E8811A}"/>
                </a:ext>
              </a:extLst>
            </p:cNvPr>
            <p:cNvSpPr/>
            <p:nvPr/>
          </p:nvSpPr>
          <p:spPr>
            <a:xfrm>
              <a:off x="183501" y="1096576"/>
              <a:ext cx="11824998" cy="512134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5FA691-84FB-4273-BC26-272ED8CBD9F5}"/>
                </a:ext>
              </a:extLst>
            </p:cNvPr>
            <p:cNvSpPr txBox="1"/>
            <p:nvPr/>
          </p:nvSpPr>
          <p:spPr>
            <a:xfrm>
              <a:off x="7720744" y="2875002"/>
              <a:ext cx="40595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/>
                <a:t>Object</a:t>
              </a:r>
              <a:endParaRPr lang="ko-KR" altLang="en-US" sz="6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값 형식</a:t>
            </a:r>
            <a:r>
              <a:rPr lang="en-US" altLang="ko-KR" b="1" dirty="0"/>
              <a:t>(Value Type)</a:t>
            </a:r>
            <a:r>
              <a:rPr lang="ko-KR" altLang="en-US" b="1" dirty="0"/>
              <a:t>과 참조 형식</a:t>
            </a:r>
            <a:r>
              <a:rPr lang="en-US" altLang="ko-KR" b="1" dirty="0"/>
              <a:t>(Reference Type)</a:t>
            </a:r>
            <a:r>
              <a:rPr lang="ko-KR" altLang="en-US" b="1" dirty="0"/>
              <a:t>의 차이점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2930</Words>
  <Application>Microsoft Office PowerPoint</Application>
  <PresentationFormat>와이드스크린</PresentationFormat>
  <Paragraphs>485</Paragraphs>
  <Slides>62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295</cp:revision>
  <dcterms:created xsi:type="dcterms:W3CDTF">2019-11-11T17:35:29Z</dcterms:created>
  <dcterms:modified xsi:type="dcterms:W3CDTF">2020-06-21T00:55:47Z</dcterms:modified>
</cp:coreProperties>
</file>