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12" y="552"/>
      </p:cViewPr>
      <p:guideLst>
        <p:guide orient="horz" pos="215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8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Crush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팬 카페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Community Board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Project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4099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개발 요구사항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81368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005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5696171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글등록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789837"/>
            <a:ext cx="8993726" cy="960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제목과 내용을 입력후 글등록 버튼을 클릭하면 게시글 생성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게시글 보기 버튼을 클릭하면 게시판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 제목과 내용이 </a:t>
            </a:r>
            <a:r>
              <a:rPr lang="en-US" altLang="ko-KR" sz="1600" spc="-150"/>
              <a:t>null</a:t>
            </a:r>
            <a:r>
              <a:rPr lang="ko-KR" altLang="en-US" sz="1600" spc="-150"/>
              <a:t>이면 글등록</a:t>
            </a:r>
            <a:r>
              <a:rPr lang="en-US" altLang="ko-KR" sz="1600" spc="-150"/>
              <a:t>x</a:t>
            </a:r>
            <a:r>
              <a:rPr lang="ko-KR" altLang="en-US" sz="1600" spc="-150"/>
              <a:t> 알림창 출력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044908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004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044908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2998742"/>
            <a:ext cx="3019646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글 상세 보기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431546"/>
            <a:ext cx="8993726" cy="331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게시글 권한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게시글에 들어갔을 때 글 작성자와 접속 회원의 아이디가 일치한다면 글 수정</a:t>
            </a:r>
            <a:r>
              <a:rPr lang="en-US" altLang="ko-KR" sz="1600" spc="-150"/>
              <a:t>/</a:t>
            </a:r>
            <a:r>
              <a:rPr lang="ko-KR" altLang="en-US" sz="1600" spc="-150"/>
              <a:t>삭제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일치하지 않는다면 글 수정</a:t>
            </a:r>
            <a:r>
              <a:rPr lang="en-US" altLang="ko-KR" sz="1600" spc="-150"/>
              <a:t>/</a:t>
            </a:r>
            <a:r>
              <a:rPr lang="ko-KR" altLang="en-US" sz="1600" spc="-150"/>
              <a:t> 삭제 버튼이 보이지 않는다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답글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게시글의 답글 작성을 클릭하여 게시글 작성을 하면 게시판에서 위치는 원문 게시글 밑으로 제목에는 </a:t>
            </a:r>
            <a:r>
              <a:rPr lang="en-US" altLang="ko-KR" sz="1600" spc="-150"/>
              <a:t>[re]</a:t>
            </a:r>
            <a:r>
              <a:rPr lang="ko-KR" altLang="en-US" sz="1600" spc="-150"/>
              <a:t>가 붙고 들여쓰기가 되어 게시글이 생성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원글이 삭제되면 답글도 전부 삭제된다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수정</a:t>
            </a:r>
            <a:r>
              <a:rPr lang="en-US" altLang="ko-KR" sz="1600" spc="-150"/>
              <a:t>/</a:t>
            </a:r>
            <a:r>
              <a:rPr lang="ko-KR" altLang="en-US" sz="1600" spc="-150"/>
              <a:t>삭제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글 삭제 버튼을 누르면 세션의 아이디는 고정되고 비밀번호를 입력하는 폼을 출력하여 비밀번호가 일치하다면 글 삭제 처리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글 수정 버튼을 누르면 기존의 제목과 내용의 </a:t>
            </a:r>
            <a:r>
              <a:rPr lang="en-US" altLang="ko-KR" sz="1600" spc="-150"/>
              <a:t>value</a:t>
            </a:r>
            <a:r>
              <a:rPr lang="ko-KR" altLang="en-US" sz="1600" spc="-150"/>
              <a:t>값이 입력창으로 그대로 출력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29743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4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6343651" y="1738311"/>
            <a:ext cx="4038600" cy="3895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476375" y="1738312"/>
            <a:ext cx="4038600" cy="3895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78431" y="1216063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9705" y="1923187"/>
            <a:ext cx="3602577" cy="301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테이블명: member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필드 구성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아이디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id, varchar(50), primary key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비밀번호</a:t>
            </a:r>
            <a:r>
              <a:rPr lang="en-US" altLang="ko-KR" sz="1600" spc="-150"/>
              <a:t>: pwd, varchar(20),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이름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name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varchar(30),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이메일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email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varchar(50),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전화번호</a:t>
            </a:r>
            <a:r>
              <a:rPr lang="en-US" altLang="ko-KR" sz="1600" spc="-150"/>
              <a:t>: tel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varchar(20),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주소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address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varchar(100),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가입일자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regDate datetime, not null</a:t>
            </a:r>
            <a:endParaRPr lang="en-US" altLang="ko-KR" sz="1600" spc="-150"/>
          </a:p>
        </p:txBody>
      </p:sp>
      <p:sp>
        <p:nvSpPr>
          <p:cNvPr id="74" name="TextBox 73"/>
          <p:cNvSpPr txBox="1"/>
          <p:nvPr/>
        </p:nvSpPr>
        <p:spPr>
          <a:xfrm>
            <a:off x="6534149" y="1922640"/>
            <a:ext cx="3697828" cy="3599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테이블명</a:t>
            </a:r>
            <a:r>
              <a:rPr lang="en-US" altLang="ko-KR" sz="1600" spc="-150"/>
              <a:t>: board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필드구성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글번호: num, int, primary key, auto_increment 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글쓴이: writer, varchar(50),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글제목: subject, varchar(100),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글내용: content, text,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등록일시: regDate, datetime,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조회수: int, default 0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댓글 그룹: ref, int,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댓글 순서: re_step, int,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댓글 레벨: re_level, int, not null</a:t>
            </a:r>
            <a:endParaRPr lang="en-US" altLang="ko-KR" sz="1600" spc="-150"/>
          </a:p>
        </p:txBody>
      </p:sp>
      <p:sp>
        <p:nvSpPr>
          <p:cNvPr id="78" name="TextBox 68"/>
          <p:cNvSpPr txBox="1"/>
          <p:nvPr/>
        </p:nvSpPr>
        <p:spPr>
          <a:xfrm>
            <a:off x="7762101" y="1181087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게시글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78114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1098" y="1466849"/>
            <a:ext cx="4667250" cy="2114550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2523" y="3843337"/>
            <a:ext cx="6457950" cy="2371725"/>
          </a:xfrm>
          <a:prstGeom prst="rect">
            <a:avLst/>
          </a:prstGeom>
        </p:spPr>
      </p:pic>
      <p:sp>
        <p:nvSpPr>
          <p:cNvPr id="70" name="TextBox 73"/>
          <p:cNvSpPr txBox="1"/>
          <p:nvPr/>
        </p:nvSpPr>
        <p:spPr>
          <a:xfrm>
            <a:off x="451320" y="2152726"/>
            <a:ext cx="3954295" cy="3790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DB</a:t>
            </a:r>
            <a:r>
              <a:rPr lang="ko-KR" altLang="en-US" sz="1600" spc="-150"/>
              <a:t> 설계 후 </a:t>
            </a:r>
            <a:r>
              <a:rPr lang="en-US" altLang="ko-KR" sz="1600" spc="-150"/>
              <a:t>member </a:t>
            </a:r>
            <a:r>
              <a:rPr lang="ko-KR" altLang="en-US" sz="1600" spc="-150"/>
              <a:t>테이블과 </a:t>
            </a:r>
            <a:r>
              <a:rPr lang="en-US" altLang="ko-KR" sz="1600" spc="-150"/>
              <a:t>board</a:t>
            </a:r>
            <a:r>
              <a:rPr lang="ko-KR" altLang="en-US" sz="1600" spc="-150"/>
              <a:t> 테이블 생성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131454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JDBCUtil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8350680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Connection Pool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사용을 위한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context.xml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설정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5061" y="2020886"/>
            <a:ext cx="7182908" cy="386878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51320" y="2152726"/>
            <a:ext cx="3287545" cy="2426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1:</a:t>
            </a:r>
            <a:r>
              <a:rPr lang="ko-KR" altLang="en-US" sz="1600" spc="-150"/>
              <a:t> 웹</a:t>
            </a:r>
            <a:r>
              <a:rPr lang="en-US" altLang="ko-KR" sz="1600" spc="-150"/>
              <a:t> </a:t>
            </a:r>
            <a:r>
              <a:rPr lang="ko-KR" altLang="en-US" sz="1600" spc="-150"/>
              <a:t>어플리케이션 자체 설정을 의미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2:</a:t>
            </a:r>
            <a:r>
              <a:rPr lang="ko-KR" altLang="en-US" sz="1600" spc="-150"/>
              <a:t> 커넥션풀의 이름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3: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접속 </a:t>
            </a:r>
            <a:r>
              <a:rPr lang="en-US" altLang="ko-KR" sz="1600" spc="-150"/>
              <a:t>ip</a:t>
            </a:r>
            <a:r>
              <a:rPr lang="ko-KR" altLang="en-US" sz="1600" spc="-150"/>
              <a:t>주소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4: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이름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5: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접속 </a:t>
            </a:r>
            <a:r>
              <a:rPr lang="en-US" altLang="ko-KR" sz="1600" spc="-150"/>
              <a:t>user name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6 : DB</a:t>
            </a:r>
            <a:r>
              <a:rPr lang="ko-KR" altLang="en-US" sz="1600" spc="-150"/>
              <a:t>접속 </a:t>
            </a:r>
            <a:r>
              <a:rPr lang="en-US" altLang="ko-KR" sz="1600" spc="-150"/>
              <a:t>user password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7: </a:t>
            </a:r>
            <a:r>
              <a:rPr lang="ko-KR" altLang="en-US" sz="1600" spc="-150"/>
              <a:t>풀에 사용가능한 연결이 없을 때  대기하는 최대 시간 설정</a:t>
            </a:r>
            <a:endParaRPr lang="ko-KR" altLang="en-US" sz="1600" spc="-150"/>
          </a:p>
        </p:txBody>
      </p:sp>
      <p:sp>
        <p:nvSpPr>
          <p:cNvPr id="75" name=""/>
          <p:cNvSpPr/>
          <p:nvPr/>
        </p:nvSpPr>
        <p:spPr>
          <a:xfrm>
            <a:off x="7639050" y="4147784"/>
            <a:ext cx="1838854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" name=""/>
          <p:cNvSpPr/>
          <p:nvPr/>
        </p:nvSpPr>
        <p:spPr>
          <a:xfrm>
            <a:off x="6080478" y="3612267"/>
            <a:ext cx="1371423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6568017" y="4655431"/>
            <a:ext cx="833436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8" name=""/>
          <p:cNvSpPr/>
          <p:nvPr/>
        </p:nvSpPr>
        <p:spPr>
          <a:xfrm>
            <a:off x="6552849" y="4384498"/>
            <a:ext cx="1086201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" name=""/>
          <p:cNvSpPr/>
          <p:nvPr/>
        </p:nvSpPr>
        <p:spPr>
          <a:xfrm>
            <a:off x="9545110" y="4131203"/>
            <a:ext cx="680507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0" name=""/>
          <p:cNvSpPr/>
          <p:nvPr/>
        </p:nvSpPr>
        <p:spPr>
          <a:xfrm>
            <a:off x="4433712" y="2547583"/>
            <a:ext cx="1221492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1" name=""/>
          <p:cNvSpPr/>
          <p:nvPr/>
        </p:nvSpPr>
        <p:spPr>
          <a:xfrm>
            <a:off x="7126111" y="4931303"/>
            <a:ext cx="833436" cy="260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" name=""/>
          <p:cNvSpPr/>
          <p:nvPr/>
        </p:nvSpPr>
        <p:spPr>
          <a:xfrm>
            <a:off x="6999992" y="4800423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7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3" name=""/>
          <p:cNvSpPr/>
          <p:nvPr/>
        </p:nvSpPr>
        <p:spPr>
          <a:xfrm>
            <a:off x="6393920" y="4573587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6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4" name=""/>
          <p:cNvSpPr/>
          <p:nvPr/>
        </p:nvSpPr>
        <p:spPr>
          <a:xfrm>
            <a:off x="6431668" y="4258557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5" name=""/>
          <p:cNvSpPr/>
          <p:nvPr/>
        </p:nvSpPr>
        <p:spPr>
          <a:xfrm>
            <a:off x="9468026" y="3969984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7539037" y="4016551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7" name=""/>
          <p:cNvSpPr/>
          <p:nvPr/>
        </p:nvSpPr>
        <p:spPr>
          <a:xfrm>
            <a:off x="5972528" y="3429000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4227865" y="2381074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131454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JDBCUtil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8350680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JDBCUtil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클래스의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getConnection()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메소드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4792" y="2215553"/>
            <a:ext cx="3287545" cy="38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sp>
        <p:nvSpPr>
          <p:cNvPr id="91" name="TextBox 73"/>
          <p:cNvSpPr txBox="1"/>
          <p:nvPr/>
        </p:nvSpPr>
        <p:spPr>
          <a:xfrm>
            <a:off x="723190" y="4373956"/>
            <a:ext cx="10745620" cy="179633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자바에서 DB에 직접 연결해서 처리하는 경우 JDBC Driver를 로드하고 커넥션 객체를 받아와야 한다. 그러면 매번 사용자가 요청을 할 때마다 드라이버를 로드하고 커넥션 객체를 생성하여 연결하고 종료하기 때문에 서버에 부하가 많이 가게 된다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.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 이런 문제를 해결하기 위해서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Connection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을 미리 생성하고 재활용 하고 정해진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Connection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의 수 를 관리하는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Connection Pool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을 사용한다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.</a:t>
            </a: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va:comp/env는 웹어플의 구성된 엔트리와 리소스들이 배치되어있는 부분.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그래서 이것에 접근을 하여 web.xml의 &lt;resource-env-ref&gt;에 설정한 jdbc/mysql과 매핑되는 리소스를 가져온다. 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800" y="1976437"/>
            <a:ext cx="1005840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9621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DTO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119135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연결된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Connection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과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PreparedStatement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와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RsultSet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객체를 닫는 메소드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3797" y="1851917"/>
            <a:ext cx="6305902" cy="478506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51320" y="2152726"/>
            <a:ext cx="4316245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Connection, PreparedStatement, ResultSet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순으로 생성이 되었기 때문에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닫을 때에는 역순으로 닫아준다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9621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DTO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8350680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멤버 변수를 갖는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board, member table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들의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DTO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클래스 생성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851" y="1938415"/>
            <a:ext cx="3906410" cy="4388683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1983" y="1991037"/>
            <a:ext cx="3645516" cy="4382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98116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37" y="2938463"/>
            <a:ext cx="6286563" cy="2533649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2164" y="2962198"/>
            <a:ext cx="5429250" cy="2467051"/>
          </a:xfrm>
          <a:prstGeom prst="rect">
            <a:avLst/>
          </a:prstGeom>
        </p:spPr>
      </p:pic>
      <p:sp>
        <p:nvSpPr>
          <p:cNvPr id="78" name="TextBox 73"/>
          <p:cNvSpPr txBox="1"/>
          <p:nvPr/>
        </p:nvSpPr>
        <p:spPr>
          <a:xfrm>
            <a:off x="889468" y="2067001"/>
            <a:ext cx="9740430" cy="5695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member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와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board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의 데이터 처리를 위한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DAO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클래스 파일을 인스턴스로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개만 생성하기 위해 싱글톤으로 생성후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메소드에서 사용할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DB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연결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질의 객체 선언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2171791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memberDAO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82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memberDAO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insertMember(MemberDTO member)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44747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MemberDTO </a:t>
            </a:r>
            <a:r>
              <a:rPr lang="ko-KR" altLang="en-US" sz="1600" spc="-150"/>
              <a:t>타입 객체를 매개 변수로 받는다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문을 </a:t>
            </a:r>
            <a:r>
              <a:rPr lang="en-US" altLang="ko-KR" sz="1600" spc="-150"/>
              <a:t>String </a:t>
            </a:r>
            <a:r>
              <a:rPr lang="ko-KR" altLang="en-US" sz="1600" spc="-150"/>
              <a:t>타입으로 작성한다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</a:t>
            </a:r>
            <a:r>
              <a:rPr lang="en-US" altLang="ko-KR" sz="1600" spc="-150"/>
              <a:t>:</a:t>
            </a:r>
            <a:r>
              <a:rPr lang="ko-KR" altLang="en-US" sz="1600" spc="-150"/>
              <a:t> 회원가입폼에서 받은 변수들로 </a:t>
            </a:r>
            <a:r>
              <a:rPr lang="en-US" altLang="ko-KR" sz="1600" spc="-150"/>
              <a:t>member table</a:t>
            </a:r>
            <a:r>
              <a:rPr lang="ko-KR" altLang="en-US" sz="1600" spc="-150"/>
              <a:t>에 새로운 튜플을 만들어준다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db </a:t>
            </a:r>
            <a:r>
              <a:rPr lang="ko-KR" altLang="en-US" sz="1600" spc="-150"/>
              <a:t>연결에는 </a:t>
            </a:r>
            <a:r>
              <a:rPr lang="en-US" altLang="ko-KR" sz="1600" spc="-150"/>
              <a:t>try - catch</a:t>
            </a:r>
            <a:r>
              <a:rPr lang="ko-KR" altLang="en-US" sz="1600" spc="-150"/>
              <a:t>문을 사용한다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JDBCUtil</a:t>
            </a:r>
            <a:r>
              <a:rPr lang="ko-KR" altLang="en-US" sz="1600" spc="-150"/>
              <a:t> 클래스에서 만든 </a:t>
            </a:r>
            <a:r>
              <a:rPr lang="en-US" altLang="ko-KR" sz="1600" spc="-150"/>
              <a:t>getConnection()</a:t>
            </a:r>
            <a:r>
              <a:rPr lang="ko-KR" altLang="en-US" sz="1600" spc="-150"/>
              <a:t>으로 </a:t>
            </a:r>
            <a:r>
              <a:rPr lang="en-US" altLang="ko-KR" sz="1600" spc="-150"/>
              <a:t>conn</a:t>
            </a:r>
            <a:r>
              <a:rPr lang="ko-KR" altLang="en-US" sz="1600" spc="-150"/>
              <a:t>에 </a:t>
            </a:r>
            <a:r>
              <a:rPr lang="en-US" altLang="ko-KR" sz="1600" spc="-150"/>
              <a:t>DB</a:t>
            </a:r>
            <a:r>
              <a:rPr lang="ko-KR" altLang="en-US" sz="1600" spc="-150"/>
              <a:t> 연결을 가져온다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문을 </a:t>
            </a:r>
            <a:r>
              <a:rPr lang="en-US" altLang="ko-KR" sz="1600" spc="-150"/>
              <a:t>DB</a:t>
            </a:r>
            <a:r>
              <a:rPr lang="ko-KR" altLang="en-US" sz="1600" spc="-150"/>
              <a:t>에 보내기위해 </a:t>
            </a:r>
            <a:r>
              <a:rPr lang="en-US" altLang="ko-KR" sz="1600" spc="-150"/>
              <a:t>PreparedStrament </a:t>
            </a:r>
            <a:r>
              <a:rPr lang="ko-KR" altLang="en-US" sz="1600" spc="-150"/>
              <a:t>객체인 </a:t>
            </a:r>
            <a:r>
              <a:rPr lang="en-US" altLang="ko-KR" sz="1600" spc="-150"/>
              <a:t>pstmt</a:t>
            </a:r>
            <a:r>
              <a:rPr lang="ko-KR" altLang="en-US" sz="1600" spc="-150"/>
              <a:t>를 선언해준다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문의 </a:t>
            </a:r>
            <a:r>
              <a:rPr lang="en-US" altLang="ko-KR" sz="1600" spc="-150"/>
              <a:t>?</a:t>
            </a:r>
            <a:r>
              <a:rPr lang="ko-KR" altLang="en-US" sz="1600" spc="-150"/>
              <a:t>부분을 채워준다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받은 명령의 수를 </a:t>
            </a:r>
            <a:r>
              <a:rPr lang="en-US" altLang="ko-KR" sz="1600" spc="-150"/>
              <a:t>cnt</a:t>
            </a:r>
            <a:r>
              <a:rPr lang="ko-KR" altLang="en-US" sz="1600" spc="-150"/>
              <a:t>로 받아준다</a:t>
            </a:r>
            <a:r>
              <a:rPr lang="en-US" altLang="ko-KR" sz="1600" spc="-150"/>
              <a:t>.</a:t>
            </a:r>
            <a:r>
              <a:rPr lang="ko-KR" altLang="en-US" sz="1600" spc="-150"/>
              <a:t> 명령이 잘 실행 되었으면 </a:t>
            </a:r>
            <a:r>
              <a:rPr lang="en-US" altLang="ko-KR" sz="1600" spc="-150"/>
              <a:t>1,</a:t>
            </a:r>
            <a:r>
              <a:rPr lang="ko-KR" altLang="en-US" sz="1600" spc="-150"/>
              <a:t> 아니라면 </a:t>
            </a:r>
            <a:r>
              <a:rPr lang="en-US" altLang="ko-KR" sz="1600" spc="-150"/>
              <a:t>0</a:t>
            </a:r>
            <a:r>
              <a:rPr lang="ko-KR" altLang="en-US" sz="1600" spc="-150"/>
              <a:t>인 </a:t>
            </a:r>
            <a:r>
              <a:rPr lang="en-US" altLang="ko-KR" sz="1600" spc="-150"/>
              <a:t>cnt</a:t>
            </a:r>
            <a:r>
              <a:rPr lang="ko-KR" altLang="en-US" sz="1600" spc="-150"/>
              <a:t>를 리턴한다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 </a:t>
            </a:r>
            <a:r>
              <a:rPr lang="ko-KR" altLang="en-US" sz="1600" spc="-150"/>
              <a:t>모든 실행문이 끝나면 </a:t>
            </a:r>
            <a:r>
              <a:rPr lang="en-US" altLang="ko-KR" sz="1600" spc="-150"/>
              <a:t>JDBCUtil</a:t>
            </a:r>
            <a:r>
              <a:rPr lang="ko-KR" altLang="en-US" sz="1600" spc="-150"/>
              <a:t> 클래스의 </a:t>
            </a:r>
            <a:r>
              <a:rPr lang="en-US" altLang="ko-KR" sz="1600" spc="-150"/>
              <a:t>close()</a:t>
            </a:r>
            <a:r>
              <a:rPr lang="ko-KR" altLang="en-US" sz="1600" spc="-150"/>
              <a:t> 메소드로 </a:t>
            </a:r>
            <a:r>
              <a:rPr lang="en-US" altLang="ko-KR" sz="1600" spc="-150"/>
              <a:t>DB</a:t>
            </a:r>
            <a:r>
              <a:rPr lang="ko-KR" altLang="en-US" sz="1600" spc="-150"/>
              <a:t>연결을 끝내준다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0700" y="2314197"/>
            <a:ext cx="5981700" cy="3524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"/>
          <p:cNvSpPr/>
          <p:nvPr/>
        </p:nvSpPr>
        <p:spPr>
          <a:xfrm>
            <a:off x="6096000" y="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Project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목적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기술 스택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4253453" cy="701040"/>
            <a:chOff x="294640" y="1391920"/>
            <a:chExt cx="4253453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3410444" cy="45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개발 요구사항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기능 코드 </a:t>
              </a: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&amp;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결과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609" y="1461105"/>
              <a:ext cx="407306" cy="573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649" y="1511607"/>
              <a:ext cx="2519680" cy="44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후기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rcRect l="5630" t="550" r="9750" b="6920"/>
          <a:stretch>
            <a:fillRect/>
          </a:stretch>
        </p:blipFill>
        <p:spPr>
          <a:xfrm>
            <a:off x="6096000" y="1043840"/>
            <a:ext cx="6151784" cy="526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2171791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memberDAO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82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memberDAO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49356" cy="33508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앞서 설명한 메소드 방식처럼 다른 메소드들을 생성한다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lvl="0"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checkId(String id) 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회원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ID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중복 체크 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	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리턴타입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: int</a:t>
            </a: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 login(String id, String pwd):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로그인 메소드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	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리턴타입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int</a:t>
            </a: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  getMember(String id):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회원정보 보기 메소드 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	리턴타입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MemberDTO</a:t>
            </a: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 updateMember(MemberDTO member):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회원정보 수정 메소드</a:t>
            </a:r>
            <a:endParaRPr lang="ko-KR" altLang="en-US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	리턴타입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:</a:t>
            </a:r>
            <a:r>
              <a:rPr lang="ko-KR" altLang="en-US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6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int</a:t>
            </a:r>
            <a:endParaRPr lang="en-US" altLang="ko-KR" sz="16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0697" y="2415858"/>
            <a:ext cx="5600700" cy="684530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697" y="3271837"/>
            <a:ext cx="6429375" cy="633551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0697" y="4081463"/>
            <a:ext cx="4629149" cy="672611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0697" y="4972050"/>
            <a:ext cx="5972175" cy="541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2171791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memberDAO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82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memberDAO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3 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 deleteMember(String id, String pwd)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49356" cy="2426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삭제 메소드에서는 </a:t>
            </a:r>
            <a:r>
              <a:rPr lang="en-US" altLang="ko-KR" sz="1600" spc="-150"/>
              <a:t>member</a:t>
            </a:r>
            <a:r>
              <a:rPr lang="ko-KR" altLang="en-US" sz="1600" spc="-150"/>
              <a:t>가 삭제되면 해당 </a:t>
            </a:r>
            <a:r>
              <a:rPr lang="en-US" altLang="ko-KR" sz="1600" spc="-150"/>
              <a:t>member</a:t>
            </a:r>
            <a:r>
              <a:rPr lang="ko-KR" altLang="en-US" sz="1600" spc="-150"/>
              <a:t>가 작성했던 </a:t>
            </a:r>
            <a:r>
              <a:rPr lang="en-US" altLang="ko-KR" sz="1600" spc="-150"/>
              <a:t>board</a:t>
            </a:r>
            <a:r>
              <a:rPr lang="ko-KR" altLang="en-US" sz="1600" spc="-150"/>
              <a:t>들도 삭제하는 작업이 동시에 이루어져야 하기 때문에 앞선 메소드들과 달리 트랜젝션 처리를 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autocommit</a:t>
            </a:r>
            <a:r>
              <a:rPr lang="ko-KR" altLang="en-US" sz="1600" spc="-150"/>
              <a:t> 기능을 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모든 </a:t>
            </a:r>
            <a:r>
              <a:rPr lang="en-US" altLang="ko-KR" sz="1600" spc="-150"/>
              <a:t>sql</a:t>
            </a:r>
            <a:r>
              <a:rPr lang="ko-KR" altLang="en-US" sz="1600" spc="-150"/>
              <a:t>문들을 실행한다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모든 작업이 완료되면 </a:t>
            </a:r>
            <a:r>
              <a:rPr lang="en-US" altLang="ko-KR" sz="1600" spc="-150"/>
              <a:t>commit</a:t>
            </a:r>
            <a:r>
              <a:rPr lang="ko-KR" altLang="en-US" sz="1600" spc="-150"/>
              <a:t>을 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다시 </a:t>
            </a:r>
            <a:r>
              <a:rPr lang="en-US" altLang="ko-KR" sz="1600" spc="-150"/>
              <a:t>autocommit</a:t>
            </a:r>
            <a:r>
              <a:rPr lang="ko-KR" altLang="en-US" sz="1600" spc="-150"/>
              <a:t>을 설정한다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0738" y="2138287"/>
            <a:ext cx="6020120" cy="4286325"/>
          </a:xfrm>
          <a:prstGeom prst="rect">
            <a:avLst/>
          </a:prstGeom>
        </p:spPr>
      </p:pic>
      <p:sp>
        <p:nvSpPr>
          <p:cNvPr id="86" name=""/>
          <p:cNvSpPr/>
          <p:nvPr/>
        </p:nvSpPr>
        <p:spPr>
          <a:xfrm>
            <a:off x="6862586" y="3429000"/>
            <a:ext cx="3202691" cy="2003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8" y="629175"/>
            <a:ext cx="1971767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- boardDAO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boardDAO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49356" cy="35984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insertBoard(BoardDTO board): </a:t>
            </a:r>
            <a:r>
              <a:rPr lang="ko-KR" altLang="en-US" sz="1600" spc="-150"/>
              <a:t>게시판 글 등록 메소드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 x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getBoardList(int start, int size): </a:t>
            </a:r>
            <a:r>
              <a:rPr lang="ko-KR" altLang="en-US" sz="1600" spc="-150"/>
              <a:t>게시판 글보기 메소드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List&lt;BoardDTO&gt;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getBoard(int num):</a:t>
            </a:r>
            <a:r>
              <a:rPr lang="ko-KR" altLang="en-US" sz="1600" spc="-150"/>
              <a:t> 글 상세보기 메소드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BoardDTO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getBoardUpdateForm(int num): </a:t>
            </a:r>
            <a:r>
              <a:rPr lang="ko-KR" altLang="en-US" sz="1600" spc="-150"/>
              <a:t>글 수정 폼에서 글 보기 메소드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BoardDTO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0675" y="1390324"/>
            <a:ext cx="6600826" cy="1071929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00675" y="2937510"/>
            <a:ext cx="5943446" cy="929338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00675" y="4274610"/>
            <a:ext cx="6538815" cy="916029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00675" y="5562600"/>
            <a:ext cx="5150986" cy="792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8" y="629175"/>
            <a:ext cx="1971767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- boardDAO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boardDAO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49356" cy="2426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updateBoard(BoardDTO board): </a:t>
            </a:r>
            <a:r>
              <a:rPr lang="ko-KR" altLang="en-US" sz="1600" spc="-150"/>
              <a:t>게시판 글수정 메소드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x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deleteBoard(int num, String writer, String pwd): </a:t>
            </a:r>
            <a:r>
              <a:rPr lang="ko-KR" altLang="en-US" sz="1600" spc="-150"/>
              <a:t>글삭제 메소드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int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getBoardCount(): </a:t>
            </a:r>
            <a:r>
              <a:rPr lang="ko-KR" altLang="en-US" sz="1600" spc="-150"/>
              <a:t>전체 글수 획득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	리턴타입</a:t>
            </a:r>
            <a:r>
              <a:rPr lang="en-US" altLang="ko-KR" sz="1600" spc="-150"/>
              <a:t>: int</a:t>
            </a:r>
            <a:endParaRPr lang="en-US" altLang="ko-KR" sz="1600" spc="-15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0697" y="1743074"/>
            <a:ext cx="6112794" cy="628650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697" y="3034984"/>
            <a:ext cx="6200774" cy="788031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0697" y="4381500"/>
            <a:ext cx="4924425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150504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로그인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회원가입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로그인 폼과 회원 가입 폼을 만든다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.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770" y="2009850"/>
            <a:ext cx="4316245" cy="37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7287" y="2447925"/>
            <a:ext cx="4105275" cy="3603598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6556" y="1400173"/>
            <a:ext cx="4093228" cy="4981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859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469" y="1371676"/>
            <a:ext cx="6320957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회원 가입 폼에서 회원 가입 버튼을 클릭했을 때 유효성을 검사하여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유효성에 위반된다면 다음 페이지로 이동하지 않고 위반 된 곳으로 </a:t>
            </a:r>
            <a:r>
              <a:rPr lang="en-US" altLang="ko-KR" sz="1600" spc="-150"/>
              <a:t>focus</a:t>
            </a:r>
            <a:r>
              <a:rPr lang="ko-KR" altLang="en-US" sz="1600" spc="-150"/>
              <a:t>를 준다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0074" y="2365345"/>
            <a:ext cx="3917823" cy="4202143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673" y="1894405"/>
            <a:ext cx="4119094" cy="4768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859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4234" y="1390725"/>
            <a:ext cx="11683531" cy="37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677" y="1392689"/>
            <a:ext cx="3103753" cy="4072620"/>
          </a:xfrm>
          <a:prstGeom prst="rect">
            <a:avLst/>
          </a:prstGeom>
        </p:spPr>
      </p:pic>
      <p:sp>
        <p:nvSpPr>
          <p:cNvPr id="83" name="TextBox 73"/>
          <p:cNvSpPr txBox="1"/>
          <p:nvPr/>
        </p:nvSpPr>
        <p:spPr>
          <a:xfrm>
            <a:off x="460843" y="5553151"/>
            <a:ext cx="4568356" cy="96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회원 가입 폼에서 회원 가입 버튼을 클릭했을 때 유효성을 검사하여 유효성에 위반된다면 다음 페이지로 이동하지 않고</a:t>
            </a:r>
            <a:r>
              <a:rPr lang="en-US" altLang="ko-KR" sz="1600" spc="-150"/>
              <a:t> alert</a:t>
            </a:r>
            <a:r>
              <a:rPr lang="ko-KR" altLang="en-US" sz="1600" spc="-150"/>
              <a:t>창과 위반 된 곳으로 </a:t>
            </a:r>
            <a:r>
              <a:rPr lang="en-US" altLang="ko-KR" sz="1600" spc="-150"/>
              <a:t>focus</a:t>
            </a:r>
            <a:r>
              <a:rPr lang="ko-KR" altLang="en-US" sz="1600" spc="-150"/>
              <a:t>를 준다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sp>
        <p:nvSpPr>
          <p:cNvPr id="85" name="TextBox 73"/>
          <p:cNvSpPr txBox="1"/>
          <p:nvPr/>
        </p:nvSpPr>
        <p:spPr>
          <a:xfrm>
            <a:off x="5270968" y="5572200"/>
            <a:ext cx="6501932" cy="37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주소 찾기는 다음의 오픈 소스를 이용하고 얻은 주소를 </a:t>
            </a:r>
            <a:r>
              <a:rPr lang="en-US" altLang="ko-KR" sz="1600" spc="-150"/>
              <a:t>String</a:t>
            </a:r>
            <a:r>
              <a:rPr lang="ko-KR" altLang="en-US" sz="1600" spc="-150"/>
              <a:t> 타입으로 받는다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1493" y="1571625"/>
            <a:ext cx="5907581" cy="446909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3999" y="2876550"/>
            <a:ext cx="3177335" cy="1104900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93242" y="2181225"/>
            <a:ext cx="3029980" cy="2657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859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회원가입 처리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770" y="2009850"/>
            <a:ext cx="4316245" cy="37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4257" y="1596817"/>
            <a:ext cx="5565014" cy="4584907"/>
          </a:xfrm>
          <a:prstGeom prst="rect">
            <a:avLst/>
          </a:prstGeom>
        </p:spPr>
      </p:pic>
      <p:sp>
        <p:nvSpPr>
          <p:cNvPr id="78" name="TextBox 73"/>
          <p:cNvSpPr txBox="1"/>
          <p:nvPr/>
        </p:nvSpPr>
        <p:spPr>
          <a:xfrm>
            <a:off x="327493" y="2228926"/>
            <a:ext cx="4501681" cy="27221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useBean</a:t>
            </a:r>
            <a:r>
              <a:rPr lang="ko-KR" altLang="en-US" sz="1600" spc="-150"/>
              <a:t>과 </a:t>
            </a:r>
            <a:r>
              <a:rPr lang="en-US" altLang="ko-KR" sz="1600" spc="-150"/>
              <a:t>setProperty</a:t>
            </a:r>
            <a:r>
              <a:rPr lang="ko-KR" altLang="en-US" sz="1600" spc="-150"/>
              <a:t>액션태그를 사용하여 회원가입 폼에서 멤버변수들을 받아 새로운 </a:t>
            </a:r>
            <a:r>
              <a:rPr lang="en-US" altLang="ko-KR" sz="1600" spc="-150"/>
              <a:t>memberDTO</a:t>
            </a:r>
            <a:r>
              <a:rPr lang="ko-KR" altLang="en-US" sz="1600" spc="-150"/>
              <a:t>클래스인  </a:t>
            </a:r>
            <a:r>
              <a:rPr lang="en-US" altLang="ko-KR" sz="1600" spc="-150"/>
              <a:t>member</a:t>
            </a:r>
            <a:r>
              <a:rPr lang="ko-KR" altLang="en-US" sz="1600" spc="-150"/>
              <a:t>에 넣어준다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memberDAO</a:t>
            </a:r>
            <a:r>
              <a:rPr lang="ko-KR" altLang="en-US" sz="1600" spc="-150"/>
              <a:t>의 회원가입 메소드를 사용한다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회원가입이 성공하면 로그인 폼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회원가입이 실패하면 회원가입 폼 페이지로 유지</a:t>
            </a:r>
            <a:endParaRPr lang="ko-KR" altLang="en-US" sz="1600" spc="-150"/>
          </a:p>
        </p:txBody>
      </p:sp>
      <p:sp>
        <p:nvSpPr>
          <p:cNvPr id="79" name=""/>
          <p:cNvSpPr/>
          <p:nvPr/>
        </p:nvSpPr>
        <p:spPr>
          <a:xfrm>
            <a:off x="6353175" y="2509837"/>
            <a:ext cx="5038724" cy="61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7144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로그인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로그인 처리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21316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변수들을 받고 </a:t>
            </a:r>
            <a:r>
              <a:rPr lang="en-US" altLang="ko-KR" sz="1600" spc="-150"/>
              <a:t>login</a:t>
            </a:r>
            <a:r>
              <a:rPr lang="ko-KR" altLang="en-US" sz="1600" spc="-150"/>
              <a:t> 메소드를 사용해 로그인을 하게된다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로그인에 성공하게되면 </a:t>
            </a:r>
            <a:r>
              <a:rPr lang="en-US" altLang="ko-KR" sz="1600" spc="-150"/>
              <a:t>session</a:t>
            </a:r>
            <a:r>
              <a:rPr lang="ko-KR" altLang="en-US" sz="1600" spc="-150"/>
              <a:t>을 생성하여 게시판 페이지로 넘어가게된다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세션이 없으면 게시판페이지에 접속할 수 없다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732981"/>
            <a:ext cx="5257800" cy="430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7144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로그인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아이디 기억하기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 기억하기 체크박스에 체크하고 로그인을 하게 되면이름과 값</a:t>
            </a:r>
            <a:r>
              <a:rPr lang="en-US" altLang="ko-KR" sz="1600" spc="-150"/>
              <a:t>,</a:t>
            </a:r>
            <a:r>
              <a:rPr lang="ko-KR" altLang="en-US" sz="1600" spc="-150"/>
              <a:t> 위치</a:t>
            </a:r>
            <a:r>
              <a:rPr lang="en-US" altLang="ko-KR" sz="1600" spc="-150"/>
              <a:t>,</a:t>
            </a:r>
            <a:r>
              <a:rPr lang="ko-KR" altLang="en-US" sz="1600" spc="-150"/>
              <a:t> 만료시간을 설정한 쿠키를 생성한다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다음에 로그인 페이지에 접속했을 때 쿠키가 존재한다면 마지막으로 로그인 했던 </a:t>
            </a:r>
            <a:r>
              <a:rPr lang="en-US" altLang="ko-KR" sz="1600" spc="-150"/>
              <a:t>id</a:t>
            </a:r>
            <a:r>
              <a:rPr lang="ko-KR" altLang="en-US" sz="1600" spc="-150"/>
              <a:t>가 입력된다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1775" y="1127324"/>
            <a:ext cx="5461912" cy="2301675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3851" y="3752850"/>
            <a:ext cx="5476701" cy="2562564"/>
          </a:xfrm>
          <a:prstGeom prst="rect">
            <a:avLst/>
          </a:prstGeom>
        </p:spPr>
      </p:pic>
      <p:sp>
        <p:nvSpPr>
          <p:cNvPr id="82" name=""/>
          <p:cNvSpPr/>
          <p:nvPr/>
        </p:nvSpPr>
        <p:spPr>
          <a:xfrm>
            <a:off x="6919737" y="4376383"/>
            <a:ext cx="5079117" cy="1707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3" name=""/>
          <p:cNvSpPr/>
          <p:nvPr/>
        </p:nvSpPr>
        <p:spPr>
          <a:xfrm>
            <a:off x="6843537" y="2852383"/>
            <a:ext cx="5126741" cy="231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4" y="2418080"/>
            <a:ext cx="3155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7144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게시판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게시판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009850"/>
            <a:ext cx="4225456" cy="272217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로그인에 성공하면 사진처럼 게시판으로 접속하게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전체글수 메소드를 이용해 전체글 수 표시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게시판은 </a:t>
            </a:r>
            <a:r>
              <a:rPr lang="en-US" altLang="ko-KR" sz="1600" spc="-150"/>
              <a:t>10</a:t>
            </a:r>
            <a:r>
              <a:rPr lang="ko-KR" altLang="en-US" sz="1600" spc="-150"/>
              <a:t>개씩 </a:t>
            </a:r>
            <a:r>
              <a:rPr lang="en-US" altLang="ko-KR" sz="1600" spc="-150"/>
              <a:t>paging</a:t>
            </a:r>
            <a:r>
              <a:rPr lang="ko-KR" altLang="en-US" sz="1600" spc="-150"/>
              <a:t> 처리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세션의 이름을 받아서 </a:t>
            </a:r>
            <a:r>
              <a:rPr lang="en-US" altLang="ko-KR" sz="1600" spc="-150"/>
              <a:t>~</a:t>
            </a:r>
            <a:r>
              <a:rPr lang="ko-KR" altLang="en-US" sz="1600" spc="-150"/>
              <a:t>님 표시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4.</a:t>
            </a:r>
            <a:r>
              <a:rPr lang="ko-KR" altLang="en-US" sz="1600" spc="-150"/>
              <a:t> 로그아웃시 세션의 정보를 삭제하여 로그인 페이지로 이동하게된다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6465" y="1460897"/>
            <a:ext cx="6755822" cy="4644627"/>
          </a:xfrm>
          <a:prstGeom prst="rect">
            <a:avLst/>
          </a:prstGeom>
        </p:spPr>
      </p:pic>
      <p:sp>
        <p:nvSpPr>
          <p:cNvPr id="84" name=""/>
          <p:cNvSpPr/>
          <p:nvPr/>
        </p:nvSpPr>
        <p:spPr>
          <a:xfrm>
            <a:off x="5100462" y="2385658"/>
            <a:ext cx="792867" cy="231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" name=""/>
          <p:cNvSpPr/>
          <p:nvPr/>
        </p:nvSpPr>
        <p:spPr>
          <a:xfrm>
            <a:off x="6672087" y="5614633"/>
            <a:ext cx="3297941" cy="31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9758186" y="2376133"/>
            <a:ext cx="678567" cy="231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" name=""/>
          <p:cNvSpPr/>
          <p:nvPr/>
        </p:nvSpPr>
        <p:spPr>
          <a:xfrm>
            <a:off x="10548762" y="2395181"/>
            <a:ext cx="526167" cy="222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11205986" y="2385657"/>
            <a:ext cx="488067" cy="241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4923190" y="2238199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6504340" y="5486224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9542816" y="2228674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10409589" y="2219151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1962" y="619125"/>
            <a:ext cx="3895725" cy="22860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4" name=""/>
          <p:cNvSpPr/>
          <p:nvPr/>
        </p:nvSpPr>
        <p:spPr>
          <a:xfrm>
            <a:off x="8380764" y="580844"/>
            <a:ext cx="246944" cy="26458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806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95" name=""/>
          <p:cNvCxnSpPr>
            <a:endCxn id="87" idx="0"/>
          </p:cNvCxnSpPr>
          <p:nvPr/>
        </p:nvCxnSpPr>
        <p:spPr>
          <a:xfrm rot="16200000" flipH="1">
            <a:off x="9811432" y="1394766"/>
            <a:ext cx="1533168" cy="467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7144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게시판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게시판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009850"/>
            <a:ext cx="4225456" cy="155059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게시판에서 제목을 눌러 게시글 상세보기로 넘어 갈때 </a:t>
            </a:r>
            <a:r>
              <a:rPr lang="en-US" altLang="ko-KR" sz="1600" spc="-150"/>
              <a:t>get</a:t>
            </a:r>
            <a:r>
              <a:rPr lang="ko-KR" altLang="en-US" sz="1600" spc="-150"/>
              <a:t> 방식으로 </a:t>
            </a:r>
            <a:r>
              <a:rPr lang="en-US" altLang="ko-KR" sz="1600" spc="-150"/>
              <a:t>num, pageNum</a:t>
            </a:r>
            <a:r>
              <a:rPr lang="ko-KR" altLang="en-US" sz="1600" spc="-150"/>
              <a:t>값을 보내주어 게시글의 정보와 다시 돌아올 때의 </a:t>
            </a:r>
            <a:r>
              <a:rPr lang="en-US" altLang="ko-KR" sz="1600" spc="-150"/>
              <a:t>pageNum</a:t>
            </a:r>
            <a:r>
              <a:rPr lang="ko-KR" altLang="en-US" sz="1600" spc="-150"/>
              <a:t>을 찾을 수 있는 정보를 제공한다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8050" y="142875"/>
            <a:ext cx="4365046" cy="3000969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8078" y="3238500"/>
            <a:ext cx="6753922" cy="3235777"/>
          </a:xfrm>
          <a:prstGeom prst="rect">
            <a:avLst/>
          </a:prstGeom>
        </p:spPr>
      </p:pic>
      <p:sp>
        <p:nvSpPr>
          <p:cNvPr id="85" name=""/>
          <p:cNvSpPr/>
          <p:nvPr/>
        </p:nvSpPr>
        <p:spPr>
          <a:xfrm>
            <a:off x="5976763" y="4766908"/>
            <a:ext cx="4298066" cy="250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7620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글 등록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글등록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770" y="2009850"/>
            <a:ext cx="4316245" cy="37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sp>
        <p:nvSpPr>
          <p:cNvPr id="78" name="TextBox 73"/>
          <p:cNvSpPr txBox="1"/>
          <p:nvPr/>
        </p:nvSpPr>
        <p:spPr>
          <a:xfrm>
            <a:off x="356068" y="2228926"/>
            <a:ext cx="4501681" cy="21316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글 등록 폼에서 제목과 내용이 입력되어야 하는 유효성 검사를 거쳐 글등록을 한다면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액션태그를 이용해 파라미터들을 받고 새 </a:t>
            </a:r>
            <a:r>
              <a:rPr lang="en-US" altLang="ko-KR" sz="1600" spc="-150"/>
              <a:t>board</a:t>
            </a:r>
            <a:r>
              <a:rPr lang="ko-KR" altLang="en-US" sz="1600" spc="-150"/>
              <a:t> 튜플을 생성하게 된다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글등록이 완료되면 넘어오기전의 </a:t>
            </a:r>
            <a:r>
              <a:rPr lang="en-US" altLang="ko-KR" sz="1600" spc="-150"/>
              <a:t>pageNum</a:t>
            </a:r>
            <a:r>
              <a:rPr lang="ko-KR" altLang="en-US" sz="1600" spc="-150"/>
              <a:t>을 받아 게시판 주소에 </a:t>
            </a:r>
            <a:r>
              <a:rPr lang="en-US" altLang="ko-KR" sz="1600" spc="-150"/>
              <a:t>get</a:t>
            </a:r>
            <a:r>
              <a:rPr lang="ko-KR" altLang="en-US" sz="1600" spc="-150"/>
              <a:t> 방식으로 같이 넘겨주면서 원래 있던 게시판 페이지 위치로 이동하게 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43674" y="1217056"/>
            <a:ext cx="3585877" cy="2316718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834690"/>
            <a:ext cx="4562475" cy="1994610"/>
          </a:xfrm>
          <a:prstGeom prst="rect">
            <a:avLst/>
          </a:prstGeom>
        </p:spPr>
      </p:pic>
      <p:sp>
        <p:nvSpPr>
          <p:cNvPr id="83" name=""/>
          <p:cNvSpPr/>
          <p:nvPr/>
        </p:nvSpPr>
        <p:spPr>
          <a:xfrm>
            <a:off x="6319662" y="5128858"/>
            <a:ext cx="4279015" cy="250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7620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글 등록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paging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처리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770" y="2009850"/>
            <a:ext cx="4316245" cy="37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sp>
        <p:nvSpPr>
          <p:cNvPr id="78" name="TextBox 73"/>
          <p:cNvSpPr txBox="1"/>
          <p:nvPr/>
        </p:nvSpPr>
        <p:spPr>
          <a:xfrm>
            <a:off x="356068" y="2228926"/>
            <a:ext cx="45016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pageNum</a:t>
            </a:r>
            <a:r>
              <a:rPr lang="ko-KR" altLang="en-US" sz="1600" spc="-150"/>
              <a:t>이 </a:t>
            </a:r>
            <a:r>
              <a:rPr lang="en-US" altLang="ko-KR" sz="1600" spc="-150"/>
              <a:t>10</a:t>
            </a:r>
            <a:r>
              <a:rPr lang="ko-KR" altLang="en-US" sz="1600" spc="-150"/>
              <a:t>이하이면 왼쪽 페이지로 가는 버튼이 없고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pageNum</a:t>
            </a:r>
            <a:r>
              <a:rPr lang="ko-KR" altLang="en-US" sz="1600" spc="-150"/>
              <a:t>이 최대 </a:t>
            </a:r>
            <a:r>
              <a:rPr lang="en-US" altLang="ko-KR" sz="1600" spc="-150"/>
              <a:t>pageNum</a:t>
            </a:r>
            <a:r>
              <a:rPr lang="ko-KR" altLang="en-US" sz="1600" spc="-150"/>
              <a:t>값이 생성되있는 영역이라면 오른쪽 페이지로 가는 버튼이 없다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0697" y="1791330"/>
            <a:ext cx="5648325" cy="989969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697" y="3216285"/>
            <a:ext cx="6229350" cy="1122351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0697" y="4722819"/>
            <a:ext cx="6086476" cy="1173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7620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글 등록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278402" y="1336452"/>
            <a:ext cx="6084298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회원정보 확인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770" y="2009850"/>
            <a:ext cx="4316245" cy="37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sp>
        <p:nvSpPr>
          <p:cNvPr id="78" name="TextBox 73"/>
          <p:cNvSpPr txBox="1"/>
          <p:nvPr/>
        </p:nvSpPr>
        <p:spPr>
          <a:xfrm>
            <a:off x="356068" y="2228926"/>
            <a:ext cx="45016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게시판에서 아이디를 클릭하면 회원정보 폼으로 오게된다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현재 세션에서 </a:t>
            </a:r>
            <a:r>
              <a:rPr lang="en-US" altLang="ko-KR" sz="1600" spc="-150"/>
              <a:t>memberId</a:t>
            </a:r>
            <a:r>
              <a:rPr lang="ko-KR" altLang="en-US" sz="1600" spc="-150"/>
              <a:t>값을 받아 </a:t>
            </a:r>
            <a:r>
              <a:rPr lang="en-US" altLang="ko-KR" sz="1600" spc="-150"/>
              <a:t>getMember()</a:t>
            </a:r>
            <a:r>
              <a:rPr lang="ko-KR" altLang="en-US" sz="1600" spc="-150"/>
              <a:t>메소드로 회원 정보를 불러온다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248275"/>
            <a:ext cx="4572000" cy="666750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0136" y="933451"/>
            <a:ext cx="2523787" cy="3609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7144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게시글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게시글 상세 보기 옵션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작성자가 아닌 아이디로 게시글에 들어가면 글 수정과 글 삭제 버튼이 나타나지 않는다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작성자와 같은 아이디로 게시글에 들어가면 글 수정</a:t>
            </a:r>
            <a:r>
              <a:rPr lang="en-US" altLang="ko-KR" sz="1600" spc="-150"/>
              <a:t>,</a:t>
            </a:r>
            <a:r>
              <a:rPr lang="ko-KR" altLang="en-US" sz="1600" spc="-150"/>
              <a:t> 삭제가 가능하다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258655"/>
            <a:ext cx="5277949" cy="2864314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248150"/>
            <a:ext cx="5033962" cy="225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7144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게시글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게시글 답글 등록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게시글 답글 등록을 하면 기본 글 등록 페이지처럼 나오지만 제목에 </a:t>
            </a:r>
            <a:r>
              <a:rPr lang="en-US" altLang="ko-KR" sz="1600" spc="-150"/>
              <a:t>[re]</a:t>
            </a:r>
            <a:r>
              <a:rPr lang="ko-KR" altLang="en-US" sz="1600" spc="-150"/>
              <a:t>가 붙여서 나온다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답글 등록을 완료 하게되면 원글 밑에 게시글이 나열되고</a:t>
            </a:r>
            <a:r>
              <a:rPr lang="en-US" altLang="ko-KR" sz="1600" spc="-150"/>
              <a:t>,</a:t>
            </a:r>
            <a:r>
              <a:rPr lang="ko-KR" altLang="en-US" sz="1600" spc="-150"/>
              <a:t> 답글 레벨에 따라 들여쓰기가 되어진다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4926" y="4634767"/>
            <a:ext cx="6829425" cy="1394558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6690" y="1131029"/>
            <a:ext cx="3479834" cy="1897178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950034"/>
            <a:ext cx="4276726" cy="138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9931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후기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5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33068" y="217685"/>
            <a:ext cx="11647811" cy="6257408"/>
            <a:chOff x="2600958" y="1609801"/>
            <a:chExt cx="6990082" cy="2986738"/>
          </a:xfrm>
        </p:grpSpPr>
        <p:sp>
          <p:nvSpPr>
            <p:cNvPr id="5" name="TextBox 4"/>
            <p:cNvSpPr txBox="1"/>
            <p:nvPr/>
          </p:nvSpPr>
          <p:spPr>
            <a:xfrm>
              <a:off x="2600955" y="1609798"/>
              <a:ext cx="2641590" cy="1045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80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  <a:endParaRPr lang="ko-KR" altLang="en-US" sz="138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92287" y="3549477"/>
              <a:ext cx="1298752" cy="1047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  <a:endParaRPr lang="ko-KR" alt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68466" y="1172031"/>
            <a:ext cx="8455068" cy="491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컴퓨터 소프트 웨어가 가지는 기본적인 데이터 처리 기능인  Create(생성), Read(읽기), Update(갱신), Delete(삭제)를 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Mysql, Oracle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을 사용하여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에 직접 적용해 가며 웹 프로젝트를 진행하면서  웹이 어떤 구조로 설계되는지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 데이터 흐름이 어떻게 되는지를 명확히 알 수 있었습니다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  <a:defRPr/>
            </a:pP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- JSP, javascript, apach tomcat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등의 다양한 기술과 프로그램들을 활용하면서 각각의 영역에서 어떤 역할을 하고 어떤 기능을 가지고 있는지를 확고하게 알 수 있었습니다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  <a:defRPr/>
            </a:pP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 추후에는 좀 더 다양한 기능들을 가진 웹을 만들어 좋은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Quality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를 가지고있는 어플리케이션을 만들어 내고싶습니다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7660" y="2916039"/>
            <a:ext cx="3916680" cy="996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000" b="1" spc="-300">
                <a:solidFill>
                  <a:schemeClr val="accent2"/>
                </a:solidFill>
              </a:rPr>
              <a:t>감사합니다</a:t>
            </a:r>
            <a:r>
              <a:rPr lang="en-US" altLang="ko-KR" sz="6000" b="1" spc="-300">
                <a:solidFill>
                  <a:schemeClr val="accent2"/>
                </a:solidFill>
              </a:rPr>
              <a:t>!</a:t>
            </a:r>
            <a:endParaRPr lang="en-US" altLang="ko-KR" sz="6000" b="1" spc="-30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3947" y="1851645"/>
            <a:ext cx="1603324" cy="312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900">
                <a:solidFill>
                  <a:schemeClr val="accent2"/>
                </a:solidFill>
              </a:rPr>
              <a:t>#</a:t>
            </a:r>
            <a:endParaRPr lang="ko-KR" altLang="en-US" sz="199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가수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Crush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팬카페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67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가수 크러쉬의 팬 카페를 만들어 팬들 끼리 노래 감상평</a:t>
            </a:r>
            <a:r>
              <a:rPr lang="en-US" altLang="ko-KR" sz="1600" spc="-150"/>
              <a:t>/</a:t>
            </a:r>
            <a:r>
              <a:rPr lang="ko-KR" altLang="en-US" sz="1600" spc="-150"/>
              <a:t>응원 등의 게시글을 올릴 수 있는 커뮤니티를 컨셉으로 개발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479235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실용성있는 홈페이지 개발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9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대부분의 컴퓨터 소프트웨어가 가지는 기본적인 데이터 처리 기능인 Create(생성), Read(읽기), Update(갱신), Delete(삭제)를 가지며 회원가입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게시판 글쓰기</a:t>
            </a:r>
            <a:r>
              <a:rPr lang="en-US" altLang="ko-KR" sz="1600" spc="-150"/>
              <a:t>,</a:t>
            </a:r>
            <a:r>
              <a:rPr lang="ko-KR" altLang="en-US" sz="1600" spc="-150"/>
              <a:t> 글 삭제</a:t>
            </a:r>
            <a:r>
              <a:rPr lang="en-US" altLang="ko-KR" sz="1600" spc="-150"/>
              <a:t>/</a:t>
            </a:r>
            <a:r>
              <a:rPr lang="ko-KR" altLang="en-US" sz="1600" spc="-150"/>
              <a:t>수정 등의 기본적인 기능 등을 갖춘 게시판을 개발</a:t>
            </a:r>
            <a:endParaRPr lang="ko-KR" altLang="en-US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5171590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역량 강화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67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Java, JSP, Javascript</a:t>
            </a:r>
            <a:r>
              <a:rPr lang="ko-KR" altLang="en-US" sz="1600" spc="-150"/>
              <a:t> 와 </a:t>
            </a:r>
            <a:r>
              <a:rPr lang="en-US" altLang="ko-KR" sz="1600" spc="-150"/>
              <a:t>html</a:t>
            </a:r>
            <a:r>
              <a:rPr lang="ko-KR" altLang="en-US" sz="1600" spc="-150"/>
              <a:t> 등의 다양한 기술들의 역할과 기능 등을 파악하고 활용하고 </a:t>
            </a:r>
            <a:r>
              <a:rPr lang="en-US" altLang="ko-KR" sz="1600" spc="-150"/>
              <a:t>Mysql, Oracle</a:t>
            </a:r>
            <a:r>
              <a:rPr lang="ko-KR" altLang="en-US" sz="1600" spc="-150"/>
              <a:t>을 이용해 </a:t>
            </a:r>
            <a:r>
              <a:rPr lang="en-US" altLang="ko-KR" sz="1600" spc="-150"/>
              <a:t>DB</a:t>
            </a:r>
            <a:r>
              <a:rPr lang="ko-KR" altLang="en-US" sz="1600" spc="-150"/>
              <a:t>를 사용하여 웹 프로젝트의 아키텍쳐를 이해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18980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2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6955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0090" y="1800225"/>
            <a:ext cx="105736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언어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0225" y="180022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0360" y="180022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Java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1.8.0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97" name="TextBox 66"/>
          <p:cNvSpPr txBox="1"/>
          <p:nvPr/>
        </p:nvSpPr>
        <p:spPr>
          <a:xfrm>
            <a:off x="720090" y="2520315"/>
            <a:ext cx="105727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TextBox 67"/>
          <p:cNvSpPr txBox="1"/>
          <p:nvPr/>
        </p:nvSpPr>
        <p:spPr>
          <a:xfrm>
            <a:off x="1800225" y="252031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68"/>
          <p:cNvSpPr txBox="1"/>
          <p:nvPr/>
        </p:nvSpPr>
        <p:spPr>
          <a:xfrm>
            <a:off x="2880360" y="2520315"/>
            <a:ext cx="3019646" cy="8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JSP, javascript, css, html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0" name="TextBox 66"/>
          <p:cNvSpPr txBox="1"/>
          <p:nvPr/>
        </p:nvSpPr>
        <p:spPr>
          <a:xfrm>
            <a:off x="720090" y="3430905"/>
            <a:ext cx="46672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TextBox 67"/>
          <p:cNvSpPr txBox="1"/>
          <p:nvPr/>
        </p:nvSpPr>
        <p:spPr>
          <a:xfrm>
            <a:off x="1800225" y="3430905"/>
            <a:ext cx="41631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TextBox 68"/>
          <p:cNvSpPr txBox="1"/>
          <p:nvPr/>
        </p:nvSpPr>
        <p:spPr>
          <a:xfrm>
            <a:off x="2880360" y="3430905"/>
            <a:ext cx="3019646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MySql 8.0.28,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Oracle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6" name="TextBox 66"/>
          <p:cNvSpPr txBox="1"/>
          <p:nvPr/>
        </p:nvSpPr>
        <p:spPr>
          <a:xfrm>
            <a:off x="720090" y="4871085"/>
            <a:ext cx="60007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TextBox 67"/>
          <p:cNvSpPr txBox="1"/>
          <p:nvPr/>
        </p:nvSpPr>
        <p:spPr>
          <a:xfrm>
            <a:off x="1800225" y="4871085"/>
            <a:ext cx="41631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TextBox 68"/>
          <p:cNvSpPr txBox="1"/>
          <p:nvPr/>
        </p:nvSpPr>
        <p:spPr>
          <a:xfrm>
            <a:off x="2880360" y="4871085"/>
            <a:ext cx="3019646" cy="4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apche-tomcat 9.0.62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720090" y="4150995"/>
            <a:ext cx="1057365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0" name="TextBox 67"/>
          <p:cNvSpPr txBox="1"/>
          <p:nvPr/>
        </p:nvSpPr>
        <p:spPr>
          <a:xfrm>
            <a:off x="1800225" y="415099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1" name="TextBox 68"/>
          <p:cNvSpPr txBox="1"/>
          <p:nvPr/>
        </p:nvSpPr>
        <p:spPr>
          <a:xfrm>
            <a:off x="2880360" y="415099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eclipse 4.16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27076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개발 요구사항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3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4099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개발 요구사항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315658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로그인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18412"/>
            <a:ext cx="8993726" cy="125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존재하지 않는 </a:t>
            </a:r>
            <a:r>
              <a:rPr lang="en-US" altLang="ko-KR" sz="1600" spc="-150"/>
              <a:t>ID</a:t>
            </a:r>
            <a:r>
              <a:rPr lang="ko-KR" altLang="en-US" sz="1600" spc="-150"/>
              <a:t>와 </a:t>
            </a:r>
            <a:r>
              <a:rPr lang="en-US" altLang="ko-KR" sz="1600" spc="-150"/>
              <a:t>PWD</a:t>
            </a:r>
            <a:r>
              <a:rPr lang="ko-KR" altLang="en-US" sz="1600" spc="-150"/>
              <a:t>를 입력하면 로그인이 되지않고 경고창 출력과 페이지가 로그인 폼에 고정된다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로그인이 성공하면 </a:t>
            </a:r>
            <a:r>
              <a:rPr lang="en-US" altLang="ko-KR" sz="1600" spc="-150"/>
              <a:t>session</a:t>
            </a:r>
            <a:r>
              <a:rPr lang="ko-KR" altLang="en-US" sz="1600" spc="-150"/>
              <a:t>을 생성하여 유지시킨다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 상태 유지 체크란을 만들어 체크를 하면 쿠키를 사용해 다음에 로그아웃 후 홈페이지 접속을 해도 로그인 아이디 입력 란에 이전 로그인 했던 아이디가 그대로 출력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387808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387808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341642"/>
            <a:ext cx="3019646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회원가입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839216"/>
            <a:ext cx="8993726" cy="2426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아이디는 </a:t>
            </a:r>
            <a:r>
              <a:rPr lang="en-US" altLang="ko-KR" sz="1600" spc="-150"/>
              <a:t>4</a:t>
            </a:r>
            <a:r>
              <a:rPr lang="ko-KR" altLang="en-US" sz="1600" spc="-150"/>
              <a:t>글자 이상 				</a:t>
            </a:r>
            <a:r>
              <a:rPr lang="en-US" altLang="ko-KR" sz="1600" spc="-150"/>
              <a:t>-</a:t>
            </a:r>
            <a:r>
              <a:rPr lang="ko-KR" altLang="en-US" sz="1600" spc="-150"/>
              <a:t> 비밀번호는 </a:t>
            </a:r>
            <a:r>
              <a:rPr lang="en-US" altLang="ko-KR" sz="1600" spc="-150"/>
              <a:t>4</a:t>
            </a:r>
            <a:r>
              <a:rPr lang="ko-KR" altLang="en-US" sz="1600" spc="-150"/>
              <a:t>글자 이상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비밀번호와 비밀번호 확인의 값이 같아야한다</a:t>
            </a:r>
            <a:r>
              <a:rPr lang="en-US" altLang="ko-KR" sz="1600" spc="-150"/>
              <a:t>.</a:t>
            </a:r>
            <a:r>
              <a:rPr lang="ko-KR" altLang="en-US" sz="1600" spc="-150"/>
              <a:t>	</a:t>
            </a:r>
            <a:r>
              <a:rPr lang="en-US" altLang="ko-KR" sz="1600" spc="-150"/>
              <a:t>-</a:t>
            </a:r>
            <a:r>
              <a:rPr lang="ko-KR" altLang="en-US" sz="1600" spc="-150"/>
              <a:t> 이메일 형식이 맞아야한다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회원가입의 비어있는 입력란이 있다면 </a:t>
            </a:r>
            <a:r>
              <a:rPr lang="en-US" altLang="ko-KR" sz="1600" spc="-150"/>
              <a:t>alert</a:t>
            </a:r>
            <a:r>
              <a:rPr lang="ko-KR" altLang="en-US" sz="1600" spc="-150"/>
              <a:t>창을 발생시키며 비어있는 입력란에 </a:t>
            </a:r>
            <a:r>
              <a:rPr lang="en-US" altLang="ko-KR" sz="1600" spc="-150"/>
              <a:t>focus</a:t>
            </a:r>
            <a:r>
              <a:rPr lang="ko-KR" altLang="en-US" sz="1600" spc="-150"/>
              <a:t>를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중복확인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아이디를 입력후 아이디 중복확인을 했을 때 아이디가 존재한다면 </a:t>
            </a:r>
            <a:r>
              <a:rPr lang="en-US" altLang="ko-KR" sz="1600" spc="-150"/>
              <a:t>‘</a:t>
            </a:r>
            <a:r>
              <a:rPr lang="ko-KR" altLang="en-US" sz="1600" spc="-150"/>
              <a:t>이미 사용중인 아이디입니다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r>
              <a:rPr lang="en-US" altLang="ko-KR" sz="1600" spc="-150"/>
              <a:t>‘</a:t>
            </a:r>
            <a:r>
              <a:rPr lang="ko-KR" altLang="en-US" sz="1600" spc="-150"/>
              <a:t> 의 메세지를 보여주고 아이디 입력창으로 </a:t>
            </a:r>
            <a:r>
              <a:rPr lang="en-US" altLang="ko-KR" sz="1600" spc="-150"/>
              <a:t>focus</a:t>
            </a:r>
            <a:r>
              <a:rPr lang="ko-KR" altLang="en-US" sz="1600" spc="-150"/>
              <a:t>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 아이디가 존재하지 않다면 </a:t>
            </a:r>
            <a:r>
              <a:rPr lang="en-US" altLang="ko-KR" sz="1600" spc="-150"/>
              <a:t>‘</a:t>
            </a:r>
            <a:r>
              <a:rPr lang="ko-KR" altLang="en-US" sz="1600" spc="-150"/>
              <a:t>사용가능한 아이디입니다</a:t>
            </a:r>
            <a:r>
              <a:rPr lang="en-US" altLang="ko-KR" sz="1600" spc="-150"/>
              <a:t>.’</a:t>
            </a:r>
            <a:r>
              <a:rPr lang="ko-KR" altLang="en-US" sz="1600" spc="-150"/>
              <a:t> 메세지 출력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4099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개발 요구사항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472821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5696171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게시판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789837"/>
            <a:ext cx="8993726" cy="2723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권한 인증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로그인한 세션이 존재하지 않는다면 로그인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페이지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 회원 아이디를 클릭하면 회원정보 페이지로 이동 	</a:t>
            </a:r>
            <a:r>
              <a:rPr lang="en-US" altLang="ko-KR" sz="1600" spc="-150"/>
              <a:t>-</a:t>
            </a:r>
            <a:r>
              <a:rPr lang="ko-KR" altLang="en-US" sz="1600" spc="-150"/>
              <a:t> 글등록을 클릭하면 글등록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게시판 구성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게시판의 전체 글 수를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 자료들을 페이징 처리하여 </a:t>
            </a:r>
            <a:r>
              <a:rPr lang="en-US" altLang="ko-KR" sz="1600" spc="-150"/>
              <a:t>10</a:t>
            </a:r>
            <a:r>
              <a:rPr lang="ko-KR" altLang="en-US" sz="1600" spc="-150"/>
              <a:t>개씩 묶어서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 페이지는 </a:t>
            </a:r>
            <a:r>
              <a:rPr lang="en-US" altLang="ko-KR" sz="1600" spc="-150"/>
              <a:t>1~10,</a:t>
            </a:r>
            <a:r>
              <a:rPr lang="ko-KR" altLang="en-US" sz="1600" spc="-150"/>
              <a:t> </a:t>
            </a:r>
            <a:r>
              <a:rPr lang="en-US" altLang="ko-KR" sz="1600" spc="-150"/>
              <a:t>11~20</a:t>
            </a:r>
            <a:r>
              <a:rPr lang="ko-KR" altLang="en-US" sz="1600" spc="-150"/>
              <a:t> </a:t>
            </a:r>
            <a:r>
              <a:rPr lang="en-US" altLang="ko-KR" sz="1600" spc="-150"/>
              <a:t>...</a:t>
            </a:r>
            <a:r>
              <a:rPr lang="ko-KR" altLang="en-US" sz="1600" spc="-150"/>
              <a:t> 처럼 </a:t>
            </a:r>
            <a:r>
              <a:rPr lang="en-US" altLang="ko-KR" sz="1600" spc="-150"/>
              <a:t>10</a:t>
            </a:r>
            <a:r>
              <a:rPr lang="ko-KR" altLang="en-US" sz="1600" spc="-150"/>
              <a:t>개 단위로 표시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 페이지 선택 버튼들의 양 옆에 </a:t>
            </a:r>
            <a:r>
              <a:rPr lang="en-US" altLang="ko-KR" sz="1600" spc="-150"/>
              <a:t>10</a:t>
            </a:r>
            <a:r>
              <a:rPr lang="ko-KR" altLang="en-US" sz="1600" spc="-150"/>
              <a:t>개씩 이동</a:t>
            </a:r>
            <a:r>
              <a:rPr lang="en-US" altLang="ko-KR" sz="1600" spc="-150"/>
              <a:t>,</a:t>
            </a:r>
            <a:r>
              <a:rPr lang="ko-KR" altLang="en-US" sz="1600" spc="-150"/>
              <a:t> 맨 끝으로 페이지 이동 버튼 생성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495943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004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495943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4913267"/>
            <a:ext cx="3019646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회원 정보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5346071"/>
            <a:ext cx="8993726" cy="126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로그인한 세션이 존재하지 않는다면 로그인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비밀번호 확인과 주소를 제외한 회원 정보들이 입력된 상태로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회원정보 변경후 회원정보 수정 버튼을 클릭하면 회원 정보를 새롭게 수정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회원탈퇴 버튼을 클릭하면 확인창 출력후 확인을 선택하면 회원 계정 삭제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3414</ep:Words>
  <ep:PresentationFormat>와이드스크린</ep:PresentationFormat>
  <ep:Paragraphs>659</ep:Paragraphs>
  <ep:Slides>39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2020-12-13T00:02:47.000</dcterms:created>
  <dc:creator>Yu Saebyeol</dc:creator>
  <cp:lastModifiedBy>tw5hy</cp:lastModifiedBy>
  <dcterms:modified xsi:type="dcterms:W3CDTF">2022-05-19T13:52:21.105</dcterms:modified>
  <cp:revision>295</cp:revision>
  <dc:title>PowerPoint 프레젠테이션</dc:title>
  <cp:version>1000.0000.01</cp:version>
</cp:coreProperties>
</file>