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JaAhCamping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로그인 폼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manager table</a:t>
            </a:r>
            <a:r>
              <a:rPr lang="ko-KR" altLang="en-US" sz="1600" spc="-150"/>
              <a:t>에 있는 관리자 계정으로 로그인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5289" y="2408165"/>
            <a:ext cx="4851537" cy="3965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메인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계정으로 로그인이 성공하면 관리자 메인 페이지로 이동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2027170"/>
            <a:ext cx="4981820" cy="3859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목록들과 상품 등록</a:t>
            </a:r>
            <a:r>
              <a:rPr lang="en-US" altLang="ko-KR" sz="1600" spc="-150"/>
              <a:t>,</a:t>
            </a:r>
            <a:r>
              <a:rPr lang="ko-KR" altLang="en-US" sz="1600" spc="-150"/>
              <a:t> 수정 및 삭제 기능 가능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0910" y="2215030"/>
            <a:ext cx="5802592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등록 페이지에서 상품 정보들을 입력 후 등록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product table</a:t>
            </a:r>
            <a:r>
              <a:rPr lang="ko-KR" altLang="en-US" sz="1600" spc="-150"/>
              <a:t>에 상품 데이터 튜플 생성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731" y="1724776"/>
            <a:ext cx="5777452" cy="3987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0511" y="1714500"/>
            <a:ext cx="555778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2012</ep:Words>
  <ep:PresentationFormat>와이드스크린</ep:PresentationFormat>
  <ep:Paragraphs>353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2022-06-06T11:52:32.130</dcterms:modified>
  <cp:revision>28</cp:revision>
  <dc:title>PowerPoint 프레젠테이션</dc:title>
  <cp:version>1000.0000.01</cp:version>
</cp:coreProperties>
</file>