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2" y="48"/>
      </p:cViewPr>
      <p:guideLst>
        <p:guide orient="horz" pos="217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42610" y="4897120"/>
            <a:ext cx="859155" cy="358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장아현</a:t>
            </a:r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8899" y="4356705"/>
            <a:ext cx="6934200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JaAhCamping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쇼핑몰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0" y="2418080"/>
            <a:ext cx="21552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기능 </a:t>
            </a:r>
            <a:r>
              <a:rPr lang="en-US" altLang="ko-KR" sz="36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4</a:t>
            </a:r>
            <a:endParaRPr lang="en-US" altLang="ko-KR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6343651" y="1738311"/>
            <a:ext cx="4038600" cy="447780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6" name=""/>
          <p:cNvSpPr/>
          <p:nvPr/>
        </p:nvSpPr>
        <p:spPr>
          <a:xfrm>
            <a:off x="1476375" y="1738312"/>
            <a:ext cx="4038600" cy="38957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8" y="121920"/>
            <a:ext cx="3438617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설계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83829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 설계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41680" y="595693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2572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2543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78431" y="1216063"/>
            <a:ext cx="1167892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회원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9705" y="1923187"/>
            <a:ext cx="3602577" cy="2723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- 테이블명: member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- 필드 구성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id varchar(50) primary key,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pwd varchar(20)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name varchar(30)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email varchar(30)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tel varchar(20)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address varchar(100)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regDate datetime not null</a:t>
            </a:r>
            <a:endParaRPr lang="en-US" altLang="ko-KR" sz="1600" spc="-150">
              <a:solidFill>
                <a:srgbClr val="f2f2f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34149" y="1922640"/>
            <a:ext cx="3697828" cy="4190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d9d9d9"/>
                </a:solidFill>
              </a:rPr>
              <a:t>-</a:t>
            </a:r>
            <a:r>
              <a:rPr lang="ko-KR" altLang="en-US" sz="1600" spc="-150">
                <a:solidFill>
                  <a:srgbClr val="d9d9d9"/>
                </a:solidFill>
              </a:rPr>
              <a:t> 테이블명</a:t>
            </a:r>
            <a:r>
              <a:rPr lang="en-US" altLang="ko-KR" sz="1600" spc="-150">
                <a:solidFill>
                  <a:srgbClr val="d9d9d9"/>
                </a:solidFill>
              </a:rPr>
              <a:t>: product</a:t>
            </a:r>
            <a:endParaRPr lang="en-US" altLang="ko-KR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d9d9d9"/>
                </a:solidFill>
              </a:rPr>
              <a:t>-</a:t>
            </a:r>
            <a:r>
              <a:rPr lang="ko-KR" altLang="en-US" sz="1600" spc="-150">
                <a:solidFill>
                  <a:srgbClr val="d9d9d9"/>
                </a:solidFill>
              </a:rPr>
              <a:t> 필드구성 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product_id bigint primary key auto_increment,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product_kind varchar(3) not null,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product_name varchar(100) not null,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product_price int not null,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product_count int not null,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brand varchar(50) not null,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product_size varchar(100),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product_weight varchar(15),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product_image varchar(30) default 'nothing.jpg',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product_content varchar(50) not null,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discount_rate int default 0,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reg_date datetime default now()</a:t>
            </a:r>
            <a:endParaRPr lang="en-US" altLang="en-US" sz="1600" spc="-150">
              <a:solidFill>
                <a:srgbClr val="d9d9d9"/>
              </a:solidFill>
            </a:endParaRPr>
          </a:p>
        </p:txBody>
      </p:sp>
      <p:sp>
        <p:nvSpPr>
          <p:cNvPr id="78" name="TextBox 68"/>
          <p:cNvSpPr txBox="1"/>
          <p:nvPr/>
        </p:nvSpPr>
        <p:spPr>
          <a:xfrm>
            <a:off x="7762101" y="1181087"/>
            <a:ext cx="1167892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상품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6343651" y="1738311"/>
            <a:ext cx="4038600" cy="47635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6" name=""/>
          <p:cNvSpPr/>
          <p:nvPr/>
        </p:nvSpPr>
        <p:spPr>
          <a:xfrm>
            <a:off x="1476375" y="1738312"/>
            <a:ext cx="4038600" cy="41814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8" y="121920"/>
            <a:ext cx="3438617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설계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83829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 설계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41680" y="595693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2572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2543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54556" y="1206538"/>
            <a:ext cx="1853692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장바구니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9705" y="1923187"/>
            <a:ext cx="3602577" cy="3894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- 테이블명: cart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- 필드 구성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cart_id bigint primary key auto_increment,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buyer varchar(50)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product_id bigint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product_name varchar(100)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author varchar(50)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publishing_com varchar(30)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product_price int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discount_rate int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buy_price int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buy_count int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product_image varchar(30) not null</a:t>
            </a:r>
            <a:endParaRPr lang="en-US" altLang="ko-KR" sz="1600" spc="-150">
              <a:solidFill>
                <a:srgbClr val="f2f2f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34149" y="1922640"/>
            <a:ext cx="3697828" cy="447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d9d9d9"/>
                </a:solidFill>
              </a:rPr>
              <a:t>-</a:t>
            </a:r>
            <a:r>
              <a:rPr lang="ko-KR" altLang="en-US" sz="1600" spc="-150">
                <a:solidFill>
                  <a:srgbClr val="d9d9d9"/>
                </a:solidFill>
              </a:rPr>
              <a:t> 테이블명</a:t>
            </a:r>
            <a:r>
              <a:rPr lang="en-US" altLang="ko-KR" sz="1600" spc="-150">
                <a:solidFill>
                  <a:srgbClr val="d9d9d9"/>
                </a:solidFill>
              </a:rPr>
              <a:t>: buy</a:t>
            </a:r>
            <a:endParaRPr lang="en-US" altLang="ko-KR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d9d9d9"/>
                </a:solidFill>
              </a:rPr>
              <a:t>-</a:t>
            </a:r>
            <a:r>
              <a:rPr lang="ko-KR" altLang="en-US" sz="1600" spc="-150">
                <a:solidFill>
                  <a:srgbClr val="d9d9d9"/>
                </a:solidFill>
              </a:rPr>
              <a:t> 필드구성 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buy_id varchar(20)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buyer varchar(50)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product_id bigint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product_name varchar(100)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buy_price int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buy_count int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product_image varchar(30)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buy_date datetime default now(),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account varchar(50) not null, 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delivery_name varchar(30)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delivery_tel varchar(20)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delivery_address varchar(100)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delivery_state varchar(20) default '상품 준비중'</a:t>
            </a:r>
            <a:endParaRPr lang="ko-KR" altLang="en-US" sz="1600" spc="-150">
              <a:solidFill>
                <a:srgbClr val="d9d9d9"/>
              </a:solidFill>
            </a:endParaRPr>
          </a:p>
        </p:txBody>
      </p:sp>
      <p:sp>
        <p:nvSpPr>
          <p:cNvPr id="78" name="TextBox 68"/>
          <p:cNvSpPr txBox="1"/>
          <p:nvPr/>
        </p:nvSpPr>
        <p:spPr>
          <a:xfrm>
            <a:off x="7085825" y="1200136"/>
            <a:ext cx="2301369" cy="445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구매목록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3769431" y="1738312"/>
            <a:ext cx="4038600" cy="233080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8" y="121920"/>
            <a:ext cx="3438617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설계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83829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 설계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41680" y="595693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2572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63660" y="1367004"/>
            <a:ext cx="2543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71487" y="1216063"/>
            <a:ext cx="1300184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카드은행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42759" y="1923186"/>
            <a:ext cx="3602577" cy="1846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- 테이블명: bank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- 필드 구성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card_no varchar(20)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card_com varchar(20)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member_id varchar(50)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member_name varchar(50) not null</a:t>
            </a:r>
            <a:endParaRPr lang="en-US" altLang="ko-KR" sz="1600" spc="-150">
              <a:solidFill>
                <a:srgbClr val="f2f2f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JDBC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설정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JDBCUtil </a:t>
            </a:r>
            <a:r>
              <a:rPr lang="ko-KR" altLang="en-US" sz="1600" spc="-150"/>
              <a:t>클래스를 만들어 </a:t>
            </a:r>
            <a:r>
              <a:rPr lang="en-US" altLang="ko-KR" sz="1600" spc="-150"/>
              <a:t>Connection Pool</a:t>
            </a:r>
            <a:r>
              <a:rPr lang="ko-KR" altLang="en-US" sz="1600" spc="-150"/>
              <a:t>를 사용할 수 있게 한다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39356" y="2107825"/>
            <a:ext cx="5452179" cy="2083353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로그인 폼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21316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DB</a:t>
            </a:r>
            <a:r>
              <a:rPr lang="ko-KR" altLang="en-US" sz="1600" spc="-150"/>
              <a:t>에 있는 </a:t>
            </a:r>
            <a:r>
              <a:rPr lang="en-US" altLang="ko-KR" sz="1600" spc="-150"/>
              <a:t>manager table</a:t>
            </a:r>
            <a:r>
              <a:rPr lang="ko-KR" altLang="en-US" sz="1600" spc="-150"/>
              <a:t>에 있는 관리자 계정으로 로그인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로그인 버튼을 누르면 아이디와 비밀번호 값을 받아 싱글톤 패턴으로 생성된 </a:t>
            </a:r>
            <a:r>
              <a:rPr lang="en-US" altLang="ko-KR" sz="1600" spc="-150"/>
              <a:t>ManagerDAO</a:t>
            </a:r>
            <a:r>
              <a:rPr lang="ko-KR" altLang="en-US" sz="1600" spc="-150"/>
              <a:t>의 </a:t>
            </a:r>
            <a:r>
              <a:rPr lang="en-US" altLang="ko-KR" sz="1600" spc="-150"/>
              <a:t>checkManager</a:t>
            </a:r>
            <a:r>
              <a:rPr lang="ko-KR" altLang="en-US" sz="1600" spc="-150"/>
              <a:t> 메소드 실행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메소드의 리턴값을 </a:t>
            </a:r>
            <a:r>
              <a:rPr lang="en-US" altLang="ko-KR" sz="1600" spc="-150"/>
              <a:t>int</a:t>
            </a:r>
            <a:r>
              <a:rPr lang="ko-KR" altLang="en-US" sz="1600" spc="-150"/>
              <a:t>로 받으며 로그인에 성공할시 메인 페이지로 이동하고 실패할 시 로그인창으로 돌아간다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9" y="1446328"/>
            <a:ext cx="3711661" cy="303368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13235" y="4377763"/>
            <a:ext cx="6800850" cy="4953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53025" y="5114925"/>
            <a:ext cx="6457950" cy="13335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메인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2553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관리자 계정으로 로그인이 성공하면 관리자 메인 페이지로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로그인없이 메인페이지로 이동하게 되면 세션이 없기 때문에 로그인 페이지로 돌아가게 된다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05550" y="956248"/>
            <a:ext cx="4981820" cy="385965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81674" y="5192909"/>
            <a:ext cx="5838824" cy="698303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목록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9600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관리자 상품 목록으로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</a:t>
            </a:r>
            <a:r>
              <a:rPr lang="ko-KR" altLang="en-US" sz="1600" spc="-150"/>
              <a:t>상품 검색 가능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목록들과 상품 등록</a:t>
            </a:r>
            <a:r>
              <a:rPr lang="en-US" altLang="ko-KR" sz="1600" spc="-150"/>
              <a:t>,</a:t>
            </a:r>
            <a:r>
              <a:rPr lang="ko-KR" altLang="en-US" sz="1600" spc="-150"/>
              <a:t> 수정 및 삭제 기능 가능</a:t>
            </a:r>
            <a:endParaRPr lang="ko-KR" altLang="en-US" sz="1600" spc="-15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29010" y="1262530"/>
            <a:ext cx="5802592" cy="34290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76913" y="4949435"/>
            <a:ext cx="5514974" cy="134182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83" name=""/>
          <p:cNvSpPr txBox="1"/>
          <p:nvPr/>
        </p:nvSpPr>
        <p:spPr>
          <a:xfrm>
            <a:off x="2600325" y="5376862"/>
            <a:ext cx="1981200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검색 기능 메소드 </a:t>
            </a:r>
            <a:endParaRPr lang="ko-KR" altLang="en-US"/>
          </a:p>
        </p:txBody>
      </p:sp>
      <p:sp>
        <p:nvSpPr>
          <p:cNvPr id="84" name=""/>
          <p:cNvSpPr/>
          <p:nvPr/>
        </p:nvSpPr>
        <p:spPr>
          <a:xfrm>
            <a:off x="4876800" y="5300662"/>
            <a:ext cx="428625" cy="447675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등록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2553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관리자 상품 등록 페이지에서 상품 정보들을 입력 후 등록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product table</a:t>
            </a:r>
            <a:r>
              <a:rPr lang="ko-KR" altLang="en-US" sz="1600" spc="-150"/>
              <a:t>에 상품 데이터 튜플 생성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파일을 받는 폼이기 때문에 </a:t>
            </a:r>
            <a:r>
              <a:rPr lang="en-US" altLang="ko-KR" sz="1600" spc="-150"/>
              <a:t>enctype</a:t>
            </a:r>
            <a:r>
              <a:rPr lang="ko-KR" altLang="en-US" sz="1600" spc="-150"/>
              <a:t>을 </a:t>
            </a:r>
            <a:r>
              <a:rPr lang="en-US" altLang="ko-KR" sz="1600" spc="-150"/>
              <a:t>multipart/form-data</a:t>
            </a:r>
            <a:r>
              <a:rPr lang="ko-KR" altLang="en-US" sz="1600" spc="-150"/>
              <a:t>로 설정해 준다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8731" y="1296150"/>
            <a:ext cx="5777452" cy="3987417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1788" y="5700713"/>
            <a:ext cx="8905875" cy="295275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등록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2553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파일 저장 경로와 크기를 설정해준다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파일 업로드 폼은 </a:t>
            </a:r>
            <a:r>
              <a:rPr lang="en-US" altLang="ko-KR" sz="1600" spc="-150"/>
              <a:t>request</a:t>
            </a:r>
            <a:r>
              <a:rPr lang="ko-KR" altLang="en-US" sz="1600" spc="-150"/>
              <a:t>로 작업하지 못하기 때문에 </a:t>
            </a:r>
            <a:r>
              <a:rPr lang="en-US" altLang="ko-KR" sz="1600" spc="-150"/>
              <a:t>cos.jar </a:t>
            </a:r>
            <a:r>
              <a:rPr lang="ko-KR" altLang="en-US" sz="1600" spc="-150"/>
              <a:t>라이브러리의 </a:t>
            </a:r>
            <a:r>
              <a:rPr lang="en-US" altLang="ko-KR" sz="1600" spc="-150"/>
              <a:t>MultipartRequest</a:t>
            </a:r>
            <a:r>
              <a:rPr lang="ko-KR" altLang="en-US" sz="1600" spc="-150"/>
              <a:t> 클래스를 이용하여 받는다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받은 파라미터들을 이용해 상품등록 메소드를 사용한다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52913" y="5215588"/>
            <a:ext cx="7781925" cy="68038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05438" y="1496377"/>
            <a:ext cx="6210299" cy="1242059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00661" y="2921007"/>
            <a:ext cx="6515100" cy="101598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05485" y="4109812"/>
            <a:ext cx="5105399" cy="990825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1"/>
          <p:cNvSpPr/>
          <p:nvPr/>
        </p:nvSpPr>
        <p:spPr>
          <a:xfrm>
            <a:off x="6096000" y="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3040" y="174973"/>
            <a:ext cx="9747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>
                    <a:lumMod val="50000"/>
                  </a:schemeClr>
                </a:solidFill>
              </a:rPr>
              <a:t>목차</a:t>
            </a:r>
            <a:endParaRPr lang="ko-KR" altLang="en-US" sz="3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609" y="1461105"/>
              <a:ext cx="40730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rgbClr val="f2f2f2"/>
                  </a:solidFill>
                </a:rPr>
                <a:t>1</a:t>
              </a:r>
              <a:endParaRPr lang="ko-KR" altLang="en-US" sz="3200" b="1">
                <a:solidFill>
                  <a:srgbClr val="f2f2f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7649" y="1511607"/>
              <a:ext cx="2519680" cy="448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spc="-300">
                  <a:solidFill>
                    <a:schemeClr val="tx2">
                      <a:lumMod val="50000"/>
                    </a:schemeClr>
                  </a:solidFill>
                </a:rPr>
                <a:t>Project</a:t>
              </a: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 목적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609" y="1461105"/>
              <a:ext cx="407306" cy="5677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rgbClr val="f2f2f2"/>
                  </a:solidFill>
                </a:rPr>
                <a:t>2</a:t>
              </a:r>
              <a:endParaRPr lang="ko-KR" altLang="en-US" sz="3200" b="1">
                <a:solidFill>
                  <a:srgbClr val="f2f2f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7649" y="1511607"/>
              <a:ext cx="2519680" cy="450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기술 스택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294640" y="3521648"/>
            <a:ext cx="4253453" cy="701040"/>
            <a:chOff x="294640" y="1391920"/>
            <a:chExt cx="4253453" cy="701040"/>
          </a:xfrm>
        </p:grpSpPr>
        <p:sp>
          <p:nvSpPr>
            <p:cNvPr id="19" name="직사각형 18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6609" y="1461105"/>
              <a:ext cx="407306" cy="5696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rgbClr val="f2f2f2"/>
                  </a:solidFill>
                </a:rPr>
                <a:t>3</a:t>
              </a:r>
              <a:endParaRPr lang="ko-KR" altLang="en-US" sz="3200" b="1">
                <a:solidFill>
                  <a:srgbClr val="f2f2f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7649" y="1511607"/>
              <a:ext cx="3410444" cy="452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개발 요구사항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09" y="1461105"/>
              <a:ext cx="407306" cy="5716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rgbClr val="f2f2f2"/>
                  </a:solidFill>
                </a:rPr>
                <a:t>4</a:t>
              </a:r>
              <a:endParaRPr lang="ko-KR" altLang="en-US" sz="3200" b="1">
                <a:solidFill>
                  <a:srgbClr val="f2f2f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37649" y="1511607"/>
              <a:ext cx="2519680" cy="4449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기능  </a:t>
              </a:r>
              <a:r>
                <a:rPr lang="en-US" altLang="ko-KR" sz="2400" spc="-300">
                  <a:solidFill>
                    <a:schemeClr val="tx2">
                      <a:lumMod val="50000"/>
                    </a:schemeClr>
                  </a:solidFill>
                </a:rPr>
                <a:t>&amp;</a:t>
              </a: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 결과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349217"/>
            <a:ext cx="6143431" cy="4315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정보 확인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5505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목록에서 상품 정보 확인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DB</a:t>
            </a:r>
            <a:r>
              <a:rPr lang="ko-KR" altLang="en-US" sz="1600" spc="-150"/>
              <a:t>에 있는 </a:t>
            </a:r>
            <a:r>
              <a:rPr lang="en-US" altLang="ko-KR" sz="1600" spc="-150"/>
              <a:t>product </a:t>
            </a:r>
            <a:r>
              <a:rPr lang="ko-KR" altLang="en-US" sz="1600" spc="-150"/>
              <a:t>데이터인 상품 정보 수정 및 삭제 기능 가능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전 페이지번호를 </a:t>
            </a:r>
            <a:r>
              <a:rPr lang="en-US" altLang="ko-KR" sz="1600" spc="-150"/>
              <a:t>get</a:t>
            </a:r>
            <a:r>
              <a:rPr lang="ko-KR" altLang="en-US" sz="1600" spc="-150"/>
              <a:t>방식으로 넘겨받아 상품목록으로 이동시 해당 페이지번호로 이동</a:t>
            </a:r>
            <a:endParaRPr lang="ko-KR" altLang="en-US" sz="1600" spc="-150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7661" y="1504950"/>
            <a:ext cx="5557785" cy="34290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쇼핑몰 메인페이지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711" y="1845694"/>
            <a:ext cx="6222968" cy="4677167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44157" y="2284235"/>
            <a:ext cx="5747842" cy="3843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0949" y="2043278"/>
            <a:ext cx="4724491" cy="3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bxslider</a:t>
            </a: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를 이용하여 상품 슬라이더 사용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쇼핑몰 메인페이지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92208" y="3609975"/>
            <a:ext cx="5071078" cy="26860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2575" y="2720087"/>
            <a:ext cx="6600825" cy="46126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7675" y="4000505"/>
            <a:ext cx="5251225" cy="1628769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사용자 로그인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2553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member</a:t>
            </a:r>
            <a:r>
              <a:rPr lang="ko-KR" altLang="en-US" sz="1600" spc="-150"/>
              <a:t> 테이블의 사용자 데이터로 로그인시 세션생성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아이디 기억을 체크하면 </a:t>
            </a:r>
            <a:r>
              <a:rPr lang="en-US" altLang="ko-KR" sz="1600" spc="-150"/>
              <a:t>7</a:t>
            </a:r>
            <a:r>
              <a:rPr lang="ko-KR" altLang="en-US" sz="1600" spc="-150"/>
              <a:t>일가는 쿠키를 생성 하여 다음에 로그인할 때 아이디를 가져온다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3314" y="1344250"/>
            <a:ext cx="3812173" cy="2494497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64720" y="4375553"/>
            <a:ext cx="5259420" cy="204358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37160" y="3955168"/>
            <a:ext cx="4381500" cy="276225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사용자 로그인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로그인 성공시 사용자 메뉴의 로그인</a:t>
            </a:r>
            <a:r>
              <a:rPr lang="en-US" altLang="ko-KR" sz="1600" spc="-150"/>
              <a:t>,</a:t>
            </a:r>
            <a:r>
              <a:rPr lang="ko-KR" altLang="en-US" sz="1600" spc="-150"/>
              <a:t> 회원가입 란을 </a:t>
            </a:r>
            <a:r>
              <a:rPr lang="en-US" altLang="ko-KR" sz="1600" spc="-150"/>
              <a:t>~</a:t>
            </a:r>
            <a:r>
              <a:rPr lang="ko-KR" altLang="en-US" sz="1600" spc="-150"/>
              <a:t>님</a:t>
            </a:r>
            <a:r>
              <a:rPr lang="en-US" altLang="ko-KR" sz="1600" spc="-150"/>
              <a:t>,</a:t>
            </a:r>
            <a:r>
              <a:rPr lang="ko-KR" altLang="en-US" sz="1600" spc="-150"/>
              <a:t> 로그아웃</a:t>
            </a:r>
            <a:r>
              <a:rPr lang="en-US" altLang="ko-KR" sz="1600" spc="-150"/>
              <a:t>,</a:t>
            </a:r>
            <a:r>
              <a:rPr lang="ko-KR" altLang="en-US" sz="1600" spc="-150"/>
              <a:t> 장바구니 란으로 변경</a:t>
            </a:r>
            <a:r>
              <a:rPr lang="en-US" altLang="ko-KR" sz="1600" spc="-150"/>
              <a:t> </a:t>
            </a:r>
            <a:endParaRPr lang="en-US" altLang="ko-KR" sz="1600" spc="-150"/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58139" y="4511649"/>
            <a:ext cx="4701468" cy="122772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76502" y="2590800"/>
            <a:ext cx="3971925" cy="83820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86" name=""/>
          <p:cNvSpPr/>
          <p:nvPr/>
        </p:nvSpPr>
        <p:spPr>
          <a:xfrm>
            <a:off x="8375826" y="3636256"/>
            <a:ext cx="1023056" cy="6350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65534" y="1344083"/>
            <a:ext cx="4905375" cy="5715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사용자 회원가입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2553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DB</a:t>
            </a:r>
            <a:r>
              <a:rPr lang="ko-KR" altLang="en-US" sz="1600" spc="-150"/>
              <a:t>연결하여 아이디 중복체크 유효성 검사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비밀번호 유효성 검사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이메일 유효성 검사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주소 찾기는 다음의 </a:t>
            </a:r>
            <a:r>
              <a:rPr lang="en-US" altLang="ko-KR" sz="1600" spc="-150"/>
              <a:t>open API</a:t>
            </a:r>
            <a:r>
              <a:rPr lang="ko-KR" altLang="en-US" sz="1600" spc="-150"/>
              <a:t> 사용</a:t>
            </a:r>
            <a:endParaRPr lang="ko-KR" altLang="en-US" sz="1600" spc="-150"/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86500" y="1398089"/>
            <a:ext cx="5643260" cy="3819876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6238" y="4707191"/>
            <a:ext cx="5543550" cy="32879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9099" y="5309672"/>
            <a:ext cx="3629025" cy="128162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사용자 정보 확인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~</a:t>
            </a:r>
            <a:r>
              <a:rPr lang="ko-KR" altLang="en-US" sz="1600" spc="-150"/>
              <a:t>님 메뉴를 클릭하면 사용자 정보 확인 가능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사용자 정보 수정 및 삭제 가능</a:t>
            </a:r>
            <a:endParaRPr lang="ko-KR" altLang="en-US" sz="1600" spc="-150"/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9175" y="1058333"/>
            <a:ext cx="3717707" cy="4741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상품 상세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9600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</a:t>
            </a:r>
            <a:r>
              <a:rPr lang="en-US" altLang="ko-KR" sz="1600" spc="-150"/>
              <a:t>id</a:t>
            </a:r>
            <a:r>
              <a:rPr lang="ko-KR" altLang="en-US" sz="1600" spc="-150"/>
              <a:t>를 </a:t>
            </a:r>
            <a:r>
              <a:rPr lang="en-US" altLang="ko-KR" sz="1600" spc="-150"/>
              <a:t>request</a:t>
            </a:r>
            <a:r>
              <a:rPr lang="ko-KR" altLang="en-US" sz="1600" spc="-150"/>
              <a:t>로 받아 상품 데이터 출력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장바구니 추가시 </a:t>
            </a:r>
            <a:r>
              <a:rPr lang="en-US" altLang="ko-KR" sz="1600" spc="-150"/>
              <a:t>cart</a:t>
            </a:r>
            <a:r>
              <a:rPr lang="ko-KR" altLang="en-US" sz="1600" spc="-150"/>
              <a:t> 테이블에 추가</a:t>
            </a:r>
            <a:endParaRPr lang="ko-KR" altLang="en-US" sz="1600" spc="-150"/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43550" y="1031874"/>
            <a:ext cx="4253822" cy="3095782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57319" y="3737634"/>
            <a:ext cx="3977747" cy="2970437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5349" y="5733483"/>
            <a:ext cx="5943600" cy="62445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사용자 장바구니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41890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cart</a:t>
            </a:r>
            <a:r>
              <a:rPr lang="ko-KR" altLang="en-US" sz="1600" spc="-150"/>
              <a:t> 테이블에서  사용자가 넣은 상품 정보들을 </a:t>
            </a:r>
            <a:r>
              <a:rPr lang="en-US" altLang="ko-KR" sz="1600" spc="-150"/>
              <a:t>session</a:t>
            </a:r>
            <a:r>
              <a:rPr lang="ko-KR" altLang="en-US" sz="1600" spc="-150"/>
              <a:t>으로 저장하여 받아온다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개별 삭제 혹은 선택한 상품 삭제 가능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전체 선택란을 체크하면 모든 상품들이 체크가 되면 하나라도 체크가 취소되면 전체 선택 체크도 취소가 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선택된 상품들의 총 합계 가격을 아래 표시해 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회원의 배송지 주소 출력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주문 버튼을 누르면 주문 페이지로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50735" y="1638174"/>
            <a:ext cx="5802986" cy="413319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주문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/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결제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5505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장바구니 페이지나 상품 페이지에서 넘어온 상품 </a:t>
            </a:r>
            <a:r>
              <a:rPr lang="en-US" altLang="ko-KR" sz="1600" spc="-150"/>
              <a:t>id</a:t>
            </a:r>
            <a:r>
              <a:rPr lang="ko-KR" altLang="en-US" sz="1600" spc="-150"/>
              <a:t>를 가져와 </a:t>
            </a:r>
            <a:r>
              <a:rPr lang="en-US" altLang="ko-KR" sz="1600" spc="-150"/>
              <a:t>buy(</a:t>
            </a:r>
            <a:r>
              <a:rPr lang="ko-KR" altLang="en-US" sz="1600" spc="-150"/>
              <a:t>결제</a:t>
            </a:r>
            <a:r>
              <a:rPr lang="en-US" altLang="ko-KR" sz="1600" spc="-150"/>
              <a:t>)</a:t>
            </a:r>
            <a:r>
              <a:rPr lang="ko-KR" altLang="en-US" sz="1600" spc="-150"/>
              <a:t> 테이블에 추가한다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현재 주문 내역을 보여준다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0019" y="1076794"/>
            <a:ext cx="6366911" cy="47044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3" y="2418080"/>
            <a:ext cx="31553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accent4">
                    <a:lumMod val="50000"/>
                  </a:schemeClr>
                </a:solidFill>
              </a:rPr>
              <a:t>Project</a:t>
            </a: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 개발 목적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1</a:t>
            </a:r>
            <a:endParaRPr lang="ko-KR" altLang="en-US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주문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/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결제 페이지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33031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주문자가 가지고 있는 은행</a:t>
            </a:r>
            <a:r>
              <a:rPr lang="en-US" altLang="ko-KR" sz="1600" spc="-150"/>
              <a:t>,</a:t>
            </a:r>
            <a:r>
              <a:rPr lang="ko-KR" altLang="en-US" sz="1600" spc="-150"/>
              <a:t> 카드 번호를 통해 결제를 할 수 있다</a:t>
            </a:r>
            <a:r>
              <a:rPr lang="en-US" altLang="ko-KR" sz="1600" spc="-150"/>
              <a:t>.</a:t>
            </a:r>
            <a:r>
              <a:rPr lang="ko-KR" altLang="en-US" sz="1600" spc="-150"/>
              <a:t>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바로 카드 추가</a:t>
            </a:r>
            <a:r>
              <a:rPr lang="en-US" altLang="ko-KR" sz="1600" spc="-150"/>
              <a:t>/</a:t>
            </a:r>
            <a:r>
              <a:rPr lang="ko-KR" altLang="en-US" sz="1600" spc="-150"/>
              <a:t>제거 가능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모든 유효성 검사를 마치고 최종결제를 하게되면 결제가 완료되고 </a:t>
            </a:r>
            <a:r>
              <a:rPr lang="en-US" altLang="ko-KR" sz="1600" spc="-150"/>
              <a:t>buy(</a:t>
            </a:r>
            <a:r>
              <a:rPr lang="ko-KR" altLang="en-US" sz="1600" spc="-150"/>
              <a:t>결제</a:t>
            </a:r>
            <a:r>
              <a:rPr lang="en-US" altLang="ko-KR" sz="1600" spc="-150"/>
              <a:t>)</a:t>
            </a:r>
            <a:r>
              <a:rPr lang="ko-KR" altLang="en-US" sz="1600" spc="-150"/>
              <a:t>와 장바구니 테이블에 있던 상품의 데이터는</a:t>
            </a:r>
            <a:r>
              <a:rPr lang="en-US" altLang="ko-KR" sz="1600" spc="-150"/>
              <a:t> </a:t>
            </a:r>
            <a:r>
              <a:rPr lang="ko-KR" altLang="en-US" sz="1600" spc="-150"/>
              <a:t>삭제가 된다</a:t>
            </a:r>
            <a:r>
              <a:rPr lang="en-US" altLang="ko-KR" sz="1600" spc="-150"/>
              <a:t>.</a:t>
            </a:r>
            <a:r>
              <a:rPr lang="ko-KR" altLang="en-US" sz="1600" spc="-150"/>
              <a:t>  그 후 주문 목록으로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4999" y="1904764"/>
            <a:ext cx="6707001" cy="4724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주문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/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결제 페이지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24268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최종 구매를 하게되면 상품의 고유한 번호 </a:t>
            </a:r>
            <a:r>
              <a:rPr lang="en-US" altLang="ko-KR" sz="1600" spc="-150"/>
              <a:t>20</a:t>
            </a:r>
            <a:r>
              <a:rPr lang="ko-KR" altLang="en-US" sz="1600" spc="-150"/>
              <a:t>자리를 만들어 구매목록에 저장된다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저장할 때에는 카트 테이블에서 구매 상품을 삭제하고 상품 테이블에서 재고량을 수정하게 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위 같은 기능들을 트랜잭션 처리를 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19724" y="1990724"/>
            <a:ext cx="6286500" cy="15430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67325" y="4080774"/>
            <a:ext cx="6229349" cy="86746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주문내역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5505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주문내역 페이지에서는 설정한 날짜에 포함되어 있는 주문내역들을 볼 수가 있다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주문 상품 이름을 클릭하면 상세 내역들을 볼 수 있다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0447" y="546463"/>
            <a:ext cx="5946728" cy="2882537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608165"/>
            <a:ext cx="5061633" cy="278311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7174" y="5168921"/>
            <a:ext cx="5610225" cy="48890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1000" y="4352926"/>
            <a:ext cx="5162550" cy="70485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0" y="2418080"/>
            <a:ext cx="993149" cy="6375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후기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5</a:t>
            </a:r>
            <a:endParaRPr lang="en-US" altLang="ko-KR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90496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후기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23821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5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860893" y="2166484"/>
            <a:ext cx="10042408" cy="302273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000" spc="-150"/>
              <a:t>-</a:t>
            </a:r>
            <a:r>
              <a:rPr lang="ko-KR" altLang="en-US" sz="2000" spc="-150"/>
              <a:t> 캠핑장비 쇼핑몰이라는 컨텐츠를 가지고 개발을 하게 되어 좀 더 목표의식을 가지고 프로젝트를 진행 할 수 있었습니다</a:t>
            </a:r>
            <a:r>
              <a:rPr lang="en-US" altLang="ko-KR" sz="2000" spc="-150"/>
              <a:t>.</a:t>
            </a: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2000" spc="-150"/>
              <a:t> </a:t>
            </a: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spc="-150"/>
              <a:t>-</a:t>
            </a:r>
            <a:r>
              <a:rPr lang="ko-KR" altLang="en-US" sz="2000" spc="-150"/>
              <a:t> </a:t>
            </a:r>
            <a:r>
              <a:rPr lang="en-US" altLang="ko-KR" sz="2000" spc="-150"/>
              <a:t>JSP,</a:t>
            </a:r>
            <a:r>
              <a:rPr lang="ko-KR" altLang="en-US" sz="2000" spc="-150"/>
              <a:t> </a:t>
            </a:r>
            <a:r>
              <a:rPr lang="en-US" altLang="ko-KR" sz="2000" spc="-150"/>
              <a:t>javascript, mysql</a:t>
            </a:r>
            <a:r>
              <a:rPr lang="ko-KR" altLang="en-US" sz="2000" spc="-150"/>
              <a:t> 등의 다양한 기술들과 프로그램을 좀더 정확하고 확고히 익힐 수 있었습니다</a:t>
            </a:r>
            <a:r>
              <a:rPr lang="en-US" altLang="ko-KR" sz="2000" spc="-150"/>
              <a:t>.</a:t>
            </a:r>
            <a:r>
              <a:rPr lang="ko-KR" altLang="en-US" sz="2000" spc="-150"/>
              <a:t> </a:t>
            </a: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endParaRPr lang="ko-KR" altLang="en-US" sz="20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2000" spc="-150"/>
              <a:t>-</a:t>
            </a:r>
            <a:r>
              <a:rPr lang="ko-KR" altLang="en-US" sz="2000" spc="-150"/>
              <a:t> 추후에는 다양한 기능들 뿐만아닌 이 기능들을 좀더 효율적으로 구현한 어플리케이션을 만들어 내고 싶습니다</a:t>
            </a:r>
            <a:r>
              <a:rPr lang="en-US" altLang="ko-KR" sz="2000" spc="-150"/>
              <a:t>.</a:t>
            </a:r>
            <a:endParaRPr lang="en-US" altLang="ko-KR" sz="2000" spc="-150"/>
          </a:p>
          <a:p>
            <a:pPr algn="just">
              <a:lnSpc>
                <a:spcPct val="120000"/>
              </a:lnSpc>
              <a:defRPr/>
            </a:pPr>
            <a:endParaRPr lang="en-US" altLang="ko-KR" sz="20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312429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프로젝트 개발목적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1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9306" y="1320838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캠핑 장비 쇼핑몰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866037"/>
            <a:ext cx="8993726" cy="379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캠핑장비 쇼핑몰을 만들어 사용자들이 원하는 물건을 구매할 수 있는 쇼핑몰을 제작</a:t>
            </a:r>
            <a:endParaRPr lang="ko-KR" altLang="en-US" sz="1600" spc="-150"/>
          </a:p>
        </p:txBody>
      </p:sp>
      <p:sp>
        <p:nvSpPr>
          <p:cNvPr id="71" name="TextBox 70"/>
          <p:cNvSpPr txBox="1"/>
          <p:nvPr/>
        </p:nvSpPr>
        <p:spPr>
          <a:xfrm>
            <a:off x="720000" y="3187783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70605" y="3187783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59306" y="3141617"/>
            <a:ext cx="4792355" cy="447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실용성있는 홈페이지 개발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59306" y="3686816"/>
            <a:ext cx="8993726" cy="95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600" spc="-150"/>
              <a:t>대부분의 컴퓨터 소프트웨어가 가지는 기본적인 데이터 처리 기능인 Create(생성), Read(읽기), Update(갱신), Delete(삭제)를 가지며 회원가입</a:t>
            </a:r>
            <a:r>
              <a:rPr lang="en-US" altLang="ko-KR" sz="1600" spc="-150"/>
              <a:t>,</a:t>
            </a:r>
            <a:r>
              <a:rPr lang="ko-KR" altLang="en-US" sz="1600" spc="-150"/>
              <a:t> 로그인</a:t>
            </a:r>
            <a:r>
              <a:rPr lang="en-US" altLang="ko-KR" sz="1600" spc="-150"/>
              <a:t>,</a:t>
            </a:r>
            <a:r>
              <a:rPr lang="ko-KR" altLang="en-US" sz="1600" spc="-150"/>
              <a:t> 로그아웃</a:t>
            </a:r>
            <a:r>
              <a:rPr lang="en-US" altLang="ko-KR" sz="1600" spc="-150"/>
              <a:t>,</a:t>
            </a:r>
            <a:r>
              <a:rPr lang="ko-KR" altLang="en-US" sz="1600" spc="-150"/>
              <a:t>  물품 구매</a:t>
            </a:r>
            <a:r>
              <a:rPr lang="en-US" altLang="ko-KR" sz="1600" spc="-150"/>
              <a:t>,</a:t>
            </a:r>
            <a:r>
              <a:rPr lang="ko-KR" altLang="en-US" sz="1600" spc="-150"/>
              <a:t> 물품 삭제</a:t>
            </a:r>
            <a:r>
              <a:rPr lang="en-US" altLang="ko-KR" sz="1600" spc="-150"/>
              <a:t>/</a:t>
            </a:r>
            <a:r>
              <a:rPr lang="ko-KR" altLang="en-US" sz="1600" spc="-150"/>
              <a:t>수정 등의 기본적인 기능을 사용하여 </a:t>
            </a:r>
            <a:r>
              <a:rPr lang="en-US" altLang="ko-KR" sz="1600" spc="-150"/>
              <a:t>DB</a:t>
            </a:r>
            <a:r>
              <a:rPr lang="ko-KR" altLang="en-US" sz="1600" spc="-150"/>
              <a:t>를 사용하는 쇼핑몰 개발</a:t>
            </a:r>
            <a:endParaRPr lang="ko-KR" altLang="en-US" sz="1600" spc="-150"/>
          </a:p>
        </p:txBody>
      </p:sp>
      <p:sp>
        <p:nvSpPr>
          <p:cNvPr id="75" name="TextBox 74"/>
          <p:cNvSpPr txBox="1"/>
          <p:nvPr/>
        </p:nvSpPr>
        <p:spPr>
          <a:xfrm>
            <a:off x="720000" y="5049202"/>
            <a:ext cx="514440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70605" y="5049202"/>
            <a:ext cx="416310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59306" y="5003036"/>
            <a:ext cx="5171590" cy="45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역량 강화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59306" y="5548235"/>
            <a:ext cx="8993726" cy="67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Java, JSP, Javascript</a:t>
            </a:r>
            <a:r>
              <a:rPr lang="ko-KR" altLang="en-US" sz="1600" spc="-150"/>
              <a:t> 와 </a:t>
            </a:r>
            <a:r>
              <a:rPr lang="en-US" altLang="ko-KR" sz="1600" spc="-150"/>
              <a:t>html</a:t>
            </a:r>
            <a:r>
              <a:rPr lang="ko-KR" altLang="en-US" sz="1600" spc="-150"/>
              <a:t> 등의 다양한 기술들의 역할과 기능 등을 파악하고 활용하고</a:t>
            </a:r>
            <a:r>
              <a:rPr lang="en-US" altLang="ko-KR" sz="1600" spc="-150"/>
              <a:t> mysql</a:t>
            </a:r>
            <a:r>
              <a:rPr lang="ko-KR" altLang="en-US" sz="1600" spc="-150"/>
              <a:t>을 이용해 </a:t>
            </a:r>
            <a:r>
              <a:rPr lang="en-US" altLang="ko-KR" sz="1600" spc="-150"/>
              <a:t>DB</a:t>
            </a:r>
            <a:r>
              <a:rPr lang="ko-KR" altLang="en-US" sz="1600" spc="-150"/>
              <a:t>를 사용하여 웹 프로젝트의 아키텍쳐를 이해</a:t>
            </a:r>
            <a:endParaRPr lang="ko-KR" altLang="en-US" sz="16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3" y="2418080"/>
            <a:ext cx="18980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기술 스택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2</a:t>
            </a:r>
            <a:endParaRPr lang="en-US" altLang="ko-KR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69554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기술 스택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2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0090" y="1800225"/>
            <a:ext cx="1057365" cy="3646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언어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00225" y="180022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80360" y="1800225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Java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1.8.0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866037"/>
            <a:ext cx="8993726" cy="379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sp>
        <p:nvSpPr>
          <p:cNvPr id="78" name="TextBox 77"/>
          <p:cNvSpPr txBox="1"/>
          <p:nvPr/>
        </p:nvSpPr>
        <p:spPr>
          <a:xfrm>
            <a:off x="2259306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sp>
        <p:nvSpPr>
          <p:cNvPr id="97" name="TextBox 66"/>
          <p:cNvSpPr txBox="1"/>
          <p:nvPr/>
        </p:nvSpPr>
        <p:spPr>
          <a:xfrm>
            <a:off x="720090" y="2520315"/>
            <a:ext cx="1057275" cy="3646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환경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8" name="TextBox 67"/>
          <p:cNvSpPr txBox="1"/>
          <p:nvPr/>
        </p:nvSpPr>
        <p:spPr>
          <a:xfrm>
            <a:off x="1800225" y="252031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68"/>
          <p:cNvSpPr txBox="1"/>
          <p:nvPr/>
        </p:nvSpPr>
        <p:spPr>
          <a:xfrm>
            <a:off x="2880360" y="2520315"/>
            <a:ext cx="4615966" cy="449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JSP, javascript, css, html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0" name="TextBox 66"/>
          <p:cNvSpPr txBox="1"/>
          <p:nvPr/>
        </p:nvSpPr>
        <p:spPr>
          <a:xfrm>
            <a:off x="720090" y="3430905"/>
            <a:ext cx="466725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DB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1" name="TextBox 67"/>
          <p:cNvSpPr txBox="1"/>
          <p:nvPr/>
        </p:nvSpPr>
        <p:spPr>
          <a:xfrm>
            <a:off x="1800225" y="3430905"/>
            <a:ext cx="41631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2" name="TextBox 68"/>
          <p:cNvSpPr txBox="1"/>
          <p:nvPr/>
        </p:nvSpPr>
        <p:spPr>
          <a:xfrm>
            <a:off x="2880360" y="3430905"/>
            <a:ext cx="3019646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mysql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6" name="TextBox 66"/>
          <p:cNvSpPr txBox="1"/>
          <p:nvPr/>
        </p:nvSpPr>
        <p:spPr>
          <a:xfrm>
            <a:off x="720090" y="4871085"/>
            <a:ext cx="600075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서버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7" name="TextBox 67"/>
          <p:cNvSpPr txBox="1"/>
          <p:nvPr/>
        </p:nvSpPr>
        <p:spPr>
          <a:xfrm>
            <a:off x="1800225" y="4871085"/>
            <a:ext cx="41631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8" name="TextBox 68"/>
          <p:cNvSpPr txBox="1"/>
          <p:nvPr/>
        </p:nvSpPr>
        <p:spPr>
          <a:xfrm>
            <a:off x="2880360" y="4871085"/>
            <a:ext cx="3019646" cy="451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apche-tomcat 9.0.62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9" name="TextBox 66"/>
          <p:cNvSpPr txBox="1"/>
          <p:nvPr/>
        </p:nvSpPr>
        <p:spPr>
          <a:xfrm>
            <a:off x="720090" y="4150995"/>
            <a:ext cx="1057365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툴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0" name="TextBox 67"/>
          <p:cNvSpPr txBox="1"/>
          <p:nvPr/>
        </p:nvSpPr>
        <p:spPr>
          <a:xfrm>
            <a:off x="1800225" y="415099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1" name="TextBox 68"/>
          <p:cNvSpPr txBox="1"/>
          <p:nvPr/>
        </p:nvSpPr>
        <p:spPr>
          <a:xfrm>
            <a:off x="2880360" y="4150995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eclipse 4.16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0" y="2418080"/>
            <a:ext cx="2707650" cy="6375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개발 요구사항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3</a:t>
            </a:r>
            <a:endParaRPr lang="en-US" altLang="ko-KR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312429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프로젝트 개발목적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1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9306" y="1320838"/>
            <a:ext cx="742019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,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회원 로그인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866037"/>
            <a:ext cx="8993726" cy="675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로그인시 세션생성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아이디 기억 체크한 후 로그인에 성공하면 쿠키를 생성하여 다시 로그인 페이지에 왔을 때 아이디를 가져온다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sp>
        <p:nvSpPr>
          <p:cNvPr id="71" name="TextBox 70"/>
          <p:cNvSpPr txBox="1"/>
          <p:nvPr/>
        </p:nvSpPr>
        <p:spPr>
          <a:xfrm>
            <a:off x="720000" y="3187783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70605" y="3187783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59306" y="3141617"/>
            <a:ext cx="4792355" cy="447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59306" y="3686816"/>
            <a:ext cx="8993726" cy="95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검색 기능</a:t>
            </a:r>
            <a:endParaRPr lang="ko-KR" altLang="en-US" sz="1600" spc="-150"/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목록 페이징 처리</a:t>
            </a:r>
            <a:endParaRPr lang="ko-KR" altLang="en-US" sz="1600" spc="-150"/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등록</a:t>
            </a:r>
            <a:r>
              <a:rPr lang="en-US" altLang="ko-KR" sz="1600" spc="-150"/>
              <a:t>,</a:t>
            </a:r>
            <a:r>
              <a:rPr lang="ko-KR" altLang="en-US" sz="1600" spc="-150"/>
              <a:t> 수정</a:t>
            </a:r>
            <a:r>
              <a:rPr lang="en-US" altLang="ko-KR" sz="1600" spc="-150"/>
              <a:t>,</a:t>
            </a:r>
            <a:r>
              <a:rPr lang="ko-KR" altLang="en-US" sz="1600" spc="-150"/>
              <a:t> 삭제 가능</a:t>
            </a:r>
            <a:endParaRPr lang="ko-KR" altLang="en-US" sz="1600" spc="-150"/>
          </a:p>
        </p:txBody>
      </p:sp>
      <p:sp>
        <p:nvSpPr>
          <p:cNvPr id="75" name="TextBox 74"/>
          <p:cNvSpPr txBox="1"/>
          <p:nvPr/>
        </p:nvSpPr>
        <p:spPr>
          <a:xfrm>
            <a:off x="720000" y="5049202"/>
            <a:ext cx="514440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70605" y="5049202"/>
            <a:ext cx="416310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59306" y="5003036"/>
            <a:ext cx="5171590" cy="45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회원 회원 가입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59306" y="5548235"/>
            <a:ext cx="8993726" cy="964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회원가입 시 유효성 검사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회원가입 성공시 </a:t>
            </a:r>
            <a:r>
              <a:rPr lang="en-US" altLang="ko-KR" sz="1600" spc="-150"/>
              <a:t>DB</a:t>
            </a:r>
            <a:r>
              <a:rPr lang="ko-KR" altLang="en-US" sz="1600" spc="-150"/>
              <a:t> 테이블에 튜플 생성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회원 탈퇴시 회원의 장바구니 목록도 삭제하는 트랜젝션 처리</a:t>
            </a:r>
            <a:endParaRPr lang="ko-KR" altLang="en-US" sz="16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312429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프로젝트 개발목적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1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004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9306" y="1320838"/>
            <a:ext cx="5562821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회원 장바구니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,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구매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866037"/>
            <a:ext cx="8993726" cy="960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회원 아이디를 세션으로 받아 장바구니 리스트를 가져온다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상품을 구매하면 장바구니에 있는 상품 삭제 및 상품 재고량 수정 트랜젝션 처리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구매내역 및 상세 구매내역 기간별로 조회 가능</a:t>
            </a:r>
            <a:endParaRPr lang="ko-KR" altLang="en-US" sz="1600" spc="-150"/>
          </a:p>
        </p:txBody>
      </p:sp>
      <p:sp>
        <p:nvSpPr>
          <p:cNvPr id="71" name="TextBox 70"/>
          <p:cNvSpPr txBox="1"/>
          <p:nvPr/>
        </p:nvSpPr>
        <p:spPr>
          <a:xfrm>
            <a:off x="720000" y="3187783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005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70605" y="3187783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59306" y="3141617"/>
            <a:ext cx="4792355" cy="447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쇼핑몰 메인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59306" y="3686816"/>
            <a:ext cx="8993726" cy="125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bx</a:t>
            </a:r>
            <a:r>
              <a:rPr lang="ko-KR" altLang="en-US" sz="1600" spc="-150"/>
              <a:t>슬라이더 사용 </a:t>
            </a:r>
            <a:endParaRPr lang="ko-KR" altLang="en-US" sz="1600" spc="-150"/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모든 상품 사진</a:t>
            </a:r>
            <a:r>
              <a:rPr lang="en-US" altLang="ko-KR" sz="1600" spc="-150"/>
              <a:t>,</a:t>
            </a:r>
            <a:r>
              <a:rPr lang="ko-KR" altLang="en-US" sz="1600" spc="-150"/>
              <a:t> 광고 배너에 상품 주소 링크</a:t>
            </a:r>
            <a:endParaRPr lang="ko-KR" altLang="en-US" sz="1600" spc="-150"/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메뉴를 통해 각 분류의 제품 리스트를 받는다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페이징 처리</a:t>
            </a:r>
            <a:endParaRPr lang="ko-KR" altLang="en-US" sz="16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사업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3111</ep:Words>
  <ep:PresentationFormat>와이드스크린</ep:PresentationFormat>
  <ep:Paragraphs>646</ep:Paragraphs>
  <ep:Slides>34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2020-07-12T23:40:59.000</dcterms:created>
  <dc:creator>Yu Saebyeol</dc:creator>
  <cp:lastModifiedBy>tw5hy</cp:lastModifiedBy>
  <dcterms:modified xsi:type="dcterms:W3CDTF">2022-07-27T14:22:09.443</dcterms:modified>
  <cp:revision>114</cp:revision>
  <dc:title>PowerPoint 프레젠테이션</dc:title>
  <cp:version>1000.0000.01</cp:version>
</cp:coreProperties>
</file>