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2" y="48"/>
      </p:cViewPr>
      <p:guideLst>
        <p:guide orient="horz" pos="218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42610" y="4897120"/>
            <a:ext cx="859155" cy="358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장아현</a:t>
            </a:r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8899" y="4356705"/>
            <a:ext cx="6934200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JaAhCamping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쇼핑몰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사용자 로그인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96004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 목록에서 상품 정보 확인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DB</a:t>
            </a:r>
            <a:r>
              <a:rPr lang="ko-KR" altLang="en-US" sz="1600" spc="-150"/>
              <a:t>에 있는 </a:t>
            </a:r>
            <a:r>
              <a:rPr lang="en-US" altLang="ko-KR" sz="1600" spc="-150"/>
              <a:t>product </a:t>
            </a:r>
            <a:r>
              <a:rPr lang="ko-KR" altLang="en-US" sz="1600" spc="-150"/>
              <a:t>데이터인 상품 정보 수정 및 삭제 기능 가능</a:t>
            </a:r>
            <a:endParaRPr lang="ko-KR" altLang="en-US" sz="1600" spc="-150"/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3314" y="1344250"/>
            <a:ext cx="3812173" cy="2494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사용자 정보 확인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96004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 목록에서 상품 정보 확인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DB</a:t>
            </a:r>
            <a:r>
              <a:rPr lang="ko-KR" altLang="en-US" sz="1600" spc="-150"/>
              <a:t>에 있는 </a:t>
            </a:r>
            <a:r>
              <a:rPr lang="en-US" altLang="ko-KR" sz="1600" spc="-150"/>
              <a:t>product </a:t>
            </a:r>
            <a:r>
              <a:rPr lang="ko-KR" altLang="en-US" sz="1600" spc="-150"/>
              <a:t>데이터인 상품 정보 수정 및 삭제 기능 가능</a:t>
            </a:r>
            <a:endParaRPr lang="ko-KR" altLang="en-US" sz="1600" spc="-150"/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9175" y="1058333"/>
            <a:ext cx="3717707" cy="4741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상품 정보 확인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96004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 목록에서 상품 정보 확인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DB</a:t>
            </a:r>
            <a:r>
              <a:rPr lang="ko-KR" altLang="en-US" sz="1600" spc="-150"/>
              <a:t>에 있는 </a:t>
            </a:r>
            <a:r>
              <a:rPr lang="en-US" altLang="ko-KR" sz="1600" spc="-150"/>
              <a:t>product </a:t>
            </a:r>
            <a:r>
              <a:rPr lang="ko-KR" altLang="en-US" sz="1600" spc="-150"/>
              <a:t>데이터인 상품 정보 수정 및 삭제 기능 가능</a:t>
            </a:r>
            <a:endParaRPr lang="ko-KR" altLang="en-US" sz="1600" spc="-150"/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70511" y="1714500"/>
            <a:ext cx="5557785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3" y="2418080"/>
            <a:ext cx="31553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accent4">
                    <a:lumMod val="50000"/>
                  </a:schemeClr>
                </a:solidFill>
              </a:rPr>
              <a:t>Project</a:t>
            </a: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 개발 목적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1</a:t>
            </a:r>
            <a:endParaRPr lang="ko-KR" altLang="en-US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로그인 폼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96004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DB</a:t>
            </a:r>
            <a:r>
              <a:rPr lang="ko-KR" altLang="en-US" sz="1600" spc="-150"/>
              <a:t>에 있는 </a:t>
            </a:r>
            <a:r>
              <a:rPr lang="en-US" altLang="ko-KR" sz="1600" spc="-150"/>
              <a:t>manager table</a:t>
            </a:r>
            <a:r>
              <a:rPr lang="ko-KR" altLang="en-US" sz="1600" spc="-150"/>
              <a:t>에 있는 관리자 계정으로 로그인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5289" y="2408165"/>
            <a:ext cx="4851537" cy="3965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메인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6742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관리자 계정으로 로그인이 성공하면 관리자 메인 페이지로 이동</a:t>
            </a:r>
            <a:endParaRPr lang="ko-KR" altLang="en-US" sz="1600" spc="-150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9" y="2027170"/>
            <a:ext cx="4981820" cy="3859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상품 목록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6742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관리자 상품 목록으로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 목록들과 상품 등록</a:t>
            </a:r>
            <a:r>
              <a:rPr lang="en-US" altLang="ko-KR" sz="1600" spc="-150"/>
              <a:t>,</a:t>
            </a:r>
            <a:r>
              <a:rPr lang="ko-KR" altLang="en-US" sz="1600" spc="-150"/>
              <a:t> 수정 및 삭제 기능 가능</a:t>
            </a:r>
            <a:endParaRPr lang="ko-KR" altLang="en-US" sz="1600" spc="-150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90910" y="2215030"/>
            <a:ext cx="5802592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상품 등록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6742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관리자 상품 등록 페이지에서 상품 정보들을 입력 후 등록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product table</a:t>
            </a:r>
            <a:r>
              <a:rPr lang="ko-KR" altLang="en-US" sz="1600" spc="-150"/>
              <a:t>에 상품 데이터 튜플 생성</a:t>
            </a:r>
            <a:endParaRPr lang="ko-KR" altLang="en-US" sz="1600" spc="-150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8731" y="1724776"/>
            <a:ext cx="5777452" cy="3987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상품 정보 확인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96004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 목록에서 상품 정보 확인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DB</a:t>
            </a:r>
            <a:r>
              <a:rPr lang="ko-KR" altLang="en-US" sz="1600" spc="-150"/>
              <a:t>에 있는 </a:t>
            </a:r>
            <a:r>
              <a:rPr lang="en-US" altLang="ko-KR" sz="1600" spc="-150"/>
              <a:t>product </a:t>
            </a:r>
            <a:r>
              <a:rPr lang="ko-KR" altLang="en-US" sz="1600" spc="-150"/>
              <a:t>데이터인 상품 정보 수정 및 삭제 기능 가능</a:t>
            </a:r>
            <a:endParaRPr lang="ko-KR" altLang="en-US" sz="1600" spc="-150"/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70511" y="1714500"/>
            <a:ext cx="5557785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쇼핑몰 메인페이지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711" y="1845694"/>
            <a:ext cx="6222968" cy="4677167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44157" y="2284235"/>
            <a:ext cx="5747842" cy="38431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상품 상세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96004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 목록에서 상품 정보 확인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DB</a:t>
            </a:r>
            <a:r>
              <a:rPr lang="ko-KR" altLang="en-US" sz="1600" spc="-150"/>
              <a:t>에 있는 </a:t>
            </a:r>
            <a:r>
              <a:rPr lang="en-US" altLang="ko-KR" sz="1600" spc="-150"/>
              <a:t>product </a:t>
            </a:r>
            <a:r>
              <a:rPr lang="ko-KR" altLang="en-US" sz="1600" spc="-150"/>
              <a:t>데이터인 상품 정보 수정 및 삭제 기능 가능</a:t>
            </a:r>
            <a:endParaRPr lang="ko-KR" altLang="en-US" sz="1600" spc="-150"/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43550" y="1031874"/>
            <a:ext cx="4253822" cy="3095782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57319" y="3737634"/>
            <a:ext cx="3977747" cy="2970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사업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2122</ep:Words>
  <ep:PresentationFormat>와이드스크린</ep:PresentationFormat>
  <ep:Paragraphs>381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2020-07-12T23:40:59.000</dcterms:created>
  <dc:creator>Yu Saebyeol</dc:creator>
  <cp:lastModifiedBy>tw5hy</cp:lastModifiedBy>
  <dcterms:modified xsi:type="dcterms:W3CDTF">2022-06-21T16:15:19.550</dcterms:modified>
  <cp:revision>33</cp:revision>
  <dc:title>PowerPoint 프레젠테이션</dc:title>
  <cp:version>1000.0000.01</cp:version>
</cp:coreProperties>
</file>