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media/image6.svg" ContentType="image/svg"/>
  <Override PartName="/ppt/media/image8.svg" ContentType="image/sv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32" y="48"/>
      </p:cViewPr>
      <p:guideLst>
        <p:guide orient="horz" pos="218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presProps" Target="presProps.xml"  /><Relationship Id="rId4" Type="http://schemas.openxmlformats.org/officeDocument/2006/relationships/slide" Target="slides/slide3.xml"  /><Relationship Id="rId40" Type="http://schemas.openxmlformats.org/officeDocument/2006/relationships/viewProps" Target="viewProps.xml"  /><Relationship Id="rId41" Type="http://schemas.openxmlformats.org/officeDocument/2006/relationships/theme" Target="theme/theme1.xml"  /><Relationship Id="rId42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package" Target="../embeddings/oleObject1.xlsx"  /></Relationships>
</file>

<file path=ppt/charts/_rels/chart2.xml.rels><?xml version="1.0" encoding="UTF-8" standalone="yes" ?><Relationships xmlns="http://schemas.openxmlformats.org/package/2006/relationships"><Relationship Id="rId1" Type="http://schemas.microsoft.com/office/2011/relationships/chartStyle" Target="style2.xml"  /><Relationship Id="rId2" Type="http://schemas.microsoft.com/office/2011/relationships/chartColorStyle" Target="colors2.xml"  /><Relationship Id="rId3" Type="http://schemas.openxmlformats.org/officeDocument/2006/relationships/package" Target="../embeddings/oleObject2.xlsx"  /></Relationships>
</file>

<file path=ppt/charts/_rels/chart3.xml.rels><?xml version="1.0" encoding="UTF-8" standalone="yes" ?><Relationships xmlns="http://schemas.openxmlformats.org/package/2006/relationships"><Relationship Id="rId1" Type="http://schemas.microsoft.com/office/2011/relationships/chartStyle" Target="style3.xml"  /><Relationship Id="rId2" Type="http://schemas.microsoft.com/office/2011/relationships/chartColorStyle" Target="colors3.xml"  /><Relationship Id="rId3" Type="http://schemas.openxmlformats.org/officeDocument/2006/relationships/package" Target="../embeddings/oleObject3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6-45CA-86B3-C9EFE346F3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46-45CA-86B3-C9EFE346F3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46-45CA-86B3-C9EFE346F3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16-40EA-AD7B-62A179167C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716-40EA-AD7B-62A179167C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716-40EA-AD7B-62A179167C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716-40EA-AD7B-62A179167C4C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E716-40EA-AD7B-62A179167C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716-40EA-AD7B-62A179167C4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1F-4697-8D2D-A614265A77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1F-4697-8D2D-A614265A77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1F-4697-8D2D-A614265A77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5918536"/>
        <c:axId val="835522736"/>
      </c:barChart>
      <c:catAx>
        <c:axId val="665918536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5522736"/>
        <c:crosses val="autoZero"/>
        <c:auto val="1"/>
        <c:lblAlgn val="ctr"/>
        <c:lblOffset val="100"/>
        <c:noMultiLvlLbl val="0"/>
      </c:catAx>
      <c:valAx>
        <c:axId val="835522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5918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hart" Target="../charts/char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svg"  /><Relationship Id="rId4" Type="http://schemas.openxmlformats.org/officeDocument/2006/relationships/image" Target="../media/image7.png"  /><Relationship Id="rId5" Type="http://schemas.openxmlformats.org/officeDocument/2006/relationships/image" Target="../media/image8.sv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hart" Target="../charts/char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hart" Target="../charts/chart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://simplemaps.com/resources/svg-maps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://simplemaps.com/resources/svg-maps" TargetMode="External"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jpe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42610" y="4897120"/>
            <a:ext cx="859155" cy="358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accent4">
                    <a:lumMod val="50000"/>
                  </a:schemeClr>
                </a:solidFill>
              </a:rPr>
              <a:t>장아현</a:t>
            </a:r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8899" y="4356705"/>
            <a:ext cx="6934200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JaAhCamping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쇼핑몰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6C152-90B0-48E4-9A04-F12E2640CB0A}"/>
              </a:ext>
            </a:extLst>
          </p:cNvPr>
          <p:cNvSpPr txBox="1"/>
          <p:nvPr/>
        </p:nvSpPr>
        <p:spPr>
          <a:xfrm>
            <a:off x="1965157" y="949750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A table of contents.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2388685"/>
            <a:ext cx="3365253" cy="523220"/>
            <a:chOff x="802105" y="2134906"/>
            <a:chExt cx="3365253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25555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802105" y="3421169"/>
            <a:ext cx="3365253" cy="523220"/>
            <a:chOff x="802105" y="2134906"/>
            <a:chExt cx="3365253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5555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802105" y="4453653"/>
            <a:ext cx="3365253" cy="523220"/>
            <a:chOff x="802105" y="2134906"/>
            <a:chExt cx="3365253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56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25555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02CC46-B1FB-4C55-966C-AE30B967D48B}"/>
              </a:ext>
            </a:extLst>
          </p:cNvPr>
          <p:cNvGrpSpPr/>
          <p:nvPr/>
        </p:nvGrpSpPr>
        <p:grpSpPr>
          <a:xfrm>
            <a:off x="802105" y="5486137"/>
            <a:ext cx="3365253" cy="523220"/>
            <a:chOff x="802105" y="2134906"/>
            <a:chExt cx="3365253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FD09C5-E6CF-49A7-93CF-0771D827C9F8}"/>
                </a:ext>
              </a:extLst>
            </p:cNvPr>
            <p:cNvSpPr txBox="1"/>
            <p:nvPr/>
          </p:nvSpPr>
          <p:spPr>
            <a:xfrm>
              <a:off x="802105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E5C2C0-DA70-4CF3-B97A-7D44B2B0A087}"/>
                </a:ext>
              </a:extLst>
            </p:cNvPr>
            <p:cNvSpPr txBox="1"/>
            <p:nvPr/>
          </p:nvSpPr>
          <p:spPr>
            <a:xfrm>
              <a:off x="1611850" y="2134906"/>
              <a:ext cx="25555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4324E0-D3B1-471E-921C-959468C8C6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5F40F1-9DD6-4D39-A8A1-E3506E4DBD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60206C-EBFC-4B9A-A3C4-119F1014E2DB}"/>
              </a:ext>
            </a:extLst>
          </p:cNvPr>
          <p:cNvGrpSpPr/>
          <p:nvPr/>
        </p:nvGrpSpPr>
        <p:grpSpPr>
          <a:xfrm>
            <a:off x="4238760" y="2579222"/>
            <a:ext cx="3714478" cy="1699555"/>
            <a:chOff x="4238760" y="2117558"/>
            <a:chExt cx="3714478" cy="16995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3C29B0-E781-460E-AF5D-96AF31D3B38A}"/>
                </a:ext>
              </a:extLst>
            </p:cNvPr>
            <p:cNvSpPr txBox="1"/>
            <p:nvPr/>
          </p:nvSpPr>
          <p:spPr>
            <a:xfrm>
              <a:off x="4798209" y="2117558"/>
              <a:ext cx="25955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1.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8819A3-E3ED-4F7F-8934-E429EA710645}"/>
                </a:ext>
              </a:extLst>
            </p:cNvPr>
            <p:cNvSpPr txBox="1"/>
            <p:nvPr/>
          </p:nvSpPr>
          <p:spPr>
            <a:xfrm>
              <a:off x="4238760" y="3109227"/>
              <a:ext cx="37144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99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483360" y="295656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388386-915F-4665-8260-169A76E039B4}"/>
              </a:ext>
            </a:extLst>
          </p:cNvPr>
          <p:cNvCxnSpPr>
            <a:cxnSpLocks/>
          </p:cNvCxnSpPr>
          <p:nvPr/>
        </p:nvCxnSpPr>
        <p:spPr>
          <a:xfrm>
            <a:off x="1483360" y="484801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29B428-1657-4B3A-AB73-BAEB228F0FF0}"/>
              </a:ext>
            </a:extLst>
          </p:cNvPr>
          <p:cNvSpPr txBox="1"/>
          <p:nvPr/>
        </p:nvSpPr>
        <p:spPr>
          <a:xfrm>
            <a:off x="1521112" y="136700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2371717" y="136700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3060418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41B8-5B38-43C8-9533-D4B0E0AB13EF}"/>
              </a:ext>
            </a:extLst>
          </p:cNvPr>
          <p:cNvSpPr txBox="1"/>
          <p:nvPr/>
        </p:nvSpPr>
        <p:spPr>
          <a:xfrm>
            <a:off x="3060418" y="1866037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21B81-C796-4BD8-A372-18E09CFFB595}"/>
              </a:ext>
            </a:extLst>
          </p:cNvPr>
          <p:cNvSpPr txBox="1"/>
          <p:nvPr/>
        </p:nvSpPr>
        <p:spPr>
          <a:xfrm>
            <a:off x="1521112" y="318778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8FF87-5FC5-41F1-A935-8518D0B49166}"/>
              </a:ext>
            </a:extLst>
          </p:cNvPr>
          <p:cNvSpPr txBox="1"/>
          <p:nvPr/>
        </p:nvSpPr>
        <p:spPr>
          <a:xfrm>
            <a:off x="2371717" y="318778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15C358-1FA5-47CB-8D9A-92A7B5D33465}"/>
              </a:ext>
            </a:extLst>
          </p:cNvPr>
          <p:cNvSpPr txBox="1"/>
          <p:nvPr/>
        </p:nvSpPr>
        <p:spPr>
          <a:xfrm>
            <a:off x="3060418" y="3141617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3C0C7C-65C6-490F-A953-EF7449FAE47A}"/>
              </a:ext>
            </a:extLst>
          </p:cNvPr>
          <p:cNvSpPr txBox="1"/>
          <p:nvPr/>
        </p:nvSpPr>
        <p:spPr>
          <a:xfrm>
            <a:off x="3060418" y="3686816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EE1B45-F6F4-4551-9329-2ABE79454968}"/>
              </a:ext>
            </a:extLst>
          </p:cNvPr>
          <p:cNvSpPr txBox="1"/>
          <p:nvPr/>
        </p:nvSpPr>
        <p:spPr>
          <a:xfrm>
            <a:off x="1521112" y="504920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AC435-47EB-41A2-BFBA-F9E57DF09646}"/>
              </a:ext>
            </a:extLst>
          </p:cNvPr>
          <p:cNvSpPr txBox="1"/>
          <p:nvPr/>
        </p:nvSpPr>
        <p:spPr>
          <a:xfrm>
            <a:off x="2371717" y="504920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0BC241-1D22-46C6-AC7E-C9769E22D4E4}"/>
              </a:ext>
            </a:extLst>
          </p:cNvPr>
          <p:cNvSpPr txBox="1"/>
          <p:nvPr/>
        </p:nvSpPr>
        <p:spPr>
          <a:xfrm>
            <a:off x="3060418" y="5003036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D9358D-1A3C-475E-B276-38B17FF322BF}"/>
              </a:ext>
            </a:extLst>
          </p:cNvPr>
          <p:cNvSpPr txBox="1"/>
          <p:nvPr/>
        </p:nvSpPr>
        <p:spPr>
          <a:xfrm>
            <a:off x="3060418" y="5548235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220">
            <a:extLst>
              <a:ext uri="{FF2B5EF4-FFF2-40B4-BE49-F238E27FC236}">
                <a16:creationId xmlns:a16="http://schemas.microsoft.com/office/drawing/2014/main" id="{BBB49999-6451-433B-9F15-46C60A6EE857}"/>
              </a:ext>
            </a:extLst>
          </p:cNvPr>
          <p:cNvCxnSpPr/>
          <p:nvPr/>
        </p:nvCxnSpPr>
        <p:spPr>
          <a:xfrm rot="16200000" flipV="1">
            <a:off x="7576255" y="2690409"/>
            <a:ext cx="540990" cy="3500766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189">
            <a:extLst>
              <a:ext uri="{FF2B5EF4-FFF2-40B4-BE49-F238E27FC236}">
                <a16:creationId xmlns:a16="http://schemas.microsoft.com/office/drawing/2014/main" id="{D6C31046-0C62-4B97-8DD8-A3DFD04C0128}"/>
              </a:ext>
            </a:extLst>
          </p:cNvPr>
          <p:cNvCxnSpPr/>
          <p:nvPr/>
        </p:nvCxnSpPr>
        <p:spPr>
          <a:xfrm rot="16200000" flipH="1">
            <a:off x="6321757" y="4979765"/>
            <a:ext cx="321878" cy="772659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190">
            <a:extLst>
              <a:ext uri="{FF2B5EF4-FFF2-40B4-BE49-F238E27FC236}">
                <a16:creationId xmlns:a16="http://schemas.microsoft.com/office/drawing/2014/main" id="{F4071AC1-8936-481C-815E-4FAD39A2DC49}"/>
              </a:ext>
            </a:extLst>
          </p:cNvPr>
          <p:cNvCxnSpPr/>
          <p:nvPr/>
        </p:nvCxnSpPr>
        <p:spPr>
          <a:xfrm rot="5400000">
            <a:off x="5547868" y="4979270"/>
            <a:ext cx="321878" cy="772659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한쪽 모서리가 잘린 사각형 6">
            <a:extLst>
              <a:ext uri="{FF2B5EF4-FFF2-40B4-BE49-F238E27FC236}">
                <a16:creationId xmlns:a16="http://schemas.microsoft.com/office/drawing/2014/main" id="{C989263E-16BA-4347-A885-8A916603B264}"/>
              </a:ext>
            </a:extLst>
          </p:cNvPr>
          <p:cNvSpPr/>
          <p:nvPr/>
        </p:nvSpPr>
        <p:spPr>
          <a:xfrm>
            <a:off x="4936620" y="1341568"/>
            <a:ext cx="2319494" cy="767661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/>
          </a:p>
        </p:txBody>
      </p:sp>
      <p:sp>
        <p:nvSpPr>
          <p:cNvPr id="35" name="한쪽 모서리가 잘린 사각형 35">
            <a:extLst>
              <a:ext uri="{FF2B5EF4-FFF2-40B4-BE49-F238E27FC236}">
                <a16:creationId xmlns:a16="http://schemas.microsoft.com/office/drawing/2014/main" id="{56F76D65-3820-4182-9424-16F38368AD91}"/>
              </a:ext>
            </a:extLst>
          </p:cNvPr>
          <p:cNvSpPr/>
          <p:nvPr/>
        </p:nvSpPr>
        <p:spPr>
          <a:xfrm>
            <a:off x="8025204" y="2035179"/>
            <a:ext cx="1571929" cy="520247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한쪽 모서리가 잘린 사각형 38">
            <a:extLst>
              <a:ext uri="{FF2B5EF4-FFF2-40B4-BE49-F238E27FC236}">
                <a16:creationId xmlns:a16="http://schemas.microsoft.com/office/drawing/2014/main" id="{6BB150B1-22F8-4095-BA2C-E95093B32C46}"/>
              </a:ext>
            </a:extLst>
          </p:cNvPr>
          <p:cNvSpPr/>
          <p:nvPr/>
        </p:nvSpPr>
        <p:spPr>
          <a:xfrm>
            <a:off x="1809637" y="4711287"/>
            <a:ext cx="1571929" cy="520247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328DA058-4CC8-4A00-A8E0-98C06328D35B}"/>
              </a:ext>
            </a:extLst>
          </p:cNvPr>
          <p:cNvSpPr/>
          <p:nvPr/>
        </p:nvSpPr>
        <p:spPr>
          <a:xfrm rot="10800000">
            <a:off x="3163398" y="4711287"/>
            <a:ext cx="218168" cy="218168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한쪽 모서리가 잘린 사각형 41">
            <a:extLst>
              <a:ext uri="{FF2B5EF4-FFF2-40B4-BE49-F238E27FC236}">
                <a16:creationId xmlns:a16="http://schemas.microsoft.com/office/drawing/2014/main" id="{32F94DFD-CD04-4E91-972E-4FA546725269}"/>
              </a:ext>
            </a:extLst>
          </p:cNvPr>
          <p:cNvSpPr/>
          <p:nvPr/>
        </p:nvSpPr>
        <p:spPr>
          <a:xfrm>
            <a:off x="5310402" y="4711287"/>
            <a:ext cx="1571929" cy="520247"/>
          </a:xfrm>
          <a:prstGeom prst="snip1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C2D0E061-8500-4795-AC00-95025856388E}"/>
              </a:ext>
            </a:extLst>
          </p:cNvPr>
          <p:cNvSpPr/>
          <p:nvPr/>
        </p:nvSpPr>
        <p:spPr>
          <a:xfrm rot="10800000">
            <a:off x="6664164" y="4711287"/>
            <a:ext cx="218168" cy="218168"/>
          </a:xfrm>
          <a:prstGeom prst="rtTriangle">
            <a:avLst/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한쪽 모서리가 잘린 사각형 44">
            <a:extLst>
              <a:ext uri="{FF2B5EF4-FFF2-40B4-BE49-F238E27FC236}">
                <a16:creationId xmlns:a16="http://schemas.microsoft.com/office/drawing/2014/main" id="{9F9ACB18-1006-4B3C-BFCA-63691F11C890}"/>
              </a:ext>
            </a:extLst>
          </p:cNvPr>
          <p:cNvSpPr/>
          <p:nvPr/>
        </p:nvSpPr>
        <p:spPr>
          <a:xfrm>
            <a:off x="8811169" y="4711287"/>
            <a:ext cx="1571929" cy="520247"/>
          </a:xfrm>
          <a:prstGeom prst="snip1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DA8289B0-7D39-4FE4-8E9B-B2EAC36AF401}"/>
              </a:ext>
            </a:extLst>
          </p:cNvPr>
          <p:cNvSpPr/>
          <p:nvPr/>
        </p:nvSpPr>
        <p:spPr>
          <a:xfrm rot="10800000">
            <a:off x="10164930" y="4711287"/>
            <a:ext cx="218168" cy="218168"/>
          </a:xfrm>
          <a:prstGeom prst="rtTriangle">
            <a:avLst/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B4A423D-1268-4FE4-ACBA-BF330F414FF8}"/>
              </a:ext>
            </a:extLst>
          </p:cNvPr>
          <p:cNvCxnSpPr>
            <a:stCxn id="34" idx="1"/>
            <a:endCxn id="38" idx="3"/>
          </p:cNvCxnSpPr>
          <p:nvPr/>
        </p:nvCxnSpPr>
        <p:spPr>
          <a:xfrm>
            <a:off x="6096367" y="2109229"/>
            <a:ext cx="0" cy="260205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72AD9A3-5ABB-4F1A-8DD4-91A80248A70F}"/>
              </a:ext>
            </a:extLst>
          </p:cNvPr>
          <p:cNvCxnSpPr>
            <a:endCxn id="35" idx="2"/>
          </p:cNvCxnSpPr>
          <p:nvPr/>
        </p:nvCxnSpPr>
        <p:spPr>
          <a:xfrm>
            <a:off x="6096367" y="2295302"/>
            <a:ext cx="1928837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한쪽 모서리가 잘린 사각형 52">
            <a:extLst>
              <a:ext uri="{FF2B5EF4-FFF2-40B4-BE49-F238E27FC236}">
                <a16:creationId xmlns:a16="http://schemas.microsoft.com/office/drawing/2014/main" id="{1C63995B-6293-416F-A369-C47EF3F338BB}"/>
              </a:ext>
            </a:extLst>
          </p:cNvPr>
          <p:cNvSpPr/>
          <p:nvPr/>
        </p:nvSpPr>
        <p:spPr>
          <a:xfrm>
            <a:off x="1168400" y="5553412"/>
            <a:ext cx="1309084" cy="433255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id="{11D29FAD-0423-4FF6-91C5-9CCBD97A3BB8}"/>
              </a:ext>
            </a:extLst>
          </p:cNvPr>
          <p:cNvSpPr/>
          <p:nvPr/>
        </p:nvSpPr>
        <p:spPr>
          <a:xfrm rot="10800000">
            <a:off x="2295796" y="5553412"/>
            <a:ext cx="181688" cy="18168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한쪽 모서리가 잘린 사각형 56">
            <a:extLst>
              <a:ext uri="{FF2B5EF4-FFF2-40B4-BE49-F238E27FC236}">
                <a16:creationId xmlns:a16="http://schemas.microsoft.com/office/drawing/2014/main" id="{1EA5B828-564A-47BC-A9A6-2808D2043AD5}"/>
              </a:ext>
            </a:extLst>
          </p:cNvPr>
          <p:cNvSpPr/>
          <p:nvPr/>
        </p:nvSpPr>
        <p:spPr>
          <a:xfrm>
            <a:off x="2713718" y="5553412"/>
            <a:ext cx="1309084" cy="433255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id="{2101B567-6468-4D30-94AF-AA2FBBA759AB}"/>
              </a:ext>
            </a:extLst>
          </p:cNvPr>
          <p:cNvSpPr/>
          <p:nvPr/>
        </p:nvSpPr>
        <p:spPr>
          <a:xfrm rot="10800000">
            <a:off x="3841115" y="5553412"/>
            <a:ext cx="181688" cy="18168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한쪽 모서리가 잘린 사각형 59">
            <a:extLst>
              <a:ext uri="{FF2B5EF4-FFF2-40B4-BE49-F238E27FC236}">
                <a16:creationId xmlns:a16="http://schemas.microsoft.com/office/drawing/2014/main" id="{322E0EE1-2B93-4C12-8DD5-158A90E26961}"/>
              </a:ext>
            </a:extLst>
          </p:cNvPr>
          <p:cNvSpPr/>
          <p:nvPr/>
        </p:nvSpPr>
        <p:spPr>
          <a:xfrm>
            <a:off x="1168400" y="6104554"/>
            <a:ext cx="1309084" cy="433255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각 삼각형 48">
            <a:extLst>
              <a:ext uri="{FF2B5EF4-FFF2-40B4-BE49-F238E27FC236}">
                <a16:creationId xmlns:a16="http://schemas.microsoft.com/office/drawing/2014/main" id="{06E10980-0CA8-4881-AB3C-14641D9974AD}"/>
              </a:ext>
            </a:extLst>
          </p:cNvPr>
          <p:cNvSpPr/>
          <p:nvPr/>
        </p:nvSpPr>
        <p:spPr>
          <a:xfrm rot="10800000">
            <a:off x="2295796" y="6104554"/>
            <a:ext cx="181688" cy="18168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한쪽 모서리가 잘린 사각형 62">
            <a:extLst>
              <a:ext uri="{FF2B5EF4-FFF2-40B4-BE49-F238E27FC236}">
                <a16:creationId xmlns:a16="http://schemas.microsoft.com/office/drawing/2014/main" id="{4C561761-F5FF-47E7-8693-D8B9205952A8}"/>
              </a:ext>
            </a:extLst>
          </p:cNvPr>
          <p:cNvSpPr/>
          <p:nvPr/>
        </p:nvSpPr>
        <p:spPr>
          <a:xfrm>
            <a:off x="2713718" y="6104554"/>
            <a:ext cx="1309084" cy="433255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각 삼각형 50">
            <a:extLst>
              <a:ext uri="{FF2B5EF4-FFF2-40B4-BE49-F238E27FC236}">
                <a16:creationId xmlns:a16="http://schemas.microsoft.com/office/drawing/2014/main" id="{594675BB-4E96-4B9C-A52F-E05862FD1294}"/>
              </a:ext>
            </a:extLst>
          </p:cNvPr>
          <p:cNvSpPr/>
          <p:nvPr/>
        </p:nvSpPr>
        <p:spPr>
          <a:xfrm rot="10800000">
            <a:off x="3841115" y="6104554"/>
            <a:ext cx="181688" cy="18168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한쪽 모서리가 잘린 사각형 100">
            <a:extLst>
              <a:ext uri="{FF2B5EF4-FFF2-40B4-BE49-F238E27FC236}">
                <a16:creationId xmlns:a16="http://schemas.microsoft.com/office/drawing/2014/main" id="{8CD51112-9A5D-466B-96FA-D53656358FCC}"/>
              </a:ext>
            </a:extLst>
          </p:cNvPr>
          <p:cNvSpPr/>
          <p:nvPr/>
        </p:nvSpPr>
        <p:spPr>
          <a:xfrm>
            <a:off x="4669166" y="5517964"/>
            <a:ext cx="1309084" cy="433255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각 삼각형 54">
            <a:extLst>
              <a:ext uri="{FF2B5EF4-FFF2-40B4-BE49-F238E27FC236}">
                <a16:creationId xmlns:a16="http://schemas.microsoft.com/office/drawing/2014/main" id="{2A1AACBB-48C4-4F83-936C-AA41BD94DBF8}"/>
              </a:ext>
            </a:extLst>
          </p:cNvPr>
          <p:cNvSpPr/>
          <p:nvPr/>
        </p:nvSpPr>
        <p:spPr>
          <a:xfrm rot="10800000">
            <a:off x="5796563" y="5517964"/>
            <a:ext cx="181688" cy="18168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한쪽 모서리가 잘린 사각형 98">
            <a:extLst>
              <a:ext uri="{FF2B5EF4-FFF2-40B4-BE49-F238E27FC236}">
                <a16:creationId xmlns:a16="http://schemas.microsoft.com/office/drawing/2014/main" id="{6675E5AE-3BF0-4754-97E4-0E8E00E9AEF1}"/>
              </a:ext>
            </a:extLst>
          </p:cNvPr>
          <p:cNvSpPr/>
          <p:nvPr/>
        </p:nvSpPr>
        <p:spPr>
          <a:xfrm>
            <a:off x="6214484" y="5517964"/>
            <a:ext cx="1309084" cy="433255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각 삼각형 56">
            <a:extLst>
              <a:ext uri="{FF2B5EF4-FFF2-40B4-BE49-F238E27FC236}">
                <a16:creationId xmlns:a16="http://schemas.microsoft.com/office/drawing/2014/main" id="{9C4AA5A0-1BAF-4AFB-8507-13671FC38212}"/>
              </a:ext>
            </a:extLst>
          </p:cNvPr>
          <p:cNvSpPr/>
          <p:nvPr/>
        </p:nvSpPr>
        <p:spPr>
          <a:xfrm rot="10800000">
            <a:off x="7341881" y="5517964"/>
            <a:ext cx="181688" cy="18168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한쪽 모서리가 잘린 사각형 96">
            <a:extLst>
              <a:ext uri="{FF2B5EF4-FFF2-40B4-BE49-F238E27FC236}">
                <a16:creationId xmlns:a16="http://schemas.microsoft.com/office/drawing/2014/main" id="{721A4820-0164-406A-B435-EAFF88A992DF}"/>
              </a:ext>
            </a:extLst>
          </p:cNvPr>
          <p:cNvSpPr/>
          <p:nvPr/>
        </p:nvSpPr>
        <p:spPr>
          <a:xfrm>
            <a:off x="4669166" y="6069106"/>
            <a:ext cx="1309084" cy="433255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각 삼각형 58">
            <a:extLst>
              <a:ext uri="{FF2B5EF4-FFF2-40B4-BE49-F238E27FC236}">
                <a16:creationId xmlns:a16="http://schemas.microsoft.com/office/drawing/2014/main" id="{EC335A04-8F1E-4FC5-AF9D-13113383E1AF}"/>
              </a:ext>
            </a:extLst>
          </p:cNvPr>
          <p:cNvSpPr/>
          <p:nvPr/>
        </p:nvSpPr>
        <p:spPr>
          <a:xfrm rot="10800000">
            <a:off x="5796563" y="6069106"/>
            <a:ext cx="181688" cy="18168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꺾인 연결선 185">
            <a:extLst>
              <a:ext uri="{FF2B5EF4-FFF2-40B4-BE49-F238E27FC236}">
                <a16:creationId xmlns:a16="http://schemas.microsoft.com/office/drawing/2014/main" id="{E4B5DEE4-113A-481D-83C7-DDAE3E0C6A3E}"/>
              </a:ext>
            </a:extLst>
          </p:cNvPr>
          <p:cNvCxnSpPr/>
          <p:nvPr/>
        </p:nvCxnSpPr>
        <p:spPr>
          <a:xfrm rot="16200000" flipH="1">
            <a:off x="2820992" y="4996577"/>
            <a:ext cx="321878" cy="772659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186">
            <a:extLst>
              <a:ext uri="{FF2B5EF4-FFF2-40B4-BE49-F238E27FC236}">
                <a16:creationId xmlns:a16="http://schemas.microsoft.com/office/drawing/2014/main" id="{76AFAD71-DF11-4827-8187-126386713C14}"/>
              </a:ext>
            </a:extLst>
          </p:cNvPr>
          <p:cNvCxnSpPr/>
          <p:nvPr/>
        </p:nvCxnSpPr>
        <p:spPr>
          <a:xfrm rot="5400000">
            <a:off x="2047104" y="4996082"/>
            <a:ext cx="321878" cy="772659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한쪽 모서리가 잘린 사각형 103">
            <a:extLst>
              <a:ext uri="{FF2B5EF4-FFF2-40B4-BE49-F238E27FC236}">
                <a16:creationId xmlns:a16="http://schemas.microsoft.com/office/drawing/2014/main" id="{D66E3D19-184D-44A2-BEBB-F362AD970660}"/>
              </a:ext>
            </a:extLst>
          </p:cNvPr>
          <p:cNvSpPr/>
          <p:nvPr/>
        </p:nvSpPr>
        <p:spPr>
          <a:xfrm>
            <a:off x="8942592" y="5483026"/>
            <a:ext cx="1309084" cy="433255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각 삼각형 66">
            <a:extLst>
              <a:ext uri="{FF2B5EF4-FFF2-40B4-BE49-F238E27FC236}">
                <a16:creationId xmlns:a16="http://schemas.microsoft.com/office/drawing/2014/main" id="{4A05ABBD-17C4-4CD1-91AA-5552DCBA371D}"/>
              </a:ext>
            </a:extLst>
          </p:cNvPr>
          <p:cNvSpPr/>
          <p:nvPr/>
        </p:nvSpPr>
        <p:spPr>
          <a:xfrm rot="10800000">
            <a:off x="10069988" y="5483026"/>
            <a:ext cx="181688" cy="18168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한쪽 모서리가 잘린 사각형 106">
            <a:extLst>
              <a:ext uri="{FF2B5EF4-FFF2-40B4-BE49-F238E27FC236}">
                <a16:creationId xmlns:a16="http://schemas.microsoft.com/office/drawing/2014/main" id="{FAEBBE5A-4068-48BD-9D76-3158025EE42B}"/>
              </a:ext>
            </a:extLst>
          </p:cNvPr>
          <p:cNvSpPr/>
          <p:nvPr/>
        </p:nvSpPr>
        <p:spPr>
          <a:xfrm>
            <a:off x="8942592" y="6034168"/>
            <a:ext cx="1309084" cy="433255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각 삼각형 68">
            <a:extLst>
              <a:ext uri="{FF2B5EF4-FFF2-40B4-BE49-F238E27FC236}">
                <a16:creationId xmlns:a16="http://schemas.microsoft.com/office/drawing/2014/main" id="{724E3280-F263-4667-9E12-01C3EB4C8193}"/>
              </a:ext>
            </a:extLst>
          </p:cNvPr>
          <p:cNvSpPr/>
          <p:nvPr/>
        </p:nvSpPr>
        <p:spPr>
          <a:xfrm rot="10800000">
            <a:off x="10069988" y="6034168"/>
            <a:ext cx="181688" cy="181688"/>
          </a:xfrm>
          <a:prstGeom prst="rtTriangl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5427718-7D84-4429-81E0-7A0FCF6BD54F}"/>
              </a:ext>
            </a:extLst>
          </p:cNvPr>
          <p:cNvCxnSpPr>
            <a:stCxn id="40" idx="1"/>
            <a:endCxn id="66" idx="3"/>
          </p:cNvCxnSpPr>
          <p:nvPr/>
        </p:nvCxnSpPr>
        <p:spPr>
          <a:xfrm>
            <a:off x="9597133" y="5241098"/>
            <a:ext cx="0" cy="24192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한쪽 모서리가 잘린 사각형 209">
            <a:extLst>
              <a:ext uri="{FF2B5EF4-FFF2-40B4-BE49-F238E27FC236}">
                <a16:creationId xmlns:a16="http://schemas.microsoft.com/office/drawing/2014/main" id="{601B539A-6804-4B85-820F-B873FDC6FD7D}"/>
              </a:ext>
            </a:extLst>
          </p:cNvPr>
          <p:cNvSpPr/>
          <p:nvPr/>
        </p:nvSpPr>
        <p:spPr>
          <a:xfrm>
            <a:off x="8224060" y="2679240"/>
            <a:ext cx="1174216" cy="388618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한쪽 모서리가 잘린 사각형 207">
            <a:extLst>
              <a:ext uri="{FF2B5EF4-FFF2-40B4-BE49-F238E27FC236}">
                <a16:creationId xmlns:a16="http://schemas.microsoft.com/office/drawing/2014/main" id="{A5536199-E5E5-4875-BF6A-DF7E8722F792}"/>
              </a:ext>
            </a:extLst>
          </p:cNvPr>
          <p:cNvSpPr/>
          <p:nvPr/>
        </p:nvSpPr>
        <p:spPr>
          <a:xfrm>
            <a:off x="8224060" y="3173602"/>
            <a:ext cx="1174216" cy="388618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한쪽 모서리가 잘린 사각형 212">
            <a:extLst>
              <a:ext uri="{FF2B5EF4-FFF2-40B4-BE49-F238E27FC236}">
                <a16:creationId xmlns:a16="http://schemas.microsoft.com/office/drawing/2014/main" id="{19255D0D-5852-45CD-B810-B3AB12EF36AD}"/>
              </a:ext>
            </a:extLst>
          </p:cNvPr>
          <p:cNvSpPr/>
          <p:nvPr/>
        </p:nvSpPr>
        <p:spPr>
          <a:xfrm>
            <a:off x="8224060" y="3669451"/>
            <a:ext cx="1174216" cy="388618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꺾인 연결선 219">
            <a:extLst>
              <a:ext uri="{FF2B5EF4-FFF2-40B4-BE49-F238E27FC236}">
                <a16:creationId xmlns:a16="http://schemas.microsoft.com/office/drawing/2014/main" id="{F9C8D0B2-CEAB-49D2-BA98-35C896CDE34B}"/>
              </a:ext>
            </a:extLst>
          </p:cNvPr>
          <p:cNvCxnSpPr>
            <a:stCxn id="36" idx="3"/>
          </p:cNvCxnSpPr>
          <p:nvPr/>
        </p:nvCxnSpPr>
        <p:spPr>
          <a:xfrm rot="5400000" flipH="1" flipV="1">
            <a:off x="4075490" y="2690409"/>
            <a:ext cx="540990" cy="3500766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102C32E-EA54-4445-828D-254ACE6F4AAD}"/>
              </a:ext>
            </a:extLst>
          </p:cNvPr>
          <p:cNvSpPr txBox="1"/>
          <p:nvPr/>
        </p:nvSpPr>
        <p:spPr>
          <a:xfrm>
            <a:off x="5541829" y="1467204"/>
            <a:ext cx="1125518" cy="525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CEO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3703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73CD77-7602-4B20-A414-1775D2978426}"/>
              </a:ext>
            </a:extLst>
          </p:cNvPr>
          <p:cNvSpPr/>
          <p:nvPr/>
        </p:nvSpPr>
        <p:spPr>
          <a:xfrm>
            <a:off x="1524000" y="1625600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5D9530-3718-493D-8F96-66892319456C}"/>
              </a:ext>
            </a:extLst>
          </p:cNvPr>
          <p:cNvSpPr/>
          <p:nvPr/>
        </p:nvSpPr>
        <p:spPr>
          <a:xfrm>
            <a:off x="6654800" y="162559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D121DD-DE7D-4363-BF00-196CE3097B85}"/>
              </a:ext>
            </a:extLst>
          </p:cNvPr>
          <p:cNvSpPr/>
          <p:nvPr/>
        </p:nvSpPr>
        <p:spPr>
          <a:xfrm>
            <a:off x="1524000" y="405786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145BBF-2065-4F69-A17F-1E5F1171D511}"/>
              </a:ext>
            </a:extLst>
          </p:cNvPr>
          <p:cNvSpPr/>
          <p:nvPr/>
        </p:nvSpPr>
        <p:spPr>
          <a:xfrm>
            <a:off x="6654800" y="4057864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A86C3C-A513-4DD7-BD72-B9AD56053E0D}"/>
              </a:ext>
            </a:extLst>
          </p:cNvPr>
          <p:cNvGrpSpPr/>
          <p:nvPr/>
        </p:nvGrpSpPr>
        <p:grpSpPr>
          <a:xfrm>
            <a:off x="5816600" y="3267977"/>
            <a:ext cx="482600" cy="482600"/>
            <a:chOff x="5819140" y="3267977"/>
            <a:chExt cx="482600" cy="482600"/>
          </a:xfrm>
          <a:solidFill>
            <a:schemeClr val="accent1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55A974-FEA2-4BCF-9265-27B19E67B3F6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F9652B-DCCD-46CD-9992-8A2D4801BBDC}"/>
                </a:ext>
              </a:extLst>
            </p:cNvPr>
            <p:cNvSpPr txBox="1"/>
            <p:nvPr/>
          </p:nvSpPr>
          <p:spPr>
            <a:xfrm>
              <a:off x="5851539" y="3278444"/>
              <a:ext cx="415499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chemeClr val="bg1"/>
                  </a:solidFill>
                  <a:latin typeface="+mj-lt"/>
                </a:rPr>
                <a:t>S</a:t>
              </a:r>
              <a:endParaRPr lang="ko-KR" altLang="en-US" sz="2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33C82AB-DE56-4DC7-9A6E-4073ED7A7AD4}"/>
              </a:ext>
            </a:extLst>
          </p:cNvPr>
          <p:cNvGrpSpPr/>
          <p:nvPr/>
        </p:nvGrpSpPr>
        <p:grpSpPr>
          <a:xfrm>
            <a:off x="6745292" y="3267977"/>
            <a:ext cx="540533" cy="482600"/>
            <a:chOff x="5790676" y="3267977"/>
            <a:chExt cx="540533" cy="482600"/>
          </a:xfrm>
          <a:solidFill>
            <a:schemeClr val="accent1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230F60-963C-4546-A1BD-9B4BBDCDD3A6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7CB0C4-BADF-48E6-822C-E3BFEB8F0326}"/>
                </a:ext>
              </a:extLst>
            </p:cNvPr>
            <p:cNvSpPr txBox="1"/>
            <p:nvPr/>
          </p:nvSpPr>
          <p:spPr>
            <a:xfrm>
              <a:off x="5790676" y="3278444"/>
              <a:ext cx="54053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chemeClr val="bg1"/>
                  </a:solidFill>
                  <a:latin typeface="+mj-lt"/>
                </a:rPr>
                <a:t>W</a:t>
              </a:r>
              <a:endParaRPr lang="ko-KR" altLang="en-US" sz="2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DC10170-539C-4C24-B4B6-A60E9401802C}"/>
              </a:ext>
            </a:extLst>
          </p:cNvPr>
          <p:cNvGrpSpPr/>
          <p:nvPr/>
        </p:nvGrpSpPr>
        <p:grpSpPr>
          <a:xfrm>
            <a:off x="5814803" y="4167560"/>
            <a:ext cx="483245" cy="482600"/>
            <a:chOff x="5818495" y="3267977"/>
            <a:chExt cx="483245" cy="482600"/>
          </a:xfrm>
          <a:solidFill>
            <a:schemeClr val="accent1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027338C-9ABF-4899-AADB-4C21311E26C9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99A524-73B8-42B8-A569-315C132D987F}"/>
                </a:ext>
              </a:extLst>
            </p:cNvPr>
            <p:cNvSpPr txBox="1"/>
            <p:nvPr/>
          </p:nvSpPr>
          <p:spPr>
            <a:xfrm>
              <a:off x="5818495" y="3278444"/>
              <a:ext cx="47641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chemeClr val="bg1"/>
                  </a:solidFill>
                  <a:latin typeface="+mj-lt"/>
                </a:rPr>
                <a:t>O</a:t>
              </a:r>
              <a:endParaRPr lang="ko-KR" altLang="en-US" sz="2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44AC42-4169-48B4-BCC1-C84932A48BA4}"/>
              </a:ext>
            </a:extLst>
          </p:cNvPr>
          <p:cNvGrpSpPr/>
          <p:nvPr/>
        </p:nvGrpSpPr>
        <p:grpSpPr>
          <a:xfrm>
            <a:off x="6772604" y="4167559"/>
            <a:ext cx="482600" cy="482600"/>
            <a:chOff x="5819140" y="3267977"/>
            <a:chExt cx="482600" cy="482600"/>
          </a:xfrm>
          <a:solidFill>
            <a:schemeClr val="accent1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F7F4153-61E0-41C3-AFE6-650AF00C3FE9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74B7CA-029B-4DC7-AF0B-DA8EC6D5738C}"/>
                </a:ext>
              </a:extLst>
            </p:cNvPr>
            <p:cNvSpPr txBox="1"/>
            <p:nvPr/>
          </p:nvSpPr>
          <p:spPr>
            <a:xfrm>
              <a:off x="5833906" y="3278444"/>
              <a:ext cx="41710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pt-BR" altLang="ko-KR" sz="2400" b="1" dirty="0">
                  <a:solidFill>
                    <a:schemeClr val="bg1"/>
                  </a:solidFill>
                  <a:latin typeface="+mj-lt"/>
                </a:rPr>
                <a:t>T</a:t>
              </a:r>
              <a:endParaRPr lang="ko-KR" altLang="en-US" sz="2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CF5F917-A62E-4A99-AEE1-464570E0F501}"/>
              </a:ext>
            </a:extLst>
          </p:cNvPr>
          <p:cNvSpPr txBox="1"/>
          <p:nvPr/>
        </p:nvSpPr>
        <p:spPr>
          <a:xfrm>
            <a:off x="1749870" y="188600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73E36B-3F86-42E6-860D-2DCFBE174261}"/>
              </a:ext>
            </a:extLst>
          </p:cNvPr>
          <p:cNvSpPr txBox="1"/>
          <p:nvPr/>
        </p:nvSpPr>
        <p:spPr>
          <a:xfrm>
            <a:off x="9243746" y="188600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5EF142-D9C7-4511-BC3D-4976D956005B}"/>
              </a:ext>
            </a:extLst>
          </p:cNvPr>
          <p:cNvSpPr txBox="1"/>
          <p:nvPr/>
        </p:nvSpPr>
        <p:spPr>
          <a:xfrm>
            <a:off x="1749870" y="431827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A26A9F-7196-4AD6-AA8E-E442D1EBB469}"/>
              </a:ext>
            </a:extLst>
          </p:cNvPr>
          <p:cNvSpPr txBox="1"/>
          <p:nvPr/>
        </p:nvSpPr>
        <p:spPr>
          <a:xfrm>
            <a:off x="9243746" y="431827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6038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8C5B4466-2CDE-4108-8D9B-61D711F093FF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AE1DF4C-7FA0-498F-AE0E-4743FE69BDEB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D3425BE-A71C-4188-9C1C-AE3C16A1324C}"/>
              </a:ext>
            </a:extLst>
          </p:cNvPr>
          <p:cNvCxnSpPr/>
          <p:nvPr/>
        </p:nvCxnSpPr>
        <p:spPr>
          <a:xfrm flipH="1">
            <a:off x="4792403" y="4446818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B4742DE-E157-4532-8C8E-E16D47773344}"/>
              </a:ext>
            </a:extLst>
          </p:cNvPr>
          <p:cNvCxnSpPr/>
          <p:nvPr/>
        </p:nvCxnSpPr>
        <p:spPr>
          <a:xfrm>
            <a:off x="6127464" y="4446815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DF6079B3-6711-48E2-84B5-65F1B945A65D}"/>
              </a:ext>
            </a:extLst>
          </p:cNvPr>
          <p:cNvSpPr/>
          <p:nvPr/>
        </p:nvSpPr>
        <p:spPr>
          <a:xfrm>
            <a:off x="3560349" y="4653173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C40E3F1-EC80-4D85-84D3-5F9EF464D56C}"/>
              </a:ext>
            </a:extLst>
          </p:cNvPr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0CC3073-D469-48B2-BB3D-D5E693173183}"/>
              </a:ext>
            </a:extLst>
          </p:cNvPr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29C364-6360-4B48-A2EF-931B34527F10}"/>
              </a:ext>
            </a:extLst>
          </p:cNvPr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AD4D9C-3811-4296-8FA2-2DF370BB7E61}"/>
              </a:ext>
            </a:extLst>
          </p:cNvPr>
          <p:cNvSpPr txBox="1"/>
          <p:nvPr/>
        </p:nvSpPr>
        <p:spPr>
          <a:xfrm>
            <a:off x="4126986" y="5181646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0C3591-8129-4C8B-80C3-22658E2B428D}"/>
              </a:ext>
            </a:extLst>
          </p:cNvPr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E51F0D8-F2CC-465D-A06D-471968FB33DD}"/>
              </a:ext>
            </a:extLst>
          </p:cNvPr>
          <p:cNvGrpSpPr/>
          <p:nvPr/>
        </p:nvGrpSpPr>
        <p:grpSpPr>
          <a:xfrm>
            <a:off x="474868" y="4594920"/>
            <a:ext cx="2858426" cy="1942892"/>
            <a:chOff x="281014" y="4235821"/>
            <a:chExt cx="2858426" cy="19428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AC0164-9DF8-4A75-AC5E-F5B2D18302F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95150EF-F697-4893-A2F5-2AF07EE43501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35C8C6B-8A55-4078-9665-20891F9AF11B}"/>
              </a:ext>
            </a:extLst>
          </p:cNvPr>
          <p:cNvGrpSpPr/>
          <p:nvPr/>
        </p:nvGrpSpPr>
        <p:grpSpPr>
          <a:xfrm>
            <a:off x="8961204" y="4561110"/>
            <a:ext cx="2858426" cy="1942892"/>
            <a:chOff x="281014" y="4235821"/>
            <a:chExt cx="2858426" cy="194289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045647-F94E-4317-92FE-6F7B5F180E71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205C0D-5A1A-4083-8FCE-4B02DDDF6BB5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BB97458-8FB1-454E-AA05-B680B29FEE6A}"/>
              </a:ext>
            </a:extLst>
          </p:cNvPr>
          <p:cNvGrpSpPr/>
          <p:nvPr/>
        </p:nvGrpSpPr>
        <p:grpSpPr>
          <a:xfrm>
            <a:off x="7253476" y="1405938"/>
            <a:ext cx="2858426" cy="1942892"/>
            <a:chOff x="281014" y="4235821"/>
            <a:chExt cx="2858426" cy="194289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FC7FCF-0978-493C-B477-746D3D44FAC2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366A6E-0597-4870-A637-825E4A51225A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9793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446394-221F-4EE5-9197-C9A8E23F69C0}"/>
              </a:ext>
            </a:extLst>
          </p:cNvPr>
          <p:cNvSpPr/>
          <p:nvPr/>
        </p:nvSpPr>
        <p:spPr>
          <a:xfrm>
            <a:off x="1199037" y="1398321"/>
            <a:ext cx="10701592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E2B0332-FAA8-40E0-95B0-4EC0C327B783}"/>
              </a:ext>
            </a:extLst>
          </p:cNvPr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graphicFrame>
        <p:nvGraphicFramePr>
          <p:cNvPr id="51" name="차트 50">
            <a:extLst>
              <a:ext uri="{FF2B5EF4-FFF2-40B4-BE49-F238E27FC236}">
                <a16:creationId xmlns:a16="http://schemas.microsoft.com/office/drawing/2014/main" id="{5101F247-5FDF-4480-8410-7A2AE8CDB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9276072"/>
              </p:ext>
            </p:extLst>
          </p:nvPr>
        </p:nvGraphicFramePr>
        <p:xfrm>
          <a:off x="6843869" y="1627736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62CCD577-4D5C-4985-A8E9-92FAA6ADC7A7}"/>
              </a:ext>
            </a:extLst>
          </p:cNvPr>
          <p:cNvSpPr txBox="1"/>
          <p:nvPr/>
        </p:nvSpPr>
        <p:spPr>
          <a:xfrm>
            <a:off x="1530534" y="4232922"/>
            <a:ext cx="42148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A44C7D-E4D4-47C9-B60D-807F0A893102}"/>
              </a:ext>
            </a:extLst>
          </p:cNvPr>
          <p:cNvSpPr txBox="1"/>
          <p:nvPr/>
        </p:nvSpPr>
        <p:spPr>
          <a:xfrm>
            <a:off x="1548087" y="1990365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2"/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AE38FBD-FDE8-42AD-92FE-EDFBD1657ADF}"/>
              </a:ext>
            </a:extLst>
          </p:cNvPr>
          <p:cNvCxnSpPr>
            <a:cxnSpLocks/>
          </p:cNvCxnSpPr>
          <p:nvPr/>
        </p:nvCxnSpPr>
        <p:spPr>
          <a:xfrm>
            <a:off x="1658679" y="176405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069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C06EBB56-A45D-465F-BADF-B9A3C15AAD55}"/>
              </a:ext>
            </a:extLst>
          </p:cNvPr>
          <p:cNvSpPr/>
          <p:nvPr/>
        </p:nvSpPr>
        <p:spPr>
          <a:xfrm>
            <a:off x="4665337" y="1839410"/>
            <a:ext cx="2930085" cy="29300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26B1C0-B66C-4618-BB77-A9F7559D87D3}"/>
              </a:ext>
            </a:extLst>
          </p:cNvPr>
          <p:cNvSpPr/>
          <p:nvPr/>
        </p:nvSpPr>
        <p:spPr>
          <a:xfrm>
            <a:off x="8363438" y="1839410"/>
            <a:ext cx="2930085" cy="293008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D6C4C6A-E704-4189-88FE-5E2B548F78F5}"/>
              </a:ext>
            </a:extLst>
          </p:cNvPr>
          <p:cNvSpPr/>
          <p:nvPr/>
        </p:nvSpPr>
        <p:spPr>
          <a:xfrm>
            <a:off x="967236" y="1839410"/>
            <a:ext cx="2930085" cy="29300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F4515-0ADB-48E7-B4A4-06A1C990D260}"/>
              </a:ext>
            </a:extLst>
          </p:cNvPr>
          <p:cNvSpPr txBox="1"/>
          <p:nvPr/>
        </p:nvSpPr>
        <p:spPr>
          <a:xfrm>
            <a:off x="1231471" y="5651975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D0ACF30-1700-41F7-B4C2-99C4F5919929}"/>
              </a:ext>
            </a:extLst>
          </p:cNvPr>
          <p:cNvCxnSpPr/>
          <p:nvPr/>
        </p:nvCxnSpPr>
        <p:spPr>
          <a:xfrm>
            <a:off x="21528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C29918-8489-421A-8CD2-E1FA722E1A26}"/>
              </a:ext>
            </a:extLst>
          </p:cNvPr>
          <p:cNvSpPr txBox="1"/>
          <p:nvPr/>
        </p:nvSpPr>
        <p:spPr>
          <a:xfrm>
            <a:off x="4929572" y="5651975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CE6367-BE1B-4051-9B94-0AB9CC7BF1B3}"/>
              </a:ext>
            </a:extLst>
          </p:cNvPr>
          <p:cNvCxnSpPr/>
          <p:nvPr/>
        </p:nvCxnSpPr>
        <p:spPr>
          <a:xfrm>
            <a:off x="58509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367578-6588-4B8E-A553-AADD19FB29B1}"/>
              </a:ext>
            </a:extLst>
          </p:cNvPr>
          <p:cNvSpPr txBox="1"/>
          <p:nvPr/>
        </p:nvSpPr>
        <p:spPr>
          <a:xfrm>
            <a:off x="8627671" y="5651975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1D149DA-4ADE-4B1A-921E-FD0D3A8CAE29}"/>
              </a:ext>
            </a:extLst>
          </p:cNvPr>
          <p:cNvCxnSpPr/>
          <p:nvPr/>
        </p:nvCxnSpPr>
        <p:spPr>
          <a:xfrm>
            <a:off x="95490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324B564-49CB-4857-8AB1-7B77D2EF3566}"/>
              </a:ext>
            </a:extLst>
          </p:cNvPr>
          <p:cNvSpPr/>
          <p:nvPr/>
        </p:nvSpPr>
        <p:spPr>
          <a:xfrm>
            <a:off x="2075937" y="2674002"/>
            <a:ext cx="712681" cy="1260898"/>
          </a:xfrm>
          <a:custGeom>
            <a:avLst/>
            <a:gdLst>
              <a:gd name="connsiteX0" fmla="*/ 657860 w 712681"/>
              <a:gd name="connsiteY0" fmla="*/ 0 h 1260898"/>
              <a:gd name="connsiteX1" fmla="*/ 54822 w 712681"/>
              <a:gd name="connsiteY1" fmla="*/ 0 h 1260898"/>
              <a:gd name="connsiteX2" fmla="*/ 0 w 712681"/>
              <a:gd name="connsiteY2" fmla="*/ 54822 h 1260898"/>
              <a:gd name="connsiteX3" fmla="*/ 0 w 712681"/>
              <a:gd name="connsiteY3" fmla="*/ 1206077 h 1260898"/>
              <a:gd name="connsiteX4" fmla="*/ 54822 w 712681"/>
              <a:gd name="connsiteY4" fmla="*/ 1260898 h 1260898"/>
              <a:gd name="connsiteX5" fmla="*/ 657860 w 712681"/>
              <a:gd name="connsiteY5" fmla="*/ 1260898 h 1260898"/>
              <a:gd name="connsiteX6" fmla="*/ 712682 w 712681"/>
              <a:gd name="connsiteY6" fmla="*/ 1206077 h 1260898"/>
              <a:gd name="connsiteX7" fmla="*/ 712682 w 712681"/>
              <a:gd name="connsiteY7" fmla="*/ 54822 h 1260898"/>
              <a:gd name="connsiteX8" fmla="*/ 657860 w 712681"/>
              <a:gd name="connsiteY8" fmla="*/ 0 h 1260898"/>
              <a:gd name="connsiteX9" fmla="*/ 308372 w 712681"/>
              <a:gd name="connsiteY9" fmla="*/ 54822 h 1260898"/>
              <a:gd name="connsiteX10" fmla="*/ 404310 w 712681"/>
              <a:gd name="connsiteY10" fmla="*/ 54822 h 1260898"/>
              <a:gd name="connsiteX11" fmla="*/ 424868 w 712681"/>
              <a:gd name="connsiteY11" fmla="*/ 75380 h 1260898"/>
              <a:gd name="connsiteX12" fmla="*/ 404310 w 712681"/>
              <a:gd name="connsiteY12" fmla="*/ 95938 h 1260898"/>
              <a:gd name="connsiteX13" fmla="*/ 308372 w 712681"/>
              <a:gd name="connsiteY13" fmla="*/ 95938 h 1260898"/>
              <a:gd name="connsiteX14" fmla="*/ 287814 w 712681"/>
              <a:gd name="connsiteY14" fmla="*/ 75380 h 1260898"/>
              <a:gd name="connsiteX15" fmla="*/ 308372 w 712681"/>
              <a:gd name="connsiteY15" fmla="*/ 54822 h 1260898"/>
              <a:gd name="connsiteX16" fmla="*/ 657860 w 712681"/>
              <a:gd name="connsiteY16" fmla="*/ 1110139 h 1260898"/>
              <a:gd name="connsiteX17" fmla="*/ 54822 w 712681"/>
              <a:gd name="connsiteY17" fmla="*/ 1110139 h 1260898"/>
              <a:gd name="connsiteX18" fmla="*/ 54822 w 712681"/>
              <a:gd name="connsiteY18" fmla="*/ 150760 h 1260898"/>
              <a:gd name="connsiteX19" fmla="*/ 657860 w 712681"/>
              <a:gd name="connsiteY19" fmla="*/ 150760 h 126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2681" h="1260898">
                <a:moveTo>
                  <a:pt x="657860" y="0"/>
                </a:moveTo>
                <a:lnTo>
                  <a:pt x="54822" y="0"/>
                </a:lnTo>
                <a:cubicBezTo>
                  <a:pt x="24582" y="90"/>
                  <a:pt x="90" y="24582"/>
                  <a:pt x="0" y="54822"/>
                </a:cubicBezTo>
                <a:lnTo>
                  <a:pt x="0" y="1206077"/>
                </a:lnTo>
                <a:cubicBezTo>
                  <a:pt x="90" y="1236316"/>
                  <a:pt x="24582" y="1260808"/>
                  <a:pt x="54822" y="1260898"/>
                </a:cubicBezTo>
                <a:lnTo>
                  <a:pt x="657860" y="1260898"/>
                </a:lnTo>
                <a:cubicBezTo>
                  <a:pt x="688100" y="1260808"/>
                  <a:pt x="712591" y="1236316"/>
                  <a:pt x="712682" y="1206077"/>
                </a:cubicBezTo>
                <a:lnTo>
                  <a:pt x="712682" y="54822"/>
                </a:lnTo>
                <a:cubicBezTo>
                  <a:pt x="712591" y="24582"/>
                  <a:pt x="688100" y="90"/>
                  <a:pt x="657860" y="0"/>
                </a:cubicBezTo>
                <a:close/>
                <a:moveTo>
                  <a:pt x="308372" y="54822"/>
                </a:moveTo>
                <a:lnTo>
                  <a:pt x="404310" y="54822"/>
                </a:lnTo>
                <a:cubicBezTo>
                  <a:pt x="415663" y="54822"/>
                  <a:pt x="424868" y="64026"/>
                  <a:pt x="424868" y="75380"/>
                </a:cubicBezTo>
                <a:cubicBezTo>
                  <a:pt x="424868" y="86734"/>
                  <a:pt x="415663" y="95938"/>
                  <a:pt x="404310" y="95938"/>
                </a:cubicBezTo>
                <a:lnTo>
                  <a:pt x="308372" y="95938"/>
                </a:lnTo>
                <a:cubicBezTo>
                  <a:pt x="297018" y="95938"/>
                  <a:pt x="287814" y="86734"/>
                  <a:pt x="287814" y="75380"/>
                </a:cubicBezTo>
                <a:cubicBezTo>
                  <a:pt x="287814" y="64026"/>
                  <a:pt x="297018" y="54822"/>
                  <a:pt x="308372" y="54822"/>
                </a:cubicBezTo>
                <a:close/>
                <a:moveTo>
                  <a:pt x="657860" y="1110139"/>
                </a:moveTo>
                <a:lnTo>
                  <a:pt x="54822" y="1110139"/>
                </a:lnTo>
                <a:lnTo>
                  <a:pt x="54822" y="150760"/>
                </a:lnTo>
                <a:lnTo>
                  <a:pt x="657860" y="150760"/>
                </a:lnTo>
                <a:close/>
              </a:path>
            </a:pathLst>
          </a:custGeom>
          <a:solidFill>
            <a:schemeClr val="bg1"/>
          </a:soli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B47CBFC5-025E-4AE4-9179-853F6E7700A1}"/>
              </a:ext>
            </a:extLst>
          </p:cNvPr>
          <p:cNvSpPr/>
          <p:nvPr/>
        </p:nvSpPr>
        <p:spPr>
          <a:xfrm>
            <a:off x="2199258" y="3051681"/>
            <a:ext cx="428480" cy="393326"/>
          </a:xfrm>
          <a:custGeom>
            <a:avLst/>
            <a:gdLst>
              <a:gd name="connsiteX0" fmla="*/ 133039 w 428480"/>
              <a:gd name="connsiteY0" fmla="*/ 133040 h 393326"/>
              <a:gd name="connsiteX1" fmla="*/ 69432 w 428480"/>
              <a:gd name="connsiteY1" fmla="*/ 133040 h 393326"/>
              <a:gd name="connsiteX2" fmla="*/ 69432 w 428480"/>
              <a:gd name="connsiteY2" fmla="*/ 92554 h 393326"/>
              <a:gd name="connsiteX3" fmla="*/ 133039 w 428480"/>
              <a:gd name="connsiteY3" fmla="*/ 92554 h 393326"/>
              <a:gd name="connsiteX4" fmla="*/ 219780 w 428480"/>
              <a:gd name="connsiteY4" fmla="*/ 92554 h 393326"/>
              <a:gd name="connsiteX5" fmla="*/ 219780 w 428480"/>
              <a:gd name="connsiteY5" fmla="*/ 133040 h 393326"/>
              <a:gd name="connsiteX6" fmla="*/ 156173 w 428480"/>
              <a:gd name="connsiteY6" fmla="*/ 133040 h 393326"/>
              <a:gd name="connsiteX7" fmla="*/ 156173 w 428480"/>
              <a:gd name="connsiteY7" fmla="*/ 92554 h 393326"/>
              <a:gd name="connsiteX8" fmla="*/ 306535 w 428480"/>
              <a:gd name="connsiteY8" fmla="*/ 92554 h 393326"/>
              <a:gd name="connsiteX9" fmla="*/ 306535 w 428480"/>
              <a:gd name="connsiteY9" fmla="*/ 133040 h 393326"/>
              <a:gd name="connsiteX10" fmla="*/ 242915 w 428480"/>
              <a:gd name="connsiteY10" fmla="*/ 133040 h 393326"/>
              <a:gd name="connsiteX11" fmla="*/ 242915 w 428480"/>
              <a:gd name="connsiteY11" fmla="*/ 92554 h 393326"/>
              <a:gd name="connsiteX12" fmla="*/ 393277 w 428480"/>
              <a:gd name="connsiteY12" fmla="*/ 92554 h 393326"/>
              <a:gd name="connsiteX13" fmla="*/ 393277 w 428480"/>
              <a:gd name="connsiteY13" fmla="*/ 133040 h 393326"/>
              <a:gd name="connsiteX14" fmla="*/ 329670 w 428480"/>
              <a:gd name="connsiteY14" fmla="*/ 133040 h 393326"/>
              <a:gd name="connsiteX15" fmla="*/ 329670 w 428480"/>
              <a:gd name="connsiteY15" fmla="*/ 92554 h 393326"/>
              <a:gd name="connsiteX16" fmla="*/ 393277 w 428480"/>
              <a:gd name="connsiteY16" fmla="*/ 196715 h 393326"/>
              <a:gd name="connsiteX17" fmla="*/ 329670 w 428480"/>
              <a:gd name="connsiteY17" fmla="*/ 196715 h 393326"/>
              <a:gd name="connsiteX18" fmla="*/ 329670 w 428480"/>
              <a:gd name="connsiteY18" fmla="*/ 156174 h 393326"/>
              <a:gd name="connsiteX19" fmla="*/ 393277 w 428480"/>
              <a:gd name="connsiteY19" fmla="*/ 156174 h 393326"/>
              <a:gd name="connsiteX20" fmla="*/ 393277 w 428480"/>
              <a:gd name="connsiteY20" fmla="*/ 245862 h 393326"/>
              <a:gd name="connsiteX21" fmla="*/ 329670 w 428480"/>
              <a:gd name="connsiteY21" fmla="*/ 251646 h 393326"/>
              <a:gd name="connsiteX22" fmla="*/ 329670 w 428480"/>
              <a:gd name="connsiteY22" fmla="*/ 219781 h 393326"/>
              <a:gd name="connsiteX23" fmla="*/ 393277 w 428480"/>
              <a:gd name="connsiteY23" fmla="*/ 219781 h 393326"/>
              <a:gd name="connsiteX24" fmla="*/ 133039 w 428480"/>
              <a:gd name="connsiteY24" fmla="*/ 219822 h 393326"/>
              <a:gd name="connsiteX25" fmla="*/ 133039 w 428480"/>
              <a:gd name="connsiteY25" fmla="*/ 268942 h 393326"/>
              <a:gd name="connsiteX26" fmla="*/ 69432 w 428480"/>
              <a:gd name="connsiteY26" fmla="*/ 274726 h 393326"/>
              <a:gd name="connsiteX27" fmla="*/ 69432 w 428480"/>
              <a:gd name="connsiteY27" fmla="*/ 219781 h 393326"/>
              <a:gd name="connsiteX28" fmla="*/ 133039 w 428480"/>
              <a:gd name="connsiteY28" fmla="*/ 196701 h 393326"/>
              <a:gd name="connsiteX29" fmla="*/ 69432 w 428480"/>
              <a:gd name="connsiteY29" fmla="*/ 196701 h 393326"/>
              <a:gd name="connsiteX30" fmla="*/ 69432 w 428480"/>
              <a:gd name="connsiteY30" fmla="*/ 156174 h 393326"/>
              <a:gd name="connsiteX31" fmla="*/ 133039 w 428480"/>
              <a:gd name="connsiteY31" fmla="*/ 156174 h 393326"/>
              <a:gd name="connsiteX32" fmla="*/ 219780 w 428480"/>
              <a:gd name="connsiteY32" fmla="*/ 196701 h 393326"/>
              <a:gd name="connsiteX33" fmla="*/ 156173 w 428480"/>
              <a:gd name="connsiteY33" fmla="*/ 196701 h 393326"/>
              <a:gd name="connsiteX34" fmla="*/ 156173 w 428480"/>
              <a:gd name="connsiteY34" fmla="*/ 156174 h 393326"/>
              <a:gd name="connsiteX35" fmla="*/ 219780 w 428480"/>
              <a:gd name="connsiteY35" fmla="*/ 156174 h 393326"/>
              <a:gd name="connsiteX36" fmla="*/ 242915 w 428480"/>
              <a:gd name="connsiteY36" fmla="*/ 196701 h 393326"/>
              <a:gd name="connsiteX37" fmla="*/ 242915 w 428480"/>
              <a:gd name="connsiteY37" fmla="*/ 156174 h 393326"/>
              <a:gd name="connsiteX38" fmla="*/ 306535 w 428480"/>
              <a:gd name="connsiteY38" fmla="*/ 156174 h 393326"/>
              <a:gd name="connsiteX39" fmla="*/ 306535 w 428480"/>
              <a:gd name="connsiteY39" fmla="*/ 196660 h 393326"/>
              <a:gd name="connsiteX40" fmla="*/ 219780 w 428480"/>
              <a:gd name="connsiteY40" fmla="*/ 261473 h 393326"/>
              <a:gd name="connsiteX41" fmla="*/ 156173 w 428480"/>
              <a:gd name="connsiteY41" fmla="*/ 267257 h 393326"/>
              <a:gd name="connsiteX42" fmla="*/ 156173 w 428480"/>
              <a:gd name="connsiteY42" fmla="*/ 219781 h 393326"/>
              <a:gd name="connsiteX43" fmla="*/ 219780 w 428480"/>
              <a:gd name="connsiteY43" fmla="*/ 219781 h 393326"/>
              <a:gd name="connsiteX44" fmla="*/ 242915 w 428480"/>
              <a:gd name="connsiteY44" fmla="*/ 219822 h 393326"/>
              <a:gd name="connsiteX45" fmla="*/ 306535 w 428480"/>
              <a:gd name="connsiteY45" fmla="*/ 219822 h 393326"/>
              <a:gd name="connsiteX46" fmla="*/ 306535 w 428480"/>
              <a:gd name="connsiteY46" fmla="*/ 253373 h 393326"/>
              <a:gd name="connsiteX47" fmla="*/ 242915 w 428480"/>
              <a:gd name="connsiteY47" fmla="*/ 259157 h 393326"/>
              <a:gd name="connsiteX48" fmla="*/ 427938 w 428480"/>
              <a:gd name="connsiteY48" fmla="*/ 277659 h 393326"/>
              <a:gd name="connsiteX49" fmla="*/ 427938 w 428480"/>
              <a:gd name="connsiteY49" fmla="*/ 57865 h 393326"/>
              <a:gd name="connsiteX50" fmla="*/ 69432 w 428480"/>
              <a:gd name="connsiteY50" fmla="*/ 57865 h 393326"/>
              <a:gd name="connsiteX51" fmla="*/ 69432 w 428480"/>
              <a:gd name="connsiteY51" fmla="*/ 52082 h 393326"/>
              <a:gd name="connsiteX52" fmla="*/ 17846 w 428480"/>
              <a:gd name="connsiteY52" fmla="*/ 1 h 393326"/>
              <a:gd name="connsiteX53" fmla="*/ 17351 w 428480"/>
              <a:gd name="connsiteY53" fmla="*/ 1 h 393326"/>
              <a:gd name="connsiteX54" fmla="*/ 0 w 428480"/>
              <a:gd name="connsiteY54" fmla="*/ 17352 h 393326"/>
              <a:gd name="connsiteX55" fmla="*/ 17351 w 428480"/>
              <a:gd name="connsiteY55" fmla="*/ 34703 h 393326"/>
              <a:gd name="connsiteX56" fmla="*/ 34702 w 428480"/>
              <a:gd name="connsiteY56" fmla="*/ 51418 h 393326"/>
              <a:gd name="connsiteX57" fmla="*/ 34702 w 428480"/>
              <a:gd name="connsiteY57" fmla="*/ 52054 h 393326"/>
              <a:gd name="connsiteX58" fmla="*/ 34702 w 428480"/>
              <a:gd name="connsiteY58" fmla="*/ 341239 h 393326"/>
              <a:gd name="connsiteX59" fmla="*/ 86288 w 428480"/>
              <a:gd name="connsiteY59" fmla="*/ 393319 h 393326"/>
              <a:gd name="connsiteX60" fmla="*/ 86783 w 428480"/>
              <a:gd name="connsiteY60" fmla="*/ 393319 h 393326"/>
              <a:gd name="connsiteX61" fmla="*/ 410642 w 428480"/>
              <a:gd name="connsiteY61" fmla="*/ 393319 h 393326"/>
              <a:gd name="connsiteX62" fmla="*/ 428474 w 428480"/>
              <a:gd name="connsiteY62" fmla="*/ 376463 h 393326"/>
              <a:gd name="connsiteX63" fmla="*/ 411618 w 428480"/>
              <a:gd name="connsiteY63" fmla="*/ 358631 h 393326"/>
              <a:gd name="connsiteX64" fmla="*/ 410642 w 428480"/>
              <a:gd name="connsiteY64" fmla="*/ 358631 h 393326"/>
              <a:gd name="connsiteX65" fmla="*/ 86769 w 428480"/>
              <a:gd name="connsiteY65" fmla="*/ 358631 h 393326"/>
              <a:gd name="connsiteX66" fmla="*/ 69432 w 428480"/>
              <a:gd name="connsiteY66" fmla="*/ 341902 h 393326"/>
              <a:gd name="connsiteX67" fmla="*/ 69432 w 428480"/>
              <a:gd name="connsiteY67" fmla="*/ 341280 h 393326"/>
              <a:gd name="connsiteX68" fmla="*/ 69432 w 428480"/>
              <a:gd name="connsiteY68" fmla="*/ 309428 h 39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28480" h="393326">
                <a:moveTo>
                  <a:pt x="133039" y="133040"/>
                </a:moveTo>
                <a:lnTo>
                  <a:pt x="69432" y="133040"/>
                </a:lnTo>
                <a:lnTo>
                  <a:pt x="69432" y="92554"/>
                </a:lnTo>
                <a:lnTo>
                  <a:pt x="133039" y="92554"/>
                </a:lnTo>
                <a:close/>
                <a:moveTo>
                  <a:pt x="219780" y="92554"/>
                </a:moveTo>
                <a:lnTo>
                  <a:pt x="219780" y="133040"/>
                </a:lnTo>
                <a:lnTo>
                  <a:pt x="156173" y="133040"/>
                </a:lnTo>
                <a:lnTo>
                  <a:pt x="156173" y="92554"/>
                </a:lnTo>
                <a:close/>
                <a:moveTo>
                  <a:pt x="306535" y="92554"/>
                </a:moveTo>
                <a:lnTo>
                  <a:pt x="306535" y="133040"/>
                </a:lnTo>
                <a:lnTo>
                  <a:pt x="242915" y="133040"/>
                </a:lnTo>
                <a:lnTo>
                  <a:pt x="242915" y="92554"/>
                </a:lnTo>
                <a:close/>
                <a:moveTo>
                  <a:pt x="393277" y="92554"/>
                </a:moveTo>
                <a:lnTo>
                  <a:pt x="393277" y="133040"/>
                </a:lnTo>
                <a:lnTo>
                  <a:pt x="329670" y="133040"/>
                </a:lnTo>
                <a:lnTo>
                  <a:pt x="329670" y="92554"/>
                </a:lnTo>
                <a:close/>
                <a:moveTo>
                  <a:pt x="393277" y="196715"/>
                </a:moveTo>
                <a:lnTo>
                  <a:pt x="329670" y="196715"/>
                </a:lnTo>
                <a:lnTo>
                  <a:pt x="329670" y="156174"/>
                </a:lnTo>
                <a:lnTo>
                  <a:pt x="393277" y="156174"/>
                </a:lnTo>
                <a:close/>
                <a:moveTo>
                  <a:pt x="393277" y="245862"/>
                </a:moveTo>
                <a:lnTo>
                  <a:pt x="329670" y="251646"/>
                </a:lnTo>
                <a:lnTo>
                  <a:pt x="329670" y="219781"/>
                </a:lnTo>
                <a:lnTo>
                  <a:pt x="393277" y="219781"/>
                </a:lnTo>
                <a:close/>
                <a:moveTo>
                  <a:pt x="133039" y="219822"/>
                </a:moveTo>
                <a:lnTo>
                  <a:pt x="133039" y="268942"/>
                </a:lnTo>
                <a:lnTo>
                  <a:pt x="69432" y="274726"/>
                </a:lnTo>
                <a:lnTo>
                  <a:pt x="69432" y="219781"/>
                </a:lnTo>
                <a:close/>
                <a:moveTo>
                  <a:pt x="133039" y="196701"/>
                </a:moveTo>
                <a:lnTo>
                  <a:pt x="69432" y="196701"/>
                </a:lnTo>
                <a:lnTo>
                  <a:pt x="69432" y="156174"/>
                </a:lnTo>
                <a:lnTo>
                  <a:pt x="133039" y="156174"/>
                </a:lnTo>
                <a:close/>
                <a:moveTo>
                  <a:pt x="219780" y="196701"/>
                </a:moveTo>
                <a:lnTo>
                  <a:pt x="156173" y="196701"/>
                </a:lnTo>
                <a:lnTo>
                  <a:pt x="156173" y="156174"/>
                </a:lnTo>
                <a:lnTo>
                  <a:pt x="219780" y="156174"/>
                </a:lnTo>
                <a:close/>
                <a:moveTo>
                  <a:pt x="242915" y="196701"/>
                </a:moveTo>
                <a:lnTo>
                  <a:pt x="242915" y="156174"/>
                </a:lnTo>
                <a:lnTo>
                  <a:pt x="306535" y="156174"/>
                </a:lnTo>
                <a:lnTo>
                  <a:pt x="306535" y="196660"/>
                </a:lnTo>
                <a:close/>
                <a:moveTo>
                  <a:pt x="219780" y="261473"/>
                </a:moveTo>
                <a:lnTo>
                  <a:pt x="156173" y="267257"/>
                </a:lnTo>
                <a:lnTo>
                  <a:pt x="156173" y="219781"/>
                </a:lnTo>
                <a:lnTo>
                  <a:pt x="219780" y="219781"/>
                </a:lnTo>
                <a:close/>
                <a:moveTo>
                  <a:pt x="242915" y="219822"/>
                </a:moveTo>
                <a:lnTo>
                  <a:pt x="306535" y="219822"/>
                </a:lnTo>
                <a:lnTo>
                  <a:pt x="306535" y="253373"/>
                </a:lnTo>
                <a:lnTo>
                  <a:pt x="242915" y="259157"/>
                </a:lnTo>
                <a:close/>
                <a:moveTo>
                  <a:pt x="427938" y="277659"/>
                </a:moveTo>
                <a:lnTo>
                  <a:pt x="427938" y="57865"/>
                </a:lnTo>
                <a:lnTo>
                  <a:pt x="69432" y="57865"/>
                </a:lnTo>
                <a:lnTo>
                  <a:pt x="69432" y="52082"/>
                </a:lnTo>
                <a:cubicBezTo>
                  <a:pt x="69569" y="23455"/>
                  <a:pt x="46472" y="138"/>
                  <a:pt x="17846" y="1"/>
                </a:cubicBezTo>
                <a:cubicBezTo>
                  <a:pt x="17681" y="0"/>
                  <a:pt x="17516" y="0"/>
                  <a:pt x="17351" y="1"/>
                </a:cubicBezTo>
                <a:cubicBezTo>
                  <a:pt x="7768" y="1"/>
                  <a:pt x="0" y="7769"/>
                  <a:pt x="0" y="17352"/>
                </a:cubicBezTo>
                <a:cubicBezTo>
                  <a:pt x="0" y="26935"/>
                  <a:pt x="7768" y="34703"/>
                  <a:pt x="17351" y="34703"/>
                </a:cubicBezTo>
                <a:cubicBezTo>
                  <a:pt x="26758" y="34528"/>
                  <a:pt x="34527" y="42011"/>
                  <a:pt x="34702" y="51418"/>
                </a:cubicBezTo>
                <a:cubicBezTo>
                  <a:pt x="34706" y="51629"/>
                  <a:pt x="34706" y="51842"/>
                  <a:pt x="34702" y="52054"/>
                </a:cubicBezTo>
                <a:lnTo>
                  <a:pt x="34702" y="341239"/>
                </a:lnTo>
                <a:cubicBezTo>
                  <a:pt x="34565" y="369865"/>
                  <a:pt x="57661" y="393182"/>
                  <a:pt x="86288" y="393319"/>
                </a:cubicBezTo>
                <a:cubicBezTo>
                  <a:pt x="86452" y="393320"/>
                  <a:pt x="86618" y="393320"/>
                  <a:pt x="86783" y="393319"/>
                </a:cubicBezTo>
                <a:lnTo>
                  <a:pt x="410642" y="393319"/>
                </a:lnTo>
                <a:cubicBezTo>
                  <a:pt x="420220" y="393589"/>
                  <a:pt x="428204" y="386042"/>
                  <a:pt x="428474" y="376463"/>
                </a:cubicBezTo>
                <a:cubicBezTo>
                  <a:pt x="428742" y="366884"/>
                  <a:pt x="421196" y="358899"/>
                  <a:pt x="411618" y="358631"/>
                </a:cubicBezTo>
                <a:cubicBezTo>
                  <a:pt x="411291" y="358621"/>
                  <a:pt x="410967" y="358621"/>
                  <a:pt x="410642" y="358631"/>
                </a:cubicBezTo>
                <a:lnTo>
                  <a:pt x="86769" y="358631"/>
                </a:lnTo>
                <a:cubicBezTo>
                  <a:pt x="77362" y="358799"/>
                  <a:pt x="69600" y="351309"/>
                  <a:pt x="69432" y="341902"/>
                </a:cubicBezTo>
                <a:cubicBezTo>
                  <a:pt x="69428" y="341695"/>
                  <a:pt x="69428" y="341487"/>
                  <a:pt x="69432" y="341280"/>
                </a:cubicBezTo>
                <a:lnTo>
                  <a:pt x="69432" y="309428"/>
                </a:lnTo>
                <a:close/>
              </a:path>
            </a:pathLst>
          </a:custGeom>
          <a:solidFill>
            <a:schemeClr val="bg1"/>
          </a:soli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BE3EAAC-DFFB-4F90-9D0F-DF78DCF3C993}"/>
              </a:ext>
            </a:extLst>
          </p:cNvPr>
          <p:cNvSpPr/>
          <p:nvPr/>
        </p:nvSpPr>
        <p:spPr>
          <a:xfrm>
            <a:off x="2268676" y="3444959"/>
            <a:ext cx="69404" cy="69404"/>
          </a:xfrm>
          <a:custGeom>
            <a:avLst/>
            <a:gdLst>
              <a:gd name="connsiteX0" fmla="*/ 69404 w 69404"/>
              <a:gd name="connsiteY0" fmla="*/ 34702 h 69404"/>
              <a:gd name="connsiteX1" fmla="*/ 34702 w 69404"/>
              <a:gd name="connsiteY1" fmla="*/ 69404 h 69404"/>
              <a:gd name="connsiteX2" fmla="*/ 0 w 69404"/>
              <a:gd name="connsiteY2" fmla="*/ 34702 h 69404"/>
              <a:gd name="connsiteX3" fmla="*/ 34702 w 69404"/>
              <a:gd name="connsiteY3" fmla="*/ 0 h 69404"/>
              <a:gd name="connsiteX4" fmla="*/ 69404 w 69404"/>
              <a:gd name="connsiteY4" fmla="*/ 34702 h 6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04" h="69404">
                <a:moveTo>
                  <a:pt x="69404" y="34702"/>
                </a:moveTo>
                <a:cubicBezTo>
                  <a:pt x="69404" y="53868"/>
                  <a:pt x="53868" y="69404"/>
                  <a:pt x="34702" y="69404"/>
                </a:cubicBezTo>
                <a:cubicBezTo>
                  <a:pt x="15537" y="69404"/>
                  <a:pt x="0" y="53868"/>
                  <a:pt x="0" y="34702"/>
                </a:cubicBezTo>
                <a:cubicBezTo>
                  <a:pt x="0" y="15537"/>
                  <a:pt x="15537" y="0"/>
                  <a:pt x="34702" y="0"/>
                </a:cubicBezTo>
                <a:cubicBezTo>
                  <a:pt x="53868" y="0"/>
                  <a:pt x="69404" y="15537"/>
                  <a:pt x="69404" y="34702"/>
                </a:cubicBezTo>
                <a:close/>
              </a:path>
            </a:pathLst>
          </a:custGeom>
          <a:solidFill>
            <a:schemeClr val="bg1"/>
          </a:soli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355057A8-E52D-4E3D-9A55-750F0714F0BF}"/>
              </a:ext>
            </a:extLst>
          </p:cNvPr>
          <p:cNvSpPr/>
          <p:nvPr/>
        </p:nvSpPr>
        <p:spPr>
          <a:xfrm>
            <a:off x="2523131" y="3444959"/>
            <a:ext cx="69404" cy="69404"/>
          </a:xfrm>
          <a:custGeom>
            <a:avLst/>
            <a:gdLst>
              <a:gd name="connsiteX0" fmla="*/ 69404 w 69404"/>
              <a:gd name="connsiteY0" fmla="*/ 34702 h 69404"/>
              <a:gd name="connsiteX1" fmla="*/ 34702 w 69404"/>
              <a:gd name="connsiteY1" fmla="*/ 69404 h 69404"/>
              <a:gd name="connsiteX2" fmla="*/ 0 w 69404"/>
              <a:gd name="connsiteY2" fmla="*/ 34702 h 69404"/>
              <a:gd name="connsiteX3" fmla="*/ 34702 w 69404"/>
              <a:gd name="connsiteY3" fmla="*/ 0 h 69404"/>
              <a:gd name="connsiteX4" fmla="*/ 69404 w 69404"/>
              <a:gd name="connsiteY4" fmla="*/ 34702 h 6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04" h="69404">
                <a:moveTo>
                  <a:pt x="69404" y="34702"/>
                </a:moveTo>
                <a:cubicBezTo>
                  <a:pt x="69404" y="53868"/>
                  <a:pt x="53868" y="69404"/>
                  <a:pt x="34702" y="69404"/>
                </a:cubicBezTo>
                <a:cubicBezTo>
                  <a:pt x="15537" y="69404"/>
                  <a:pt x="0" y="53868"/>
                  <a:pt x="0" y="34702"/>
                </a:cubicBezTo>
                <a:cubicBezTo>
                  <a:pt x="0" y="15537"/>
                  <a:pt x="15537" y="0"/>
                  <a:pt x="34702" y="0"/>
                </a:cubicBezTo>
                <a:cubicBezTo>
                  <a:pt x="53868" y="0"/>
                  <a:pt x="69404" y="15537"/>
                  <a:pt x="69404" y="34702"/>
                </a:cubicBezTo>
                <a:close/>
              </a:path>
            </a:pathLst>
          </a:custGeom>
          <a:solidFill>
            <a:schemeClr val="bg1"/>
          </a:soli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32" name="그래픽 31" descr="소셜 네트워크">
            <a:extLst>
              <a:ext uri="{FF2B5EF4-FFF2-40B4-BE49-F238E27FC236}">
                <a16:creationId xmlns:a16="http://schemas.microsoft.com/office/drawing/2014/main" id="{07BD85D9-F20A-4ED8-9959-8E946EFFE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3041" y="2409840"/>
            <a:ext cx="1776079" cy="1776079"/>
          </a:xfrm>
          <a:prstGeom prst="rect">
            <a:avLst/>
          </a:prstGeom>
        </p:spPr>
      </p:pic>
      <p:pic>
        <p:nvPicPr>
          <p:cNvPr id="34" name="그래픽 33" descr="클라우드 컴퓨팅">
            <a:extLst>
              <a:ext uri="{FF2B5EF4-FFF2-40B4-BE49-F238E27FC236}">
                <a16:creationId xmlns:a16="http://schemas.microsoft.com/office/drawing/2014/main" id="{00260B80-3AFF-46F9-902D-EE0B7D4F4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7761" y="2491121"/>
            <a:ext cx="1603359" cy="160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87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F0F17C-FC18-4643-9928-A34703BA4C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1AB87D-ADA5-49F5-BDA9-2D3455D30BCF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0491FE-F21D-4481-BC36-5BF0EE82CF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DBDD5CB-B3CE-497E-8B7B-49BC6661C3BF}"/>
              </a:ext>
            </a:extLst>
          </p:cNvPr>
          <p:cNvGrpSpPr/>
          <p:nvPr/>
        </p:nvGrpSpPr>
        <p:grpSpPr>
          <a:xfrm>
            <a:off x="4238760" y="2579222"/>
            <a:ext cx="3714478" cy="1699555"/>
            <a:chOff x="4238760" y="2117558"/>
            <a:chExt cx="3714478" cy="16995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82747F-3DD6-4BB3-A2D1-442486C7EA04}"/>
                </a:ext>
              </a:extLst>
            </p:cNvPr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2.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A67CC-F92B-4DF7-8973-3969389967A2}"/>
                </a:ext>
              </a:extLst>
            </p:cNvPr>
            <p:cNvSpPr txBox="1"/>
            <p:nvPr/>
          </p:nvSpPr>
          <p:spPr>
            <a:xfrm>
              <a:off x="4238760" y="3109227"/>
              <a:ext cx="37144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56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FBC1C0-745E-4C46-84A2-14ADE918000E}"/>
              </a:ext>
            </a:extLst>
          </p:cNvPr>
          <p:cNvSpPr/>
          <p:nvPr/>
        </p:nvSpPr>
        <p:spPr>
          <a:xfrm>
            <a:off x="6348494" y="15629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940706-FEDF-45DB-A81C-5284622D4E6D}"/>
              </a:ext>
            </a:extLst>
          </p:cNvPr>
          <p:cNvSpPr/>
          <p:nvPr/>
        </p:nvSpPr>
        <p:spPr>
          <a:xfrm>
            <a:off x="6356402" y="325690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59114F-1684-4010-9797-CC82CC1AD2B3}"/>
              </a:ext>
            </a:extLst>
          </p:cNvPr>
          <p:cNvSpPr/>
          <p:nvPr/>
        </p:nvSpPr>
        <p:spPr>
          <a:xfrm>
            <a:off x="6364309" y="49508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16745F-33B5-4A76-9759-38ABF153A9A9}"/>
              </a:ext>
            </a:extLst>
          </p:cNvPr>
          <p:cNvSpPr/>
          <p:nvPr/>
        </p:nvSpPr>
        <p:spPr>
          <a:xfrm>
            <a:off x="6348493" y="156295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B96D27-4DC0-4D19-AD7F-5FB46FC12749}"/>
              </a:ext>
            </a:extLst>
          </p:cNvPr>
          <p:cNvSpPr/>
          <p:nvPr/>
        </p:nvSpPr>
        <p:spPr>
          <a:xfrm>
            <a:off x="6348493" y="325690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F34992-5FE8-4811-AE77-8EE088CE0760}"/>
              </a:ext>
            </a:extLst>
          </p:cNvPr>
          <p:cNvSpPr/>
          <p:nvPr/>
        </p:nvSpPr>
        <p:spPr>
          <a:xfrm>
            <a:off x="6348493" y="495085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5E2C18-B23F-4CCE-9449-C5B740648C43}"/>
              </a:ext>
            </a:extLst>
          </p:cNvPr>
          <p:cNvSpPr txBox="1"/>
          <p:nvPr/>
        </p:nvSpPr>
        <p:spPr>
          <a:xfrm>
            <a:off x="6527530" y="1898437"/>
            <a:ext cx="615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2530B8-F598-4176-B75B-161AE608DCDD}"/>
              </a:ext>
            </a:extLst>
          </p:cNvPr>
          <p:cNvSpPr txBox="1"/>
          <p:nvPr/>
        </p:nvSpPr>
        <p:spPr>
          <a:xfrm>
            <a:off x="6542758" y="3601422"/>
            <a:ext cx="585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DB0664-0FD2-492C-BC32-960F34852918}"/>
              </a:ext>
            </a:extLst>
          </p:cNvPr>
          <p:cNvSpPr txBox="1"/>
          <p:nvPr/>
        </p:nvSpPr>
        <p:spPr>
          <a:xfrm>
            <a:off x="6507492" y="5294247"/>
            <a:ext cx="655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A61E5-9738-4C77-A336-C06DB3B282C5}"/>
              </a:ext>
            </a:extLst>
          </p:cNvPr>
          <p:cNvSpPr txBox="1"/>
          <p:nvPr/>
        </p:nvSpPr>
        <p:spPr>
          <a:xfrm>
            <a:off x="7430723" y="187205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59CDB8-4722-48A9-9EDD-FF82B206A9E1}"/>
              </a:ext>
            </a:extLst>
          </p:cNvPr>
          <p:cNvSpPr txBox="1"/>
          <p:nvPr/>
        </p:nvSpPr>
        <p:spPr>
          <a:xfrm>
            <a:off x="7430723" y="3561480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3AABB6-F880-4736-B1D6-4F9D877CDD7A}"/>
              </a:ext>
            </a:extLst>
          </p:cNvPr>
          <p:cNvSpPr txBox="1"/>
          <p:nvPr/>
        </p:nvSpPr>
        <p:spPr>
          <a:xfrm>
            <a:off x="7430723" y="525090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863600" y="1480800"/>
            <a:ext cx="4862623" cy="49795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차트 46">
            <a:extLst>
              <a:ext uri="{FF2B5EF4-FFF2-40B4-BE49-F238E27FC236}">
                <a16:creationId xmlns:a16="http://schemas.microsoft.com/office/drawing/2014/main" id="{AABD465B-5BA3-453A-98D9-8F4F2571C9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416738"/>
              </p:ext>
            </p:extLst>
          </p:nvPr>
        </p:nvGraphicFramePr>
        <p:xfrm>
          <a:off x="-367877" y="1706970"/>
          <a:ext cx="7194643" cy="460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6512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1"/>
          <p:cNvSpPr/>
          <p:nvPr/>
        </p:nvSpPr>
        <p:spPr>
          <a:xfrm>
            <a:off x="6096000" y="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3040" y="174973"/>
            <a:ext cx="9747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>
                    <a:lumMod val="50000"/>
                  </a:schemeClr>
                </a:solidFill>
              </a:rPr>
              <a:t>목차</a:t>
            </a:r>
            <a:endParaRPr lang="ko-KR" altLang="en-US" sz="3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 rot="0"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609" y="1461105"/>
              <a:ext cx="40730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7649" y="1511607"/>
              <a:ext cx="2519680" cy="448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 spc="-300">
                  <a:solidFill>
                    <a:schemeClr val="tx2">
                      <a:lumMod val="50000"/>
                    </a:schemeClr>
                  </a:solidFill>
                </a:rPr>
                <a:t>Project</a:t>
              </a: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 목적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6609" y="1461105"/>
              <a:ext cx="407306" cy="5677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37649" y="1511607"/>
              <a:ext cx="2519680" cy="450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기술 스택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294640" y="3521648"/>
            <a:ext cx="4253453" cy="701040"/>
            <a:chOff x="294640" y="1391920"/>
            <a:chExt cx="4253453" cy="701040"/>
          </a:xfrm>
        </p:grpSpPr>
        <p:sp>
          <p:nvSpPr>
            <p:cNvPr id="19" name="직사각형 18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6609" y="1461105"/>
              <a:ext cx="407306" cy="5696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37649" y="1511607"/>
              <a:ext cx="3410444" cy="4525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개발 요구사항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6609" y="1461105"/>
              <a:ext cx="407306" cy="5716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37649" y="1511607"/>
              <a:ext cx="2519680" cy="4449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기능 코드 </a:t>
              </a:r>
              <a:r>
                <a:rPr lang="en-US" altLang="ko-KR" sz="2400" spc="-300">
                  <a:solidFill>
                    <a:schemeClr val="tx2">
                      <a:lumMod val="50000"/>
                    </a:schemeClr>
                  </a:solidFill>
                </a:rPr>
                <a:t>&amp;</a:t>
              </a: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 결과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6609" y="1461105"/>
              <a:ext cx="407306" cy="5735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37649" y="1511607"/>
              <a:ext cx="2519680" cy="4468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후기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19D9FE4-0F50-4435-A473-F0EB612CC8C5}"/>
              </a:ext>
            </a:extLst>
          </p:cNvPr>
          <p:cNvSpPr/>
          <p:nvPr/>
        </p:nvSpPr>
        <p:spPr>
          <a:xfrm>
            <a:off x="1100102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C896C5-2556-4883-BC54-D61B23505E29}"/>
              </a:ext>
            </a:extLst>
          </p:cNvPr>
          <p:cNvSpPr/>
          <p:nvPr/>
        </p:nvSpPr>
        <p:spPr>
          <a:xfrm>
            <a:off x="1100102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2AD9C19-0092-4B5C-9A10-42B59DF3EB2F}"/>
              </a:ext>
            </a:extLst>
          </p:cNvPr>
          <p:cNvSpPr/>
          <p:nvPr/>
        </p:nvSpPr>
        <p:spPr>
          <a:xfrm>
            <a:off x="9375777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FF2209F-4562-4B95-9C53-6E695A83091E}"/>
              </a:ext>
            </a:extLst>
          </p:cNvPr>
          <p:cNvSpPr/>
          <p:nvPr/>
        </p:nvSpPr>
        <p:spPr>
          <a:xfrm>
            <a:off x="385866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ABFDDBD-67C2-4FF1-9AB9-7929B780381F}"/>
              </a:ext>
            </a:extLst>
          </p:cNvPr>
          <p:cNvSpPr/>
          <p:nvPr/>
        </p:nvSpPr>
        <p:spPr>
          <a:xfrm>
            <a:off x="661721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2CD3EE-2E91-48D9-954D-474F10498196}"/>
              </a:ext>
            </a:extLst>
          </p:cNvPr>
          <p:cNvSpPr txBox="1"/>
          <p:nvPr/>
        </p:nvSpPr>
        <p:spPr>
          <a:xfrm>
            <a:off x="3305180" y="3878174"/>
            <a:ext cx="53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95A458-1F59-4214-910A-7C4BD0CF1CEE}"/>
              </a:ext>
            </a:extLst>
          </p:cNvPr>
          <p:cNvSpPr txBox="1"/>
          <p:nvPr/>
        </p:nvSpPr>
        <p:spPr>
          <a:xfrm>
            <a:off x="6079384" y="3878174"/>
            <a:ext cx="53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F77550-2DE8-4741-BA85-B57F85EAC5F5}"/>
              </a:ext>
            </a:extLst>
          </p:cNvPr>
          <p:cNvSpPr txBox="1"/>
          <p:nvPr/>
        </p:nvSpPr>
        <p:spPr>
          <a:xfrm>
            <a:off x="8806644" y="3878174"/>
            <a:ext cx="53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5DDB38-C138-4C2B-972C-7167AF8A5202}"/>
              </a:ext>
            </a:extLst>
          </p:cNvPr>
          <p:cNvSpPr txBox="1"/>
          <p:nvPr/>
        </p:nvSpPr>
        <p:spPr>
          <a:xfrm>
            <a:off x="1506648" y="2305945"/>
            <a:ext cx="1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STEP 1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80FC240-7575-461A-9E89-888115308CEF}"/>
              </a:ext>
            </a:extLst>
          </p:cNvPr>
          <p:cNvSpPr/>
          <p:nvPr/>
        </p:nvSpPr>
        <p:spPr>
          <a:xfrm>
            <a:off x="3858659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755573-96C4-472A-A10A-E97DD41A0175}"/>
              </a:ext>
            </a:extLst>
          </p:cNvPr>
          <p:cNvSpPr txBox="1"/>
          <p:nvPr/>
        </p:nvSpPr>
        <p:spPr>
          <a:xfrm>
            <a:off x="4288449" y="2305945"/>
            <a:ext cx="1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STEP 2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BA51988-0519-459A-98BA-80BBCC354EFD}"/>
              </a:ext>
            </a:extLst>
          </p:cNvPr>
          <p:cNvSpPr/>
          <p:nvPr/>
        </p:nvSpPr>
        <p:spPr>
          <a:xfrm>
            <a:off x="6617216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ED3506-FB49-413B-B711-4B1378B01417}"/>
              </a:ext>
            </a:extLst>
          </p:cNvPr>
          <p:cNvSpPr txBox="1"/>
          <p:nvPr/>
        </p:nvSpPr>
        <p:spPr>
          <a:xfrm>
            <a:off x="7047807" y="2305945"/>
            <a:ext cx="1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STEP 3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A663172-C587-4991-8D20-A45D1F498DC3}"/>
              </a:ext>
            </a:extLst>
          </p:cNvPr>
          <p:cNvSpPr/>
          <p:nvPr/>
        </p:nvSpPr>
        <p:spPr>
          <a:xfrm>
            <a:off x="9375773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3B173D8-D764-43FF-81D5-9F8760A141B4}"/>
              </a:ext>
            </a:extLst>
          </p:cNvPr>
          <p:cNvSpPr txBox="1"/>
          <p:nvPr/>
        </p:nvSpPr>
        <p:spPr>
          <a:xfrm>
            <a:off x="9798136" y="2305945"/>
            <a:ext cx="1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STEP 4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CC6E699-CBB3-4347-A89A-64E8A7F6B11B}"/>
              </a:ext>
            </a:extLst>
          </p:cNvPr>
          <p:cNvSpPr txBox="1"/>
          <p:nvPr/>
        </p:nvSpPr>
        <p:spPr>
          <a:xfrm>
            <a:off x="1269827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BF2F4D-0F97-481D-A3DB-8D8FEB6F28C4}"/>
              </a:ext>
            </a:extLst>
          </p:cNvPr>
          <p:cNvSpPr txBox="1"/>
          <p:nvPr/>
        </p:nvSpPr>
        <p:spPr>
          <a:xfrm>
            <a:off x="4028385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0F26A5-31C5-49C7-B8C4-DDF60C8E04D8}"/>
              </a:ext>
            </a:extLst>
          </p:cNvPr>
          <p:cNvSpPr txBox="1"/>
          <p:nvPr/>
        </p:nvSpPr>
        <p:spPr>
          <a:xfrm>
            <a:off x="6786944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7E466AB-091B-448A-9EBF-2E138367187B}"/>
              </a:ext>
            </a:extLst>
          </p:cNvPr>
          <p:cNvSpPr txBox="1"/>
          <p:nvPr/>
        </p:nvSpPr>
        <p:spPr>
          <a:xfrm>
            <a:off x="9555050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437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C78861-B050-4E19-BDF5-794FA8EC6FE5}"/>
              </a:ext>
            </a:extLst>
          </p:cNvPr>
          <p:cNvSpPr/>
          <p:nvPr/>
        </p:nvSpPr>
        <p:spPr>
          <a:xfrm>
            <a:off x="1100102" y="1529413"/>
            <a:ext cx="5290538" cy="4830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696C3D-DD19-40CE-88FB-3360BAB52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6292"/>
              </p:ext>
            </p:extLst>
          </p:nvPr>
        </p:nvGraphicFramePr>
        <p:xfrm>
          <a:off x="6757761" y="4811107"/>
          <a:ext cx="4790351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98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입력해주세요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6350" marR="6350" marT="6350" marB="0" vert="eaVert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en-US" altLang="ko-KR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입력해주세요</a:t>
                      </a:r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vert="eaVert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새굴림" panose="02030600000101010101" pitchFamily="18" charset="-127"/>
                        </a:rPr>
                        <a:t>Lorem Ipsum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7BC1791-A8FB-41E0-950D-038AC1075755}"/>
              </a:ext>
            </a:extLst>
          </p:cNvPr>
          <p:cNvSpPr/>
          <p:nvPr/>
        </p:nvSpPr>
        <p:spPr>
          <a:xfrm>
            <a:off x="6716697" y="2046708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품목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DEE9A8-C9E2-49C1-8545-26630B1B4D35}"/>
              </a:ext>
            </a:extLst>
          </p:cNvPr>
          <p:cNvSpPr/>
          <p:nvPr/>
        </p:nvSpPr>
        <p:spPr>
          <a:xfrm>
            <a:off x="8878872" y="2041848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제조사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40C02-98E9-4537-96AA-D9916EA4FDC5}"/>
              </a:ext>
            </a:extLst>
          </p:cNvPr>
          <p:cNvSpPr/>
          <p:nvPr/>
        </p:nvSpPr>
        <p:spPr>
          <a:xfrm>
            <a:off x="6716697" y="2434296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모델명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6C158D-7E5C-4834-8759-D88CCF62CB8D}"/>
              </a:ext>
            </a:extLst>
          </p:cNvPr>
          <p:cNvSpPr/>
          <p:nvPr/>
        </p:nvSpPr>
        <p:spPr>
          <a:xfrm>
            <a:off x="6716697" y="2821884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특장점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67BF13-BDAA-41B1-8E40-75B240181AE6}"/>
              </a:ext>
            </a:extLst>
          </p:cNvPr>
          <p:cNvSpPr txBox="1"/>
          <p:nvPr/>
        </p:nvSpPr>
        <p:spPr>
          <a:xfrm>
            <a:off x="7496361" y="2065791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6FFCE3-49F2-4E00-AE12-C5F2D3BFBF04}"/>
              </a:ext>
            </a:extLst>
          </p:cNvPr>
          <p:cNvSpPr txBox="1"/>
          <p:nvPr/>
        </p:nvSpPr>
        <p:spPr>
          <a:xfrm>
            <a:off x="7496361" y="245303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385C8B-E0A9-4636-933E-DBA2181E4A50}"/>
              </a:ext>
            </a:extLst>
          </p:cNvPr>
          <p:cNvSpPr txBox="1"/>
          <p:nvPr/>
        </p:nvSpPr>
        <p:spPr>
          <a:xfrm>
            <a:off x="9654499" y="204896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47E05B-0BAC-4CC7-AFA4-67F13CBB7674}"/>
              </a:ext>
            </a:extLst>
          </p:cNvPr>
          <p:cNvSpPr txBox="1"/>
          <p:nvPr/>
        </p:nvSpPr>
        <p:spPr>
          <a:xfrm>
            <a:off x="9654499" y="243429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7D6C0A-0944-4E01-AD62-B30C26B78208}"/>
              </a:ext>
            </a:extLst>
          </p:cNvPr>
          <p:cNvSpPr txBox="1"/>
          <p:nvPr/>
        </p:nvSpPr>
        <p:spPr>
          <a:xfrm>
            <a:off x="7496361" y="2768704"/>
            <a:ext cx="4137474" cy="188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0667A95-8983-485A-A5A2-457338CC05F1}"/>
              </a:ext>
            </a:extLst>
          </p:cNvPr>
          <p:cNvSpPr/>
          <p:nvPr/>
        </p:nvSpPr>
        <p:spPr>
          <a:xfrm>
            <a:off x="8878872" y="2434296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가격</a:t>
            </a:r>
          </a:p>
        </p:txBody>
      </p:sp>
    </p:spTree>
    <p:extLst>
      <p:ext uri="{BB962C8B-B14F-4D97-AF65-F5344CB8AC3E}">
        <p14:creationId xmlns:p14="http://schemas.microsoft.com/office/powerpoint/2010/main" val="2830741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89C1B972-3DC6-46C1-82BC-EA0ADF3D7EE3}"/>
              </a:ext>
            </a:extLst>
          </p:cNvPr>
          <p:cNvGrpSpPr/>
          <p:nvPr/>
        </p:nvGrpSpPr>
        <p:grpSpPr>
          <a:xfrm>
            <a:off x="1100102" y="1636426"/>
            <a:ext cx="10344387" cy="4587816"/>
            <a:chOff x="962743" y="1643128"/>
            <a:chExt cx="10344387" cy="4587816"/>
          </a:xfrm>
        </p:grpSpPr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ED9EB174-D455-44DF-8D21-F89982D43FC9}"/>
                </a:ext>
              </a:extLst>
            </p:cNvPr>
            <p:cNvGrpSpPr/>
            <p:nvPr/>
          </p:nvGrpSpPr>
          <p:grpSpPr>
            <a:xfrm>
              <a:off x="3686175" y="1643128"/>
              <a:ext cx="4819650" cy="4587816"/>
              <a:chOff x="2901950" y="566040"/>
              <a:chExt cx="6057900" cy="5766504"/>
            </a:xfrm>
          </p:grpSpPr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C6D62212-CB76-4732-A095-69B585D086E4}"/>
                  </a:ext>
                </a:extLst>
              </p:cNvPr>
              <p:cNvSpPr/>
              <p:nvPr/>
            </p:nvSpPr>
            <p:spPr>
              <a:xfrm>
                <a:off x="5518150" y="2890844"/>
                <a:ext cx="3441700" cy="3441700"/>
              </a:xfrm>
              <a:prstGeom prst="ellipse">
                <a:avLst/>
              </a:prstGeom>
              <a:solidFill>
                <a:schemeClr val="accent5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>
                <a:extLst>
                  <a:ext uri="{FF2B5EF4-FFF2-40B4-BE49-F238E27FC236}">
                    <a16:creationId xmlns:a16="http://schemas.microsoft.com/office/drawing/2014/main" id="{CD6655DA-3BF2-4997-800A-0A4391CD3300}"/>
                  </a:ext>
                </a:extLst>
              </p:cNvPr>
              <p:cNvSpPr/>
              <p:nvPr/>
            </p:nvSpPr>
            <p:spPr>
              <a:xfrm>
                <a:off x="2901950" y="2890844"/>
                <a:ext cx="3441700" cy="3441700"/>
              </a:xfrm>
              <a:prstGeom prst="ellipse">
                <a:avLst/>
              </a:prstGeom>
              <a:solidFill>
                <a:schemeClr val="accent4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F1E14557-D836-4701-998D-64811E80345C}"/>
                  </a:ext>
                </a:extLst>
              </p:cNvPr>
              <p:cNvSpPr/>
              <p:nvPr/>
            </p:nvSpPr>
            <p:spPr>
              <a:xfrm>
                <a:off x="4254500" y="566040"/>
                <a:ext cx="3441700" cy="3441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9DD0677-23EF-4344-8C15-2FA110F50B5C}"/>
                </a:ext>
              </a:extLst>
            </p:cNvPr>
            <p:cNvSpPr txBox="1"/>
            <p:nvPr/>
          </p:nvSpPr>
          <p:spPr>
            <a:xfrm>
              <a:off x="3788275" y="4814762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42E387D-72D8-4143-AF19-208F7C02C3B4}"/>
                </a:ext>
              </a:extLst>
            </p:cNvPr>
            <p:cNvSpPr txBox="1"/>
            <p:nvPr/>
          </p:nvSpPr>
          <p:spPr>
            <a:xfrm>
              <a:off x="6514785" y="4814762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568F72D-6E29-4303-98E8-665A04FAE747}"/>
                </a:ext>
              </a:extLst>
            </p:cNvPr>
            <p:cNvSpPr txBox="1"/>
            <p:nvPr/>
          </p:nvSpPr>
          <p:spPr>
            <a:xfrm>
              <a:off x="5157379" y="2812177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46C76A37-CB2A-44FC-8C9B-E9938D306EF7}"/>
                </a:ext>
              </a:extLst>
            </p:cNvPr>
            <p:cNvSpPr txBox="1"/>
            <p:nvPr/>
          </p:nvSpPr>
          <p:spPr>
            <a:xfrm>
              <a:off x="962743" y="4801918"/>
              <a:ext cx="263303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/>
                <a:t>역사를 곧 바이며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풀이 있다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발휘하기 가슴에 커다란 청춘에서만 그들의 이것이다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눈에 희망의 사랑의 가장 주며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더운지라 가슴에 황금시대다</a:t>
              </a:r>
              <a:r>
                <a:rPr lang="en-US" altLang="ko-KR" sz="1600" dirty="0"/>
                <a:t>. </a:t>
              </a:r>
              <a:endParaRPr lang="ko-KR" altLang="en-US" sz="1600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B26C8F8-C018-4690-A31F-84510986C576}"/>
                </a:ext>
              </a:extLst>
            </p:cNvPr>
            <p:cNvSpPr txBox="1"/>
            <p:nvPr/>
          </p:nvSpPr>
          <p:spPr>
            <a:xfrm>
              <a:off x="8674100" y="4801917"/>
              <a:ext cx="263303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/>
                <a:t>역사를 곧 바이며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풀이 있다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발휘하기 가슴에 커다란 청춘에서만 그들의 이것이다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눈에 희망의 사랑의 가장 주며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더운지라 가슴에 황금시대다</a:t>
              </a:r>
              <a:r>
                <a:rPr lang="en-US" altLang="ko-KR" sz="1600" dirty="0"/>
                <a:t>. </a:t>
              </a:r>
              <a:endParaRPr lang="ko-KR" altLang="en-US" sz="1600" dirty="0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F53C964E-1635-4062-AAA8-77BE40682A7C}"/>
                </a:ext>
              </a:extLst>
            </p:cNvPr>
            <p:cNvSpPr txBox="1"/>
            <p:nvPr/>
          </p:nvSpPr>
          <p:spPr>
            <a:xfrm>
              <a:off x="7647857" y="2070100"/>
              <a:ext cx="263303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/>
                <a:t>역사를 곧 바이며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풀이 있다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발휘하기 가슴에 커다란 청춘에서만 그들의 이것이다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눈에 희망의 사랑의 가장 주며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더운지라 가슴에 황금시대다</a:t>
              </a:r>
              <a:r>
                <a:rPr lang="en-US" altLang="ko-KR" sz="1600" dirty="0"/>
                <a:t>. 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859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720910-A0B0-41ED-8777-F1196E0B5BAB}"/>
              </a:ext>
            </a:extLst>
          </p:cNvPr>
          <p:cNvSpPr/>
          <p:nvPr/>
        </p:nvSpPr>
        <p:spPr>
          <a:xfrm>
            <a:off x="1067053" y="1551836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AFD1A1-B1D3-4BE5-A3FD-D2410308D46D}"/>
              </a:ext>
            </a:extLst>
          </p:cNvPr>
          <p:cNvSpPr/>
          <p:nvPr/>
        </p:nvSpPr>
        <p:spPr>
          <a:xfrm>
            <a:off x="1064766" y="1540581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67360C-B5F9-4686-9B0E-5898E7C552A6}"/>
              </a:ext>
            </a:extLst>
          </p:cNvPr>
          <p:cNvSpPr txBox="1"/>
          <p:nvPr/>
        </p:nvSpPr>
        <p:spPr>
          <a:xfrm>
            <a:off x="1136928" y="1612796"/>
            <a:ext cx="529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C4FAEE1-0CC5-4C41-9C3F-D5F56CA9681B}"/>
              </a:ext>
            </a:extLst>
          </p:cNvPr>
          <p:cNvSpPr/>
          <p:nvPr/>
        </p:nvSpPr>
        <p:spPr>
          <a:xfrm>
            <a:off x="2152948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A8A006E-8E16-4CE3-BDB9-600D13825B22}"/>
              </a:ext>
            </a:extLst>
          </p:cNvPr>
          <p:cNvSpPr/>
          <p:nvPr/>
        </p:nvSpPr>
        <p:spPr>
          <a:xfrm>
            <a:off x="2422212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6571459-076F-47E8-A8F0-E8B103D4E696}"/>
              </a:ext>
            </a:extLst>
          </p:cNvPr>
          <p:cNvSpPr/>
          <p:nvPr/>
        </p:nvSpPr>
        <p:spPr>
          <a:xfrm>
            <a:off x="2691477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FF96160-6CCA-4FCF-B466-0F4D80A875CC}"/>
              </a:ext>
            </a:extLst>
          </p:cNvPr>
          <p:cNvSpPr/>
          <p:nvPr/>
        </p:nvSpPr>
        <p:spPr>
          <a:xfrm>
            <a:off x="2960741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8D65DAA-C838-40C7-BED7-DB492C8223E9}"/>
              </a:ext>
            </a:extLst>
          </p:cNvPr>
          <p:cNvSpPr/>
          <p:nvPr/>
        </p:nvSpPr>
        <p:spPr>
          <a:xfrm>
            <a:off x="3230006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1EF785A-F132-4002-898C-F6D2A8F48AD9}"/>
              </a:ext>
            </a:extLst>
          </p:cNvPr>
          <p:cNvSpPr/>
          <p:nvPr/>
        </p:nvSpPr>
        <p:spPr>
          <a:xfrm>
            <a:off x="3499270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72A85D6-C776-4F94-8911-5EDA9922A913}"/>
              </a:ext>
            </a:extLst>
          </p:cNvPr>
          <p:cNvSpPr/>
          <p:nvPr/>
        </p:nvSpPr>
        <p:spPr>
          <a:xfrm>
            <a:off x="3768534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5BAC307-07F9-4F63-A953-3944077A0765}"/>
              </a:ext>
            </a:extLst>
          </p:cNvPr>
          <p:cNvSpPr/>
          <p:nvPr/>
        </p:nvSpPr>
        <p:spPr>
          <a:xfrm>
            <a:off x="403779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42308ED-7051-4423-91C0-5291B2BCF6DB}"/>
              </a:ext>
            </a:extLst>
          </p:cNvPr>
          <p:cNvSpPr/>
          <p:nvPr/>
        </p:nvSpPr>
        <p:spPr>
          <a:xfrm>
            <a:off x="4307063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857AEF3-FFDB-4DB3-965C-D875D4771FB4}"/>
              </a:ext>
            </a:extLst>
          </p:cNvPr>
          <p:cNvSpPr/>
          <p:nvPr/>
        </p:nvSpPr>
        <p:spPr>
          <a:xfrm>
            <a:off x="4576328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E6FA1F8-2702-49E1-8ECE-F5ABF00FA707}"/>
              </a:ext>
            </a:extLst>
          </p:cNvPr>
          <p:cNvSpPr/>
          <p:nvPr/>
        </p:nvSpPr>
        <p:spPr>
          <a:xfrm>
            <a:off x="2152948" y="251365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99B7072-AA25-4FDF-99D2-D0C5CBCAF6F0}"/>
              </a:ext>
            </a:extLst>
          </p:cNvPr>
          <p:cNvSpPr/>
          <p:nvPr/>
        </p:nvSpPr>
        <p:spPr>
          <a:xfrm>
            <a:off x="2422212" y="251365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23BFCC1-7F8F-4607-814D-E3DC069727A2}"/>
              </a:ext>
            </a:extLst>
          </p:cNvPr>
          <p:cNvSpPr/>
          <p:nvPr/>
        </p:nvSpPr>
        <p:spPr>
          <a:xfrm>
            <a:off x="2691477" y="251365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25DABE6-6EBE-4128-9EA0-75B0599CE5AB}"/>
              </a:ext>
            </a:extLst>
          </p:cNvPr>
          <p:cNvSpPr/>
          <p:nvPr/>
        </p:nvSpPr>
        <p:spPr>
          <a:xfrm>
            <a:off x="2960741" y="251365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AEB25C1-4D27-4CD8-8DB8-685C9EC1C9F7}"/>
              </a:ext>
            </a:extLst>
          </p:cNvPr>
          <p:cNvSpPr/>
          <p:nvPr/>
        </p:nvSpPr>
        <p:spPr>
          <a:xfrm>
            <a:off x="3230006" y="251365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149EA0A-DEF4-46AF-A540-8142224A8ECD}"/>
              </a:ext>
            </a:extLst>
          </p:cNvPr>
          <p:cNvSpPr/>
          <p:nvPr/>
        </p:nvSpPr>
        <p:spPr>
          <a:xfrm>
            <a:off x="3499270" y="251365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0EBF1C2-CD59-409C-9AD5-3D45116E7A54}"/>
              </a:ext>
            </a:extLst>
          </p:cNvPr>
          <p:cNvSpPr/>
          <p:nvPr/>
        </p:nvSpPr>
        <p:spPr>
          <a:xfrm>
            <a:off x="3768534" y="2513652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79D1DFA-FCF9-46A6-B29C-52CBEBFD0CDC}"/>
              </a:ext>
            </a:extLst>
          </p:cNvPr>
          <p:cNvSpPr/>
          <p:nvPr/>
        </p:nvSpPr>
        <p:spPr>
          <a:xfrm>
            <a:off x="4037799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8EC9F25-9071-48F5-AD19-F111D7E66E41}"/>
              </a:ext>
            </a:extLst>
          </p:cNvPr>
          <p:cNvSpPr/>
          <p:nvPr/>
        </p:nvSpPr>
        <p:spPr>
          <a:xfrm>
            <a:off x="4307063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4385B95-D5FF-4EF4-A5C6-4A30A58617E9}"/>
              </a:ext>
            </a:extLst>
          </p:cNvPr>
          <p:cNvSpPr/>
          <p:nvPr/>
        </p:nvSpPr>
        <p:spPr>
          <a:xfrm>
            <a:off x="4576328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149B9C8-A1EB-469E-8AD6-E56916247C1A}"/>
              </a:ext>
            </a:extLst>
          </p:cNvPr>
          <p:cNvSpPr/>
          <p:nvPr/>
        </p:nvSpPr>
        <p:spPr>
          <a:xfrm>
            <a:off x="2152948" y="280952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08A3CFE-C248-45D1-9082-E12220AFC35C}"/>
              </a:ext>
            </a:extLst>
          </p:cNvPr>
          <p:cNvSpPr/>
          <p:nvPr/>
        </p:nvSpPr>
        <p:spPr>
          <a:xfrm>
            <a:off x="2422212" y="280952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5529DBF-71DC-4578-A1A5-CA357FBEDA1C}"/>
              </a:ext>
            </a:extLst>
          </p:cNvPr>
          <p:cNvSpPr/>
          <p:nvPr/>
        </p:nvSpPr>
        <p:spPr>
          <a:xfrm>
            <a:off x="2691477" y="280952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2F639B0-97F3-4CD9-87CD-8EDFD28DE252}"/>
              </a:ext>
            </a:extLst>
          </p:cNvPr>
          <p:cNvSpPr/>
          <p:nvPr/>
        </p:nvSpPr>
        <p:spPr>
          <a:xfrm>
            <a:off x="2960741" y="280952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609E427-4418-4207-90D3-8FD03BD1B5ED}"/>
              </a:ext>
            </a:extLst>
          </p:cNvPr>
          <p:cNvSpPr/>
          <p:nvPr/>
        </p:nvSpPr>
        <p:spPr>
          <a:xfrm>
            <a:off x="3230006" y="280952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B9B831C-23A7-43BE-9477-B04578BFDA94}"/>
              </a:ext>
            </a:extLst>
          </p:cNvPr>
          <p:cNvSpPr/>
          <p:nvPr/>
        </p:nvSpPr>
        <p:spPr>
          <a:xfrm>
            <a:off x="3499270" y="280952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C1E4752-F268-4859-90FE-54FF25A46FC0}"/>
              </a:ext>
            </a:extLst>
          </p:cNvPr>
          <p:cNvSpPr/>
          <p:nvPr/>
        </p:nvSpPr>
        <p:spPr>
          <a:xfrm>
            <a:off x="3768534" y="280952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CB75E07-0B15-43C7-A734-772860AD0513}"/>
              </a:ext>
            </a:extLst>
          </p:cNvPr>
          <p:cNvSpPr/>
          <p:nvPr/>
        </p:nvSpPr>
        <p:spPr>
          <a:xfrm>
            <a:off x="4037799" y="280952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21BE098-AE50-4CBA-9DB0-6AE53C52A53F}"/>
              </a:ext>
            </a:extLst>
          </p:cNvPr>
          <p:cNvSpPr/>
          <p:nvPr/>
        </p:nvSpPr>
        <p:spPr>
          <a:xfrm>
            <a:off x="4307063" y="280952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258DA4D-D2B7-4891-8F2D-57870B619FE7}"/>
              </a:ext>
            </a:extLst>
          </p:cNvPr>
          <p:cNvSpPr/>
          <p:nvPr/>
        </p:nvSpPr>
        <p:spPr>
          <a:xfrm>
            <a:off x="4576328" y="2809525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B45A363-C8AD-4102-85AB-85690807B5C2}"/>
              </a:ext>
            </a:extLst>
          </p:cNvPr>
          <p:cNvSpPr/>
          <p:nvPr/>
        </p:nvSpPr>
        <p:spPr>
          <a:xfrm>
            <a:off x="2152948" y="310539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F306D5F-F84C-4CF7-ADB4-7B2933835605}"/>
              </a:ext>
            </a:extLst>
          </p:cNvPr>
          <p:cNvSpPr/>
          <p:nvPr/>
        </p:nvSpPr>
        <p:spPr>
          <a:xfrm>
            <a:off x="2422212" y="310539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7BB4396-289C-4F44-BA9A-C6A2FD3B10F4}"/>
              </a:ext>
            </a:extLst>
          </p:cNvPr>
          <p:cNvSpPr/>
          <p:nvPr/>
        </p:nvSpPr>
        <p:spPr>
          <a:xfrm>
            <a:off x="2691477" y="310539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EACAA44-A5D5-4001-93A3-89638F65AE42}"/>
              </a:ext>
            </a:extLst>
          </p:cNvPr>
          <p:cNvSpPr/>
          <p:nvPr/>
        </p:nvSpPr>
        <p:spPr>
          <a:xfrm>
            <a:off x="2960741" y="310539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6BAFF8A-9773-4BDF-8150-A2791DAF68E7}"/>
              </a:ext>
            </a:extLst>
          </p:cNvPr>
          <p:cNvSpPr/>
          <p:nvPr/>
        </p:nvSpPr>
        <p:spPr>
          <a:xfrm>
            <a:off x="3230006" y="310539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5398B53-FD80-4D78-ACD5-170E60F1F5A4}"/>
              </a:ext>
            </a:extLst>
          </p:cNvPr>
          <p:cNvSpPr/>
          <p:nvPr/>
        </p:nvSpPr>
        <p:spPr>
          <a:xfrm>
            <a:off x="3499270" y="310539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A6DEA31-390E-4E4D-AD31-67820FE02E36}"/>
              </a:ext>
            </a:extLst>
          </p:cNvPr>
          <p:cNvSpPr/>
          <p:nvPr/>
        </p:nvSpPr>
        <p:spPr>
          <a:xfrm>
            <a:off x="3768534" y="310539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9CA1BEB-F3AD-438D-89E7-B465A6586FF1}"/>
              </a:ext>
            </a:extLst>
          </p:cNvPr>
          <p:cNvSpPr/>
          <p:nvPr/>
        </p:nvSpPr>
        <p:spPr>
          <a:xfrm>
            <a:off x="4037799" y="310539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846E30A-F15F-4810-8DE8-4BB369EC6635}"/>
              </a:ext>
            </a:extLst>
          </p:cNvPr>
          <p:cNvSpPr/>
          <p:nvPr/>
        </p:nvSpPr>
        <p:spPr>
          <a:xfrm>
            <a:off x="4307063" y="310539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DB22E19-A251-4FE6-B02D-E7667EB5F355}"/>
              </a:ext>
            </a:extLst>
          </p:cNvPr>
          <p:cNvSpPr/>
          <p:nvPr/>
        </p:nvSpPr>
        <p:spPr>
          <a:xfrm>
            <a:off x="4576328" y="310539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0128EAF-3892-4503-AED2-0B1979A51E7F}"/>
              </a:ext>
            </a:extLst>
          </p:cNvPr>
          <p:cNvSpPr/>
          <p:nvPr/>
        </p:nvSpPr>
        <p:spPr>
          <a:xfrm>
            <a:off x="2152948" y="340127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62555D0-C57F-465F-88BB-983774CC2533}"/>
              </a:ext>
            </a:extLst>
          </p:cNvPr>
          <p:cNvSpPr/>
          <p:nvPr/>
        </p:nvSpPr>
        <p:spPr>
          <a:xfrm>
            <a:off x="2422212" y="340127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E08F107-3595-45CF-B9FF-ED8AF6EF3BC2}"/>
              </a:ext>
            </a:extLst>
          </p:cNvPr>
          <p:cNvSpPr/>
          <p:nvPr/>
        </p:nvSpPr>
        <p:spPr>
          <a:xfrm>
            <a:off x="2691477" y="340127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87B98E9-BF93-40D2-8FE5-73A2620DC5D4}"/>
              </a:ext>
            </a:extLst>
          </p:cNvPr>
          <p:cNvSpPr/>
          <p:nvPr/>
        </p:nvSpPr>
        <p:spPr>
          <a:xfrm>
            <a:off x="2960741" y="340127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444A4D7-3B83-42BD-B4ED-5FAF7493EB35}"/>
              </a:ext>
            </a:extLst>
          </p:cNvPr>
          <p:cNvSpPr/>
          <p:nvPr/>
        </p:nvSpPr>
        <p:spPr>
          <a:xfrm>
            <a:off x="3230006" y="340127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22EC967-FA75-4504-A2EC-246A153A7893}"/>
              </a:ext>
            </a:extLst>
          </p:cNvPr>
          <p:cNvSpPr/>
          <p:nvPr/>
        </p:nvSpPr>
        <p:spPr>
          <a:xfrm>
            <a:off x="3499270" y="340127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87366E0-E55B-4ACF-8C54-C3D043CD6A2E}"/>
              </a:ext>
            </a:extLst>
          </p:cNvPr>
          <p:cNvSpPr/>
          <p:nvPr/>
        </p:nvSpPr>
        <p:spPr>
          <a:xfrm>
            <a:off x="3768534" y="340127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93136FB-138F-47AC-84B7-387A310D71B1}"/>
              </a:ext>
            </a:extLst>
          </p:cNvPr>
          <p:cNvSpPr/>
          <p:nvPr/>
        </p:nvSpPr>
        <p:spPr>
          <a:xfrm>
            <a:off x="4037799" y="340127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D469318B-8202-4B79-96D5-5AF86525B8DA}"/>
              </a:ext>
            </a:extLst>
          </p:cNvPr>
          <p:cNvSpPr/>
          <p:nvPr/>
        </p:nvSpPr>
        <p:spPr>
          <a:xfrm>
            <a:off x="4307063" y="340127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B365DDA-3209-4946-A692-C20367301E89}"/>
              </a:ext>
            </a:extLst>
          </p:cNvPr>
          <p:cNvSpPr/>
          <p:nvPr/>
        </p:nvSpPr>
        <p:spPr>
          <a:xfrm>
            <a:off x="4576328" y="340127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64518D0-B1B9-4E0E-BA07-30AC8FFC9557}"/>
              </a:ext>
            </a:extLst>
          </p:cNvPr>
          <p:cNvSpPr/>
          <p:nvPr/>
        </p:nvSpPr>
        <p:spPr>
          <a:xfrm>
            <a:off x="2152948" y="369714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311A0EC-8F9B-4011-BF78-0507923A1707}"/>
              </a:ext>
            </a:extLst>
          </p:cNvPr>
          <p:cNvSpPr/>
          <p:nvPr/>
        </p:nvSpPr>
        <p:spPr>
          <a:xfrm>
            <a:off x="2422212" y="369714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D642C37-8A32-4FC7-B74A-48D72BB5C4B5}"/>
              </a:ext>
            </a:extLst>
          </p:cNvPr>
          <p:cNvSpPr/>
          <p:nvPr/>
        </p:nvSpPr>
        <p:spPr>
          <a:xfrm>
            <a:off x="2691477" y="369714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76F43CE-0122-4660-9204-505CC606DD40}"/>
              </a:ext>
            </a:extLst>
          </p:cNvPr>
          <p:cNvSpPr/>
          <p:nvPr/>
        </p:nvSpPr>
        <p:spPr>
          <a:xfrm>
            <a:off x="2960741" y="369714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36421FA-BEEF-415D-BEC8-B9E51D878FC1}"/>
              </a:ext>
            </a:extLst>
          </p:cNvPr>
          <p:cNvSpPr/>
          <p:nvPr/>
        </p:nvSpPr>
        <p:spPr>
          <a:xfrm>
            <a:off x="3230006" y="369714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A3DC7C67-438D-458B-8F42-05D0CB6C4E11}"/>
              </a:ext>
            </a:extLst>
          </p:cNvPr>
          <p:cNvSpPr/>
          <p:nvPr/>
        </p:nvSpPr>
        <p:spPr>
          <a:xfrm>
            <a:off x="3499270" y="369714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E17CB983-D4FB-4A3B-80F0-23AD1D4D3147}"/>
              </a:ext>
            </a:extLst>
          </p:cNvPr>
          <p:cNvSpPr/>
          <p:nvPr/>
        </p:nvSpPr>
        <p:spPr>
          <a:xfrm>
            <a:off x="3768534" y="369714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E43A7E10-3D82-4847-B8E6-32FF1C8B0AFA}"/>
              </a:ext>
            </a:extLst>
          </p:cNvPr>
          <p:cNvSpPr/>
          <p:nvPr/>
        </p:nvSpPr>
        <p:spPr>
          <a:xfrm>
            <a:off x="4037799" y="369714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92E2923-84B1-42D8-BB4E-C4BAB956FECE}"/>
              </a:ext>
            </a:extLst>
          </p:cNvPr>
          <p:cNvSpPr/>
          <p:nvPr/>
        </p:nvSpPr>
        <p:spPr>
          <a:xfrm>
            <a:off x="4307063" y="369714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049E76B-ADD0-4FAF-8949-83BD6CB400F4}"/>
              </a:ext>
            </a:extLst>
          </p:cNvPr>
          <p:cNvSpPr/>
          <p:nvPr/>
        </p:nvSpPr>
        <p:spPr>
          <a:xfrm>
            <a:off x="4576328" y="369714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907E059-CA60-4338-AAE5-FE42A571AE6B}"/>
              </a:ext>
            </a:extLst>
          </p:cNvPr>
          <p:cNvSpPr/>
          <p:nvPr/>
        </p:nvSpPr>
        <p:spPr>
          <a:xfrm>
            <a:off x="2152948" y="399301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B7C117F-3CC5-4AD4-B3BE-3AE12824083B}"/>
              </a:ext>
            </a:extLst>
          </p:cNvPr>
          <p:cNvSpPr/>
          <p:nvPr/>
        </p:nvSpPr>
        <p:spPr>
          <a:xfrm>
            <a:off x="2422212" y="399301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419845D-68F0-48F2-9ABD-0917E12D14FF}"/>
              </a:ext>
            </a:extLst>
          </p:cNvPr>
          <p:cNvSpPr/>
          <p:nvPr/>
        </p:nvSpPr>
        <p:spPr>
          <a:xfrm>
            <a:off x="2691477" y="399301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4AB0799-43C4-4E97-9708-B9231D99D497}"/>
              </a:ext>
            </a:extLst>
          </p:cNvPr>
          <p:cNvSpPr/>
          <p:nvPr/>
        </p:nvSpPr>
        <p:spPr>
          <a:xfrm>
            <a:off x="2960741" y="399301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45F08F5-EAE9-4044-91F3-37EC807DE8B8}"/>
              </a:ext>
            </a:extLst>
          </p:cNvPr>
          <p:cNvSpPr/>
          <p:nvPr/>
        </p:nvSpPr>
        <p:spPr>
          <a:xfrm>
            <a:off x="3230006" y="399301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CF6EE08-3CB0-4909-A173-70454933B6C4}"/>
              </a:ext>
            </a:extLst>
          </p:cNvPr>
          <p:cNvSpPr/>
          <p:nvPr/>
        </p:nvSpPr>
        <p:spPr>
          <a:xfrm>
            <a:off x="3499270" y="399301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FE0DC63-BF07-427D-8C70-AFACC9444301}"/>
              </a:ext>
            </a:extLst>
          </p:cNvPr>
          <p:cNvSpPr/>
          <p:nvPr/>
        </p:nvSpPr>
        <p:spPr>
          <a:xfrm>
            <a:off x="3768534" y="399301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85F4DAF-A571-4DB7-AC9B-40AE6DA307CC}"/>
              </a:ext>
            </a:extLst>
          </p:cNvPr>
          <p:cNvSpPr/>
          <p:nvPr/>
        </p:nvSpPr>
        <p:spPr>
          <a:xfrm>
            <a:off x="4037799" y="399301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B6D45D9-EE9E-4CB6-B546-FB8268326D7F}"/>
              </a:ext>
            </a:extLst>
          </p:cNvPr>
          <p:cNvSpPr/>
          <p:nvPr/>
        </p:nvSpPr>
        <p:spPr>
          <a:xfrm>
            <a:off x="4307063" y="399301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5911524-0B3C-4180-9D65-D7DAD17CD783}"/>
              </a:ext>
            </a:extLst>
          </p:cNvPr>
          <p:cNvSpPr/>
          <p:nvPr/>
        </p:nvSpPr>
        <p:spPr>
          <a:xfrm>
            <a:off x="4576328" y="399301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EEEBA8C-CE49-4658-8032-D8A58D67DFB1}"/>
              </a:ext>
            </a:extLst>
          </p:cNvPr>
          <p:cNvSpPr/>
          <p:nvPr/>
        </p:nvSpPr>
        <p:spPr>
          <a:xfrm>
            <a:off x="2152948" y="428889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DCCDB15-E018-441C-B49D-29AA748BAD04}"/>
              </a:ext>
            </a:extLst>
          </p:cNvPr>
          <p:cNvSpPr/>
          <p:nvPr/>
        </p:nvSpPr>
        <p:spPr>
          <a:xfrm>
            <a:off x="2422212" y="428889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095BB65-A7A4-44BC-9F78-33C1109EEA79}"/>
              </a:ext>
            </a:extLst>
          </p:cNvPr>
          <p:cNvSpPr/>
          <p:nvPr/>
        </p:nvSpPr>
        <p:spPr>
          <a:xfrm>
            <a:off x="2691477" y="428889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45EFA69-C401-4F89-A036-B866B8E50B3C}"/>
              </a:ext>
            </a:extLst>
          </p:cNvPr>
          <p:cNvSpPr/>
          <p:nvPr/>
        </p:nvSpPr>
        <p:spPr>
          <a:xfrm>
            <a:off x="2960741" y="428889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7DB0AE02-D929-437E-975F-C816170C8A5A}"/>
              </a:ext>
            </a:extLst>
          </p:cNvPr>
          <p:cNvSpPr/>
          <p:nvPr/>
        </p:nvSpPr>
        <p:spPr>
          <a:xfrm>
            <a:off x="3230006" y="428889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F648548E-E4E8-4603-83E0-79BD0FD2E5FA}"/>
              </a:ext>
            </a:extLst>
          </p:cNvPr>
          <p:cNvSpPr/>
          <p:nvPr/>
        </p:nvSpPr>
        <p:spPr>
          <a:xfrm>
            <a:off x="3499270" y="428889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19E7428-5A33-4C4D-AC22-DD1BF7CA5D57}"/>
              </a:ext>
            </a:extLst>
          </p:cNvPr>
          <p:cNvSpPr/>
          <p:nvPr/>
        </p:nvSpPr>
        <p:spPr>
          <a:xfrm>
            <a:off x="3768534" y="428889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588843CF-6E9D-4890-A1BB-84AFF66CB492}"/>
              </a:ext>
            </a:extLst>
          </p:cNvPr>
          <p:cNvSpPr/>
          <p:nvPr/>
        </p:nvSpPr>
        <p:spPr>
          <a:xfrm>
            <a:off x="4037799" y="428889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F6859705-0DC2-4E03-9474-C4A91A36061F}"/>
              </a:ext>
            </a:extLst>
          </p:cNvPr>
          <p:cNvSpPr/>
          <p:nvPr/>
        </p:nvSpPr>
        <p:spPr>
          <a:xfrm>
            <a:off x="4307063" y="428889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1A3112B-B9FE-4806-BA2D-E39B6387D313}"/>
              </a:ext>
            </a:extLst>
          </p:cNvPr>
          <p:cNvSpPr/>
          <p:nvPr/>
        </p:nvSpPr>
        <p:spPr>
          <a:xfrm>
            <a:off x="4576328" y="428889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254C660-26EC-4ED9-AD0F-A95CA3277004}"/>
              </a:ext>
            </a:extLst>
          </p:cNvPr>
          <p:cNvSpPr/>
          <p:nvPr/>
        </p:nvSpPr>
        <p:spPr>
          <a:xfrm>
            <a:off x="2152948" y="458476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6A66B4D-3A8A-4A00-A235-CE05E3F9097C}"/>
              </a:ext>
            </a:extLst>
          </p:cNvPr>
          <p:cNvSpPr/>
          <p:nvPr/>
        </p:nvSpPr>
        <p:spPr>
          <a:xfrm>
            <a:off x="2422212" y="458476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DB2635E-7499-40F7-A291-74179F5C9D7D}"/>
              </a:ext>
            </a:extLst>
          </p:cNvPr>
          <p:cNvSpPr/>
          <p:nvPr/>
        </p:nvSpPr>
        <p:spPr>
          <a:xfrm>
            <a:off x="2691477" y="458476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66A4F912-DD97-42CB-A61F-57D38B0DD97F}"/>
              </a:ext>
            </a:extLst>
          </p:cNvPr>
          <p:cNvSpPr/>
          <p:nvPr/>
        </p:nvSpPr>
        <p:spPr>
          <a:xfrm>
            <a:off x="2960741" y="458476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6B8EB2B5-5871-4B78-8517-E98C1803CFF9}"/>
              </a:ext>
            </a:extLst>
          </p:cNvPr>
          <p:cNvSpPr/>
          <p:nvPr/>
        </p:nvSpPr>
        <p:spPr>
          <a:xfrm>
            <a:off x="3230006" y="458476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05CA84C-AB3A-44A4-9325-5E4CC407B398}"/>
              </a:ext>
            </a:extLst>
          </p:cNvPr>
          <p:cNvSpPr/>
          <p:nvPr/>
        </p:nvSpPr>
        <p:spPr>
          <a:xfrm>
            <a:off x="3499270" y="458476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66AC5135-01DD-4950-864A-25D951626EA2}"/>
              </a:ext>
            </a:extLst>
          </p:cNvPr>
          <p:cNvSpPr/>
          <p:nvPr/>
        </p:nvSpPr>
        <p:spPr>
          <a:xfrm>
            <a:off x="3768534" y="458476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23CFDD1-5EEA-4202-800B-8BF8A34756C8}"/>
              </a:ext>
            </a:extLst>
          </p:cNvPr>
          <p:cNvSpPr/>
          <p:nvPr/>
        </p:nvSpPr>
        <p:spPr>
          <a:xfrm>
            <a:off x="4037799" y="458476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3A7442B-D6B9-430E-A0AF-9BF7CF0EBE86}"/>
              </a:ext>
            </a:extLst>
          </p:cNvPr>
          <p:cNvSpPr/>
          <p:nvPr/>
        </p:nvSpPr>
        <p:spPr>
          <a:xfrm>
            <a:off x="4307063" y="458476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1893EECE-E2F1-4519-975D-3D2DE7208A6C}"/>
              </a:ext>
            </a:extLst>
          </p:cNvPr>
          <p:cNvSpPr/>
          <p:nvPr/>
        </p:nvSpPr>
        <p:spPr>
          <a:xfrm>
            <a:off x="4576328" y="458476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288447A-9E5D-4D6D-983D-F10D13DDB9CD}"/>
              </a:ext>
            </a:extLst>
          </p:cNvPr>
          <p:cNvSpPr/>
          <p:nvPr/>
        </p:nvSpPr>
        <p:spPr>
          <a:xfrm>
            <a:off x="2152948" y="488063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90BEEFA-F386-4E16-B49A-63C7AD235F32}"/>
              </a:ext>
            </a:extLst>
          </p:cNvPr>
          <p:cNvSpPr/>
          <p:nvPr/>
        </p:nvSpPr>
        <p:spPr>
          <a:xfrm>
            <a:off x="2422212" y="488063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682F2E0-6A02-488C-88FA-80DDA00DC0DF}"/>
              </a:ext>
            </a:extLst>
          </p:cNvPr>
          <p:cNvSpPr/>
          <p:nvPr/>
        </p:nvSpPr>
        <p:spPr>
          <a:xfrm>
            <a:off x="2691477" y="488063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BA57861-F0C6-4112-833F-3EE890462A98}"/>
              </a:ext>
            </a:extLst>
          </p:cNvPr>
          <p:cNvSpPr/>
          <p:nvPr/>
        </p:nvSpPr>
        <p:spPr>
          <a:xfrm>
            <a:off x="2960741" y="488063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6953A76D-9DC5-4AE0-A550-B0F5CC74EDE3}"/>
              </a:ext>
            </a:extLst>
          </p:cNvPr>
          <p:cNvSpPr/>
          <p:nvPr/>
        </p:nvSpPr>
        <p:spPr>
          <a:xfrm>
            <a:off x="3230006" y="488063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69D28296-E826-49A3-A9E4-E9C1A18006C5}"/>
              </a:ext>
            </a:extLst>
          </p:cNvPr>
          <p:cNvSpPr/>
          <p:nvPr/>
        </p:nvSpPr>
        <p:spPr>
          <a:xfrm>
            <a:off x="3499270" y="488063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F627E771-C719-4F99-9638-ED2EDB76B869}"/>
              </a:ext>
            </a:extLst>
          </p:cNvPr>
          <p:cNvSpPr/>
          <p:nvPr/>
        </p:nvSpPr>
        <p:spPr>
          <a:xfrm>
            <a:off x="3768534" y="488063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ADBE40A-77F9-454E-9C2B-A4C7F1235E3D}"/>
              </a:ext>
            </a:extLst>
          </p:cNvPr>
          <p:cNvSpPr/>
          <p:nvPr/>
        </p:nvSpPr>
        <p:spPr>
          <a:xfrm>
            <a:off x="4037799" y="488063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475C548F-62F1-4577-85EC-1814CA4A98A5}"/>
              </a:ext>
            </a:extLst>
          </p:cNvPr>
          <p:cNvSpPr/>
          <p:nvPr/>
        </p:nvSpPr>
        <p:spPr>
          <a:xfrm>
            <a:off x="4307063" y="488063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045F597-D3AA-45D6-B525-186611F9DF23}"/>
              </a:ext>
            </a:extLst>
          </p:cNvPr>
          <p:cNvSpPr/>
          <p:nvPr/>
        </p:nvSpPr>
        <p:spPr>
          <a:xfrm>
            <a:off x="4576328" y="488063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4727B2-735B-4FC8-8FD0-3FD5E949FEA8}"/>
              </a:ext>
            </a:extLst>
          </p:cNvPr>
          <p:cNvSpPr txBox="1"/>
          <p:nvPr/>
        </p:nvSpPr>
        <p:spPr>
          <a:xfrm>
            <a:off x="3056102" y="568953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F75073A-79FD-4025-BA23-EAB634F3FDF4}"/>
              </a:ext>
            </a:extLst>
          </p:cNvPr>
          <p:cNvCxnSpPr/>
          <p:nvPr/>
        </p:nvCxnSpPr>
        <p:spPr>
          <a:xfrm>
            <a:off x="3193643" y="554229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6A48143-87C0-491E-BE02-B71F3F298A6D}"/>
              </a:ext>
            </a:extLst>
          </p:cNvPr>
          <p:cNvSpPr/>
          <p:nvPr/>
        </p:nvSpPr>
        <p:spPr>
          <a:xfrm>
            <a:off x="6337359" y="1553935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4A1BD73-DEBA-42FA-8E32-08735D776CA2}"/>
              </a:ext>
            </a:extLst>
          </p:cNvPr>
          <p:cNvSpPr/>
          <p:nvPr/>
        </p:nvSpPr>
        <p:spPr>
          <a:xfrm>
            <a:off x="7415381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162CB047-96C6-49B3-87DB-797767D89AEE}"/>
              </a:ext>
            </a:extLst>
          </p:cNvPr>
          <p:cNvSpPr/>
          <p:nvPr/>
        </p:nvSpPr>
        <p:spPr>
          <a:xfrm>
            <a:off x="7684645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D544B30B-AEC7-4F95-A582-8EAD2127434D}"/>
              </a:ext>
            </a:extLst>
          </p:cNvPr>
          <p:cNvSpPr/>
          <p:nvPr/>
        </p:nvSpPr>
        <p:spPr>
          <a:xfrm>
            <a:off x="7953910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6E5B8F22-3D9B-4A2C-8581-577067D3F0A9}"/>
              </a:ext>
            </a:extLst>
          </p:cNvPr>
          <p:cNvSpPr/>
          <p:nvPr/>
        </p:nvSpPr>
        <p:spPr>
          <a:xfrm>
            <a:off x="822317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6A2EF5DA-26EC-48EC-A658-E689811EC15A}"/>
              </a:ext>
            </a:extLst>
          </p:cNvPr>
          <p:cNvSpPr/>
          <p:nvPr/>
        </p:nvSpPr>
        <p:spPr>
          <a:xfrm>
            <a:off x="8492439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1A3E000-582B-4E5E-B08C-934C57EB0B28}"/>
              </a:ext>
            </a:extLst>
          </p:cNvPr>
          <p:cNvSpPr/>
          <p:nvPr/>
        </p:nvSpPr>
        <p:spPr>
          <a:xfrm>
            <a:off x="8761703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3DC90696-1E25-446F-9606-CB0809AD60A1}"/>
              </a:ext>
            </a:extLst>
          </p:cNvPr>
          <p:cNvSpPr/>
          <p:nvPr/>
        </p:nvSpPr>
        <p:spPr>
          <a:xfrm>
            <a:off x="9030967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D520F34-5B17-4434-8F5C-BB9648A26621}"/>
              </a:ext>
            </a:extLst>
          </p:cNvPr>
          <p:cNvSpPr/>
          <p:nvPr/>
        </p:nvSpPr>
        <p:spPr>
          <a:xfrm>
            <a:off x="9300232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CA034DAC-20CC-4B19-86AF-9B0233934A39}"/>
              </a:ext>
            </a:extLst>
          </p:cNvPr>
          <p:cNvSpPr/>
          <p:nvPr/>
        </p:nvSpPr>
        <p:spPr>
          <a:xfrm>
            <a:off x="9569496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E4B32A59-DAA9-4655-A986-2E80DFAA4376}"/>
              </a:ext>
            </a:extLst>
          </p:cNvPr>
          <p:cNvSpPr/>
          <p:nvPr/>
        </p:nvSpPr>
        <p:spPr>
          <a:xfrm>
            <a:off x="9838761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51AE1D14-042E-4ED8-B277-1412A3DA733A}"/>
              </a:ext>
            </a:extLst>
          </p:cNvPr>
          <p:cNvSpPr/>
          <p:nvPr/>
        </p:nvSpPr>
        <p:spPr>
          <a:xfrm>
            <a:off x="7415381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50B41E9-3717-4738-9B78-36822578008A}"/>
              </a:ext>
            </a:extLst>
          </p:cNvPr>
          <p:cNvSpPr/>
          <p:nvPr/>
        </p:nvSpPr>
        <p:spPr>
          <a:xfrm>
            <a:off x="7684645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50ADAF0F-9F78-4CD0-BA3F-E4EC69554D51}"/>
              </a:ext>
            </a:extLst>
          </p:cNvPr>
          <p:cNvSpPr/>
          <p:nvPr/>
        </p:nvSpPr>
        <p:spPr>
          <a:xfrm>
            <a:off x="7953910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23B082D7-0C94-420E-8A06-B4EDDC791372}"/>
              </a:ext>
            </a:extLst>
          </p:cNvPr>
          <p:cNvSpPr/>
          <p:nvPr/>
        </p:nvSpPr>
        <p:spPr>
          <a:xfrm>
            <a:off x="822317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504C5162-4B96-440F-BEEE-FCA9CA333188}"/>
              </a:ext>
            </a:extLst>
          </p:cNvPr>
          <p:cNvSpPr/>
          <p:nvPr/>
        </p:nvSpPr>
        <p:spPr>
          <a:xfrm>
            <a:off x="8492439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BFD30C09-88FE-4A9A-99E9-F2F813059468}"/>
              </a:ext>
            </a:extLst>
          </p:cNvPr>
          <p:cNvSpPr/>
          <p:nvPr/>
        </p:nvSpPr>
        <p:spPr>
          <a:xfrm>
            <a:off x="8761703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E18C169-2489-4EE2-AFFA-0EFE9B99331F}"/>
              </a:ext>
            </a:extLst>
          </p:cNvPr>
          <p:cNvSpPr/>
          <p:nvPr/>
        </p:nvSpPr>
        <p:spPr>
          <a:xfrm>
            <a:off x="9030967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01A6872B-8611-4D54-9B93-CDD6116B2E33}"/>
              </a:ext>
            </a:extLst>
          </p:cNvPr>
          <p:cNvSpPr/>
          <p:nvPr/>
        </p:nvSpPr>
        <p:spPr>
          <a:xfrm>
            <a:off x="9300232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D4BC301-D95C-4289-B9E5-86945A134BBE}"/>
              </a:ext>
            </a:extLst>
          </p:cNvPr>
          <p:cNvSpPr/>
          <p:nvPr/>
        </p:nvSpPr>
        <p:spPr>
          <a:xfrm>
            <a:off x="9569496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1A0EF711-E831-469F-AB1E-6317FFA4E64D}"/>
              </a:ext>
            </a:extLst>
          </p:cNvPr>
          <p:cNvSpPr/>
          <p:nvPr/>
        </p:nvSpPr>
        <p:spPr>
          <a:xfrm>
            <a:off x="9838761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3FD04002-3120-48FA-B657-3B3AB86FD7D4}"/>
              </a:ext>
            </a:extLst>
          </p:cNvPr>
          <p:cNvSpPr/>
          <p:nvPr/>
        </p:nvSpPr>
        <p:spPr>
          <a:xfrm>
            <a:off x="7415381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75E6966-87AE-4DAC-820B-CD12080DA04F}"/>
              </a:ext>
            </a:extLst>
          </p:cNvPr>
          <p:cNvSpPr/>
          <p:nvPr/>
        </p:nvSpPr>
        <p:spPr>
          <a:xfrm>
            <a:off x="7684645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E4A40066-191C-4D4B-BEB6-31523DFFA6BF}"/>
              </a:ext>
            </a:extLst>
          </p:cNvPr>
          <p:cNvSpPr/>
          <p:nvPr/>
        </p:nvSpPr>
        <p:spPr>
          <a:xfrm>
            <a:off x="7953910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358F335D-C59B-4743-BC44-E29DEC7AC4A2}"/>
              </a:ext>
            </a:extLst>
          </p:cNvPr>
          <p:cNvSpPr/>
          <p:nvPr/>
        </p:nvSpPr>
        <p:spPr>
          <a:xfrm>
            <a:off x="822317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40970297-7ECF-42DF-8202-3DAFF920819C}"/>
              </a:ext>
            </a:extLst>
          </p:cNvPr>
          <p:cNvSpPr/>
          <p:nvPr/>
        </p:nvSpPr>
        <p:spPr>
          <a:xfrm>
            <a:off x="8492439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8D276F7F-C6D1-4595-9CB0-242B7622A4C1}"/>
              </a:ext>
            </a:extLst>
          </p:cNvPr>
          <p:cNvSpPr/>
          <p:nvPr/>
        </p:nvSpPr>
        <p:spPr>
          <a:xfrm>
            <a:off x="8761703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63F1821D-789E-437C-A9E6-671B6CD4EB33}"/>
              </a:ext>
            </a:extLst>
          </p:cNvPr>
          <p:cNvSpPr/>
          <p:nvPr/>
        </p:nvSpPr>
        <p:spPr>
          <a:xfrm>
            <a:off x="9030967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ABE1009D-17E2-4B6F-B6DA-4FBF7E104A71}"/>
              </a:ext>
            </a:extLst>
          </p:cNvPr>
          <p:cNvSpPr/>
          <p:nvPr/>
        </p:nvSpPr>
        <p:spPr>
          <a:xfrm>
            <a:off x="9300232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17495BEB-F5F0-4B94-981B-4CA9933FDBC4}"/>
              </a:ext>
            </a:extLst>
          </p:cNvPr>
          <p:cNvSpPr/>
          <p:nvPr/>
        </p:nvSpPr>
        <p:spPr>
          <a:xfrm>
            <a:off x="9569496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EA35EB23-B05D-4301-ADF6-AF0D62F3BAE1}"/>
              </a:ext>
            </a:extLst>
          </p:cNvPr>
          <p:cNvSpPr/>
          <p:nvPr/>
        </p:nvSpPr>
        <p:spPr>
          <a:xfrm>
            <a:off x="9838761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2B8F0FB0-4A7B-48D1-AABB-7C73CA357492}"/>
              </a:ext>
            </a:extLst>
          </p:cNvPr>
          <p:cNvSpPr/>
          <p:nvPr/>
        </p:nvSpPr>
        <p:spPr>
          <a:xfrm>
            <a:off x="7415381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013E0E1C-067D-4917-84C7-E92BDCEC18F1}"/>
              </a:ext>
            </a:extLst>
          </p:cNvPr>
          <p:cNvSpPr/>
          <p:nvPr/>
        </p:nvSpPr>
        <p:spPr>
          <a:xfrm>
            <a:off x="7684645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740D75F4-9659-4734-866C-FF31F0B5C394}"/>
              </a:ext>
            </a:extLst>
          </p:cNvPr>
          <p:cNvSpPr/>
          <p:nvPr/>
        </p:nvSpPr>
        <p:spPr>
          <a:xfrm>
            <a:off x="7953910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8F420852-3200-4BEB-9FF5-AEE149C1B809}"/>
              </a:ext>
            </a:extLst>
          </p:cNvPr>
          <p:cNvSpPr/>
          <p:nvPr/>
        </p:nvSpPr>
        <p:spPr>
          <a:xfrm>
            <a:off x="8223174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4FDEEEEB-CB72-44DA-8081-57841A5E43BC}"/>
              </a:ext>
            </a:extLst>
          </p:cNvPr>
          <p:cNvSpPr/>
          <p:nvPr/>
        </p:nvSpPr>
        <p:spPr>
          <a:xfrm>
            <a:off x="8492439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E801059-C808-484D-9344-25DB05D7A68D}"/>
              </a:ext>
            </a:extLst>
          </p:cNvPr>
          <p:cNvSpPr/>
          <p:nvPr/>
        </p:nvSpPr>
        <p:spPr>
          <a:xfrm>
            <a:off x="8761703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3B896E44-7B46-41A5-BD16-EBFDA129AF25}"/>
              </a:ext>
            </a:extLst>
          </p:cNvPr>
          <p:cNvSpPr/>
          <p:nvPr/>
        </p:nvSpPr>
        <p:spPr>
          <a:xfrm>
            <a:off x="9030967" y="313218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519B9484-3AD5-4952-ACD5-0046B64C51DA}"/>
              </a:ext>
            </a:extLst>
          </p:cNvPr>
          <p:cNvSpPr/>
          <p:nvPr/>
        </p:nvSpPr>
        <p:spPr>
          <a:xfrm>
            <a:off x="9300232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6E6BE22F-600B-4D67-A1A8-73AB1B9FFE94}"/>
              </a:ext>
            </a:extLst>
          </p:cNvPr>
          <p:cNvSpPr/>
          <p:nvPr/>
        </p:nvSpPr>
        <p:spPr>
          <a:xfrm>
            <a:off x="9569496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E63E42BE-6A74-4A71-BD49-25C70D923974}"/>
              </a:ext>
            </a:extLst>
          </p:cNvPr>
          <p:cNvSpPr/>
          <p:nvPr/>
        </p:nvSpPr>
        <p:spPr>
          <a:xfrm>
            <a:off x="9838761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57810D77-CB33-419B-8C0D-1EFC09A4DB90}"/>
              </a:ext>
            </a:extLst>
          </p:cNvPr>
          <p:cNvSpPr/>
          <p:nvPr/>
        </p:nvSpPr>
        <p:spPr>
          <a:xfrm>
            <a:off x="7415381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C689C0B6-3C0C-4CB6-A8D4-60CBE57C781D}"/>
              </a:ext>
            </a:extLst>
          </p:cNvPr>
          <p:cNvSpPr/>
          <p:nvPr/>
        </p:nvSpPr>
        <p:spPr>
          <a:xfrm>
            <a:off x="7684645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7E9C5D94-78B2-418C-82F1-391E52238B3D}"/>
              </a:ext>
            </a:extLst>
          </p:cNvPr>
          <p:cNvSpPr/>
          <p:nvPr/>
        </p:nvSpPr>
        <p:spPr>
          <a:xfrm>
            <a:off x="7953910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A6A3131E-AC6C-4D70-91C3-18087BBA35E1}"/>
              </a:ext>
            </a:extLst>
          </p:cNvPr>
          <p:cNvSpPr/>
          <p:nvPr/>
        </p:nvSpPr>
        <p:spPr>
          <a:xfrm>
            <a:off x="8223174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37DF4D9D-E737-4FAB-AA1A-4EB983E1616F}"/>
              </a:ext>
            </a:extLst>
          </p:cNvPr>
          <p:cNvSpPr/>
          <p:nvPr/>
        </p:nvSpPr>
        <p:spPr>
          <a:xfrm>
            <a:off x="8492439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5E5D5325-0FB3-4E68-A849-50EB5C28A2AD}"/>
              </a:ext>
            </a:extLst>
          </p:cNvPr>
          <p:cNvSpPr/>
          <p:nvPr/>
        </p:nvSpPr>
        <p:spPr>
          <a:xfrm>
            <a:off x="8761703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4B41112B-1882-4BD2-ACA5-760649520086}"/>
              </a:ext>
            </a:extLst>
          </p:cNvPr>
          <p:cNvSpPr/>
          <p:nvPr/>
        </p:nvSpPr>
        <p:spPr>
          <a:xfrm>
            <a:off x="9030967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EE6998FE-D9F9-492F-8B86-E385F34B2BDD}"/>
              </a:ext>
            </a:extLst>
          </p:cNvPr>
          <p:cNvSpPr/>
          <p:nvPr/>
        </p:nvSpPr>
        <p:spPr>
          <a:xfrm>
            <a:off x="9300232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B219A7AA-06ED-41D5-956A-B8BCC54D179D}"/>
              </a:ext>
            </a:extLst>
          </p:cNvPr>
          <p:cNvSpPr/>
          <p:nvPr/>
        </p:nvSpPr>
        <p:spPr>
          <a:xfrm>
            <a:off x="9569496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BFF8A995-B527-45A7-A507-1EEB1B8477D6}"/>
              </a:ext>
            </a:extLst>
          </p:cNvPr>
          <p:cNvSpPr/>
          <p:nvPr/>
        </p:nvSpPr>
        <p:spPr>
          <a:xfrm>
            <a:off x="9838761" y="342806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44D874B3-D198-4B0A-9672-BA57C877943B}"/>
              </a:ext>
            </a:extLst>
          </p:cNvPr>
          <p:cNvSpPr/>
          <p:nvPr/>
        </p:nvSpPr>
        <p:spPr>
          <a:xfrm>
            <a:off x="7415381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88060D4B-26BA-494F-ADEC-35C2705DBC0E}"/>
              </a:ext>
            </a:extLst>
          </p:cNvPr>
          <p:cNvSpPr/>
          <p:nvPr/>
        </p:nvSpPr>
        <p:spPr>
          <a:xfrm>
            <a:off x="7684645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F0F163B7-454A-4A4F-8B9F-78824C9B7DA8}"/>
              </a:ext>
            </a:extLst>
          </p:cNvPr>
          <p:cNvSpPr/>
          <p:nvPr/>
        </p:nvSpPr>
        <p:spPr>
          <a:xfrm>
            <a:off x="7953910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1E5C68D4-84E4-48AD-AA7F-1C5C9B66E566}"/>
              </a:ext>
            </a:extLst>
          </p:cNvPr>
          <p:cNvSpPr/>
          <p:nvPr/>
        </p:nvSpPr>
        <p:spPr>
          <a:xfrm>
            <a:off x="8223174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70EB071E-F907-4834-A09E-798A05B28042}"/>
              </a:ext>
            </a:extLst>
          </p:cNvPr>
          <p:cNvSpPr/>
          <p:nvPr/>
        </p:nvSpPr>
        <p:spPr>
          <a:xfrm>
            <a:off x="8492439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470B8C42-E434-484F-9D14-46DBD4556D17}"/>
              </a:ext>
            </a:extLst>
          </p:cNvPr>
          <p:cNvSpPr/>
          <p:nvPr/>
        </p:nvSpPr>
        <p:spPr>
          <a:xfrm>
            <a:off x="8761703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5028C9E1-BCD2-4196-9FBA-1FD86CF35E08}"/>
              </a:ext>
            </a:extLst>
          </p:cNvPr>
          <p:cNvSpPr/>
          <p:nvPr/>
        </p:nvSpPr>
        <p:spPr>
          <a:xfrm>
            <a:off x="9030967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5E5133D-4EB6-4629-88C3-9DC46702FE18}"/>
              </a:ext>
            </a:extLst>
          </p:cNvPr>
          <p:cNvSpPr/>
          <p:nvPr/>
        </p:nvSpPr>
        <p:spPr>
          <a:xfrm>
            <a:off x="9300232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C39FF234-40F0-49F0-9621-8A66156C590F}"/>
              </a:ext>
            </a:extLst>
          </p:cNvPr>
          <p:cNvSpPr/>
          <p:nvPr/>
        </p:nvSpPr>
        <p:spPr>
          <a:xfrm>
            <a:off x="9569496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9C53F3F1-C15B-4C74-895F-A95437785E68}"/>
              </a:ext>
            </a:extLst>
          </p:cNvPr>
          <p:cNvSpPr/>
          <p:nvPr/>
        </p:nvSpPr>
        <p:spPr>
          <a:xfrm>
            <a:off x="9838761" y="372393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145B1DAF-DFED-4CEE-BBEC-EE98ABDA4A86}"/>
              </a:ext>
            </a:extLst>
          </p:cNvPr>
          <p:cNvSpPr/>
          <p:nvPr/>
        </p:nvSpPr>
        <p:spPr>
          <a:xfrm>
            <a:off x="7415381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396C504C-58C8-4A5A-870F-5DA095DAD86F}"/>
              </a:ext>
            </a:extLst>
          </p:cNvPr>
          <p:cNvSpPr/>
          <p:nvPr/>
        </p:nvSpPr>
        <p:spPr>
          <a:xfrm>
            <a:off x="7684645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4B2C34D9-3EE2-4C9D-BBFD-023596DE3CCB}"/>
              </a:ext>
            </a:extLst>
          </p:cNvPr>
          <p:cNvSpPr/>
          <p:nvPr/>
        </p:nvSpPr>
        <p:spPr>
          <a:xfrm>
            <a:off x="7953910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2E825A1B-5922-41FA-AA5C-7A1F22C3FEF0}"/>
              </a:ext>
            </a:extLst>
          </p:cNvPr>
          <p:cNvSpPr/>
          <p:nvPr/>
        </p:nvSpPr>
        <p:spPr>
          <a:xfrm>
            <a:off x="8223174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0FA2B9EF-5DF3-48C8-A6DB-2388A8E991CC}"/>
              </a:ext>
            </a:extLst>
          </p:cNvPr>
          <p:cNvSpPr/>
          <p:nvPr/>
        </p:nvSpPr>
        <p:spPr>
          <a:xfrm>
            <a:off x="8492439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01178827-96F5-436E-A12F-CF4C2E6D94E7}"/>
              </a:ext>
            </a:extLst>
          </p:cNvPr>
          <p:cNvSpPr/>
          <p:nvPr/>
        </p:nvSpPr>
        <p:spPr>
          <a:xfrm>
            <a:off x="8761703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9B4CEA82-A8DC-4085-9625-D78518F54670}"/>
              </a:ext>
            </a:extLst>
          </p:cNvPr>
          <p:cNvSpPr/>
          <p:nvPr/>
        </p:nvSpPr>
        <p:spPr>
          <a:xfrm>
            <a:off x="9030967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6B3A886A-C511-4B22-81BA-42EE5BD0AB0D}"/>
              </a:ext>
            </a:extLst>
          </p:cNvPr>
          <p:cNvSpPr/>
          <p:nvPr/>
        </p:nvSpPr>
        <p:spPr>
          <a:xfrm>
            <a:off x="9300232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F4D2DC3A-C49C-4CC2-B0EB-FDB398D302CC}"/>
              </a:ext>
            </a:extLst>
          </p:cNvPr>
          <p:cNvSpPr/>
          <p:nvPr/>
        </p:nvSpPr>
        <p:spPr>
          <a:xfrm>
            <a:off x="9569496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EA4C59AA-3B03-4AEC-8B39-AC7E9F233E6A}"/>
              </a:ext>
            </a:extLst>
          </p:cNvPr>
          <p:cNvSpPr/>
          <p:nvPr/>
        </p:nvSpPr>
        <p:spPr>
          <a:xfrm>
            <a:off x="9838761" y="401980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9754D6EF-B481-4382-A39B-690C40B44994}"/>
              </a:ext>
            </a:extLst>
          </p:cNvPr>
          <p:cNvSpPr/>
          <p:nvPr/>
        </p:nvSpPr>
        <p:spPr>
          <a:xfrm>
            <a:off x="7415381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5C2CF8C6-C31A-4482-BFBA-A7C16F38EE27}"/>
              </a:ext>
            </a:extLst>
          </p:cNvPr>
          <p:cNvSpPr/>
          <p:nvPr/>
        </p:nvSpPr>
        <p:spPr>
          <a:xfrm>
            <a:off x="7684645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2245DDC5-A0D4-46B8-80CE-AD3A58D78ED4}"/>
              </a:ext>
            </a:extLst>
          </p:cNvPr>
          <p:cNvSpPr/>
          <p:nvPr/>
        </p:nvSpPr>
        <p:spPr>
          <a:xfrm>
            <a:off x="7953910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5C1F6738-A5DC-41A4-8A28-5A89D9C4B779}"/>
              </a:ext>
            </a:extLst>
          </p:cNvPr>
          <p:cNvSpPr/>
          <p:nvPr/>
        </p:nvSpPr>
        <p:spPr>
          <a:xfrm>
            <a:off x="8223174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1889C4C8-BEC0-40EF-98B2-E04F7E2C8555}"/>
              </a:ext>
            </a:extLst>
          </p:cNvPr>
          <p:cNvSpPr/>
          <p:nvPr/>
        </p:nvSpPr>
        <p:spPr>
          <a:xfrm>
            <a:off x="8492439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39B1B8D3-7D42-4DD6-B6F4-7CC88418A0C9}"/>
              </a:ext>
            </a:extLst>
          </p:cNvPr>
          <p:cNvSpPr/>
          <p:nvPr/>
        </p:nvSpPr>
        <p:spPr>
          <a:xfrm>
            <a:off x="8761703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19F853E7-252E-458B-8C6D-A8E062322D25}"/>
              </a:ext>
            </a:extLst>
          </p:cNvPr>
          <p:cNvSpPr/>
          <p:nvPr/>
        </p:nvSpPr>
        <p:spPr>
          <a:xfrm>
            <a:off x="9030967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F5E5E6D8-0885-44AC-94A4-4CCBD7459703}"/>
              </a:ext>
            </a:extLst>
          </p:cNvPr>
          <p:cNvSpPr/>
          <p:nvPr/>
        </p:nvSpPr>
        <p:spPr>
          <a:xfrm>
            <a:off x="9300232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DB73BE82-C9AD-4915-9BD3-84828167E7D2}"/>
              </a:ext>
            </a:extLst>
          </p:cNvPr>
          <p:cNvSpPr/>
          <p:nvPr/>
        </p:nvSpPr>
        <p:spPr>
          <a:xfrm>
            <a:off x="9569496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2EF3038B-23C8-4D32-A348-C3E8228601AD}"/>
              </a:ext>
            </a:extLst>
          </p:cNvPr>
          <p:cNvSpPr/>
          <p:nvPr/>
        </p:nvSpPr>
        <p:spPr>
          <a:xfrm>
            <a:off x="9838761" y="431568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1BB70D92-0997-4821-95FF-90F86B8B9908}"/>
              </a:ext>
            </a:extLst>
          </p:cNvPr>
          <p:cNvSpPr/>
          <p:nvPr/>
        </p:nvSpPr>
        <p:spPr>
          <a:xfrm>
            <a:off x="7415381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F182DAC5-C12D-4F7D-9013-43720F06344B}"/>
              </a:ext>
            </a:extLst>
          </p:cNvPr>
          <p:cNvSpPr/>
          <p:nvPr/>
        </p:nvSpPr>
        <p:spPr>
          <a:xfrm>
            <a:off x="7684645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4FFCA44A-E872-468D-A165-49D23C33AE48}"/>
              </a:ext>
            </a:extLst>
          </p:cNvPr>
          <p:cNvSpPr/>
          <p:nvPr/>
        </p:nvSpPr>
        <p:spPr>
          <a:xfrm>
            <a:off x="7953910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F0ECCE4C-30B8-47A7-854C-5F429CCA8D54}"/>
              </a:ext>
            </a:extLst>
          </p:cNvPr>
          <p:cNvSpPr/>
          <p:nvPr/>
        </p:nvSpPr>
        <p:spPr>
          <a:xfrm>
            <a:off x="8223174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1B316802-9DC0-495F-8D8E-7D40CA086556}"/>
              </a:ext>
            </a:extLst>
          </p:cNvPr>
          <p:cNvSpPr/>
          <p:nvPr/>
        </p:nvSpPr>
        <p:spPr>
          <a:xfrm>
            <a:off x="8492439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4AADA982-CD56-4D74-9060-622B5DFA0F1A}"/>
              </a:ext>
            </a:extLst>
          </p:cNvPr>
          <p:cNvSpPr/>
          <p:nvPr/>
        </p:nvSpPr>
        <p:spPr>
          <a:xfrm>
            <a:off x="8761703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114206DD-E266-4D04-BE87-AEB6AAA74B37}"/>
              </a:ext>
            </a:extLst>
          </p:cNvPr>
          <p:cNvSpPr/>
          <p:nvPr/>
        </p:nvSpPr>
        <p:spPr>
          <a:xfrm>
            <a:off x="9030967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59B0C8F-0814-45DF-91B4-282370DD546A}"/>
              </a:ext>
            </a:extLst>
          </p:cNvPr>
          <p:cNvSpPr/>
          <p:nvPr/>
        </p:nvSpPr>
        <p:spPr>
          <a:xfrm>
            <a:off x="9300232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601325AC-07FB-4F6D-951A-630073042634}"/>
              </a:ext>
            </a:extLst>
          </p:cNvPr>
          <p:cNvSpPr/>
          <p:nvPr/>
        </p:nvSpPr>
        <p:spPr>
          <a:xfrm>
            <a:off x="9569496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3EF78CC7-A2E0-4E67-AFC0-0E1186FE1104}"/>
              </a:ext>
            </a:extLst>
          </p:cNvPr>
          <p:cNvSpPr/>
          <p:nvPr/>
        </p:nvSpPr>
        <p:spPr>
          <a:xfrm>
            <a:off x="9838761" y="461155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3B9C0D56-56F3-4450-A3CD-EF27FA5947AA}"/>
              </a:ext>
            </a:extLst>
          </p:cNvPr>
          <p:cNvSpPr/>
          <p:nvPr/>
        </p:nvSpPr>
        <p:spPr>
          <a:xfrm>
            <a:off x="7415381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AC1799E1-1B96-48C5-822A-5A6F081DFFBF}"/>
              </a:ext>
            </a:extLst>
          </p:cNvPr>
          <p:cNvSpPr/>
          <p:nvPr/>
        </p:nvSpPr>
        <p:spPr>
          <a:xfrm>
            <a:off x="7684645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FD559AC4-A622-461D-B958-1A62284924A5}"/>
              </a:ext>
            </a:extLst>
          </p:cNvPr>
          <p:cNvSpPr/>
          <p:nvPr/>
        </p:nvSpPr>
        <p:spPr>
          <a:xfrm>
            <a:off x="7953910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5E8C5EC-C5CC-4906-BDAB-20062B5AB7DD}"/>
              </a:ext>
            </a:extLst>
          </p:cNvPr>
          <p:cNvSpPr/>
          <p:nvPr/>
        </p:nvSpPr>
        <p:spPr>
          <a:xfrm>
            <a:off x="8223174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78A5124-4CFA-43CA-B0F7-867D244215BB}"/>
              </a:ext>
            </a:extLst>
          </p:cNvPr>
          <p:cNvSpPr/>
          <p:nvPr/>
        </p:nvSpPr>
        <p:spPr>
          <a:xfrm>
            <a:off x="8492439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43A94CB6-73EE-4ACD-A1BD-5CFE01E12810}"/>
              </a:ext>
            </a:extLst>
          </p:cNvPr>
          <p:cNvSpPr/>
          <p:nvPr/>
        </p:nvSpPr>
        <p:spPr>
          <a:xfrm>
            <a:off x="8761703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834F7AEF-32B8-442C-83B1-07ED50F6C3B4}"/>
              </a:ext>
            </a:extLst>
          </p:cNvPr>
          <p:cNvSpPr/>
          <p:nvPr/>
        </p:nvSpPr>
        <p:spPr>
          <a:xfrm>
            <a:off x="9030967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0975A3B9-D031-4C72-97E5-6A4FE41D7D97}"/>
              </a:ext>
            </a:extLst>
          </p:cNvPr>
          <p:cNvSpPr/>
          <p:nvPr/>
        </p:nvSpPr>
        <p:spPr>
          <a:xfrm>
            <a:off x="9300232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8801E324-773E-4D98-B8B8-39CA2550C794}"/>
              </a:ext>
            </a:extLst>
          </p:cNvPr>
          <p:cNvSpPr/>
          <p:nvPr/>
        </p:nvSpPr>
        <p:spPr>
          <a:xfrm>
            <a:off x="9569496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36F8AD34-2317-402E-99D6-A94584AA9EB9}"/>
              </a:ext>
            </a:extLst>
          </p:cNvPr>
          <p:cNvSpPr/>
          <p:nvPr/>
        </p:nvSpPr>
        <p:spPr>
          <a:xfrm>
            <a:off x="9838761" y="4907426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415FEFB-2CEB-43D0-AC87-A92393FC8BCA}"/>
              </a:ext>
            </a:extLst>
          </p:cNvPr>
          <p:cNvSpPr txBox="1"/>
          <p:nvPr/>
        </p:nvSpPr>
        <p:spPr>
          <a:xfrm>
            <a:off x="8318535" y="571632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5ED158B4-BAF2-489D-920A-C5798124B4AA}"/>
              </a:ext>
            </a:extLst>
          </p:cNvPr>
          <p:cNvCxnSpPr/>
          <p:nvPr/>
        </p:nvCxnSpPr>
        <p:spPr>
          <a:xfrm>
            <a:off x="8456076" y="5569082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B6125EB6-661C-4829-BD6B-214773215181}"/>
              </a:ext>
            </a:extLst>
          </p:cNvPr>
          <p:cNvSpPr/>
          <p:nvPr/>
        </p:nvSpPr>
        <p:spPr>
          <a:xfrm>
            <a:off x="6337359" y="1540581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DF82DF7-4E0C-4D52-986E-930F5914F538}"/>
              </a:ext>
            </a:extLst>
          </p:cNvPr>
          <p:cNvSpPr txBox="1"/>
          <p:nvPr/>
        </p:nvSpPr>
        <p:spPr>
          <a:xfrm>
            <a:off x="6418847" y="1612796"/>
            <a:ext cx="505268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1032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C44C16E-D3A8-4D2D-A3BA-D811734FF75F}"/>
              </a:ext>
            </a:extLst>
          </p:cNvPr>
          <p:cNvGrpSpPr/>
          <p:nvPr/>
        </p:nvGrpSpPr>
        <p:grpSpPr>
          <a:xfrm>
            <a:off x="1100102" y="1986042"/>
            <a:ext cx="5319113" cy="341578"/>
            <a:chOff x="1188881" y="2057400"/>
            <a:chExt cx="5554819" cy="304800"/>
          </a:xfrm>
        </p:grpSpPr>
        <p:sp>
          <p:nvSpPr>
            <p:cNvPr id="65" name="모서리가 둥근 직사각형 1">
              <a:extLst>
                <a:ext uri="{FF2B5EF4-FFF2-40B4-BE49-F238E27FC236}">
                  <a16:creationId xmlns:a16="http://schemas.microsoft.com/office/drawing/2014/main" id="{99D7D0E3-BB6A-4A2C-807A-399B25A83AFC}"/>
                </a:ext>
              </a:extLst>
            </p:cNvPr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31">
              <a:extLst>
                <a:ext uri="{FF2B5EF4-FFF2-40B4-BE49-F238E27FC236}">
                  <a16:creationId xmlns:a16="http://schemas.microsoft.com/office/drawing/2014/main" id="{AE2764A0-1AE7-410D-AF22-0F324BC34828}"/>
                </a:ext>
              </a:extLst>
            </p:cNvPr>
            <p:cNvSpPr/>
            <p:nvPr/>
          </p:nvSpPr>
          <p:spPr>
            <a:xfrm>
              <a:off x="1188881" y="2057400"/>
              <a:ext cx="490711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55E6DBB-2DE1-4027-8137-0813D6397271}"/>
              </a:ext>
            </a:extLst>
          </p:cNvPr>
          <p:cNvSpPr txBox="1"/>
          <p:nvPr/>
        </p:nvSpPr>
        <p:spPr>
          <a:xfrm>
            <a:off x="6598379" y="193654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D92A3A-A806-499E-AA21-47D06618DA5A}"/>
              </a:ext>
            </a:extLst>
          </p:cNvPr>
          <p:cNvSpPr txBox="1"/>
          <p:nvPr/>
        </p:nvSpPr>
        <p:spPr>
          <a:xfrm>
            <a:off x="7423934" y="201126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1" name="다이아몬드 40">
            <a:extLst>
              <a:ext uri="{FF2B5EF4-FFF2-40B4-BE49-F238E27FC236}">
                <a16:creationId xmlns:a16="http://schemas.microsoft.com/office/drawing/2014/main" id="{9DECEBA3-D8BA-4EC4-BFEF-07C77A61A6AC}"/>
              </a:ext>
            </a:extLst>
          </p:cNvPr>
          <p:cNvSpPr/>
          <p:nvPr/>
        </p:nvSpPr>
        <p:spPr>
          <a:xfrm>
            <a:off x="5607461" y="1986042"/>
            <a:ext cx="353673" cy="336159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FD6CE3-29B4-4C62-9693-100882E29F02}"/>
              </a:ext>
            </a:extLst>
          </p:cNvPr>
          <p:cNvGrpSpPr/>
          <p:nvPr/>
        </p:nvGrpSpPr>
        <p:grpSpPr>
          <a:xfrm>
            <a:off x="1100102" y="2847319"/>
            <a:ext cx="5319113" cy="341578"/>
            <a:chOff x="1188881" y="2570126"/>
            <a:chExt cx="5554819" cy="304800"/>
          </a:xfrm>
        </p:grpSpPr>
        <p:sp>
          <p:nvSpPr>
            <p:cNvPr id="63" name="모서리가 둥근 직사각형 16">
              <a:extLst>
                <a:ext uri="{FF2B5EF4-FFF2-40B4-BE49-F238E27FC236}">
                  <a16:creationId xmlns:a16="http://schemas.microsoft.com/office/drawing/2014/main" id="{B5350638-CAD1-406F-B7B5-3EA4F26A1D54}"/>
                </a:ext>
              </a:extLst>
            </p:cNvPr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32">
              <a:extLst>
                <a:ext uri="{FF2B5EF4-FFF2-40B4-BE49-F238E27FC236}">
                  <a16:creationId xmlns:a16="http://schemas.microsoft.com/office/drawing/2014/main" id="{9B84EAA2-C1B2-4B25-AF96-2AC44C1C0490}"/>
                </a:ext>
              </a:extLst>
            </p:cNvPr>
            <p:cNvSpPr/>
            <p:nvPr/>
          </p:nvSpPr>
          <p:spPr>
            <a:xfrm>
              <a:off x="1188882" y="2570126"/>
              <a:ext cx="41927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A42D638-0466-496D-822B-63990A6297F1}"/>
              </a:ext>
            </a:extLst>
          </p:cNvPr>
          <p:cNvSpPr txBox="1"/>
          <p:nvPr/>
        </p:nvSpPr>
        <p:spPr>
          <a:xfrm>
            <a:off x="6598379" y="279659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4A2F57-8AC0-4017-A0EB-035BDDE08BAB}"/>
              </a:ext>
            </a:extLst>
          </p:cNvPr>
          <p:cNvSpPr txBox="1"/>
          <p:nvPr/>
        </p:nvSpPr>
        <p:spPr>
          <a:xfrm>
            <a:off x="7423934" y="2875577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F2F4BCD1-8DC0-49FE-9E9F-9C275210A607}"/>
              </a:ext>
            </a:extLst>
          </p:cNvPr>
          <p:cNvSpPr/>
          <p:nvPr/>
        </p:nvSpPr>
        <p:spPr>
          <a:xfrm>
            <a:off x="4923400" y="2860867"/>
            <a:ext cx="353673" cy="336159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A1E78A5-568A-4460-A067-5D18A44BA1DF}"/>
              </a:ext>
            </a:extLst>
          </p:cNvPr>
          <p:cNvGrpSpPr/>
          <p:nvPr/>
        </p:nvGrpSpPr>
        <p:grpSpPr>
          <a:xfrm>
            <a:off x="1100102" y="3709822"/>
            <a:ext cx="5319113" cy="341578"/>
            <a:chOff x="1188881" y="3595578"/>
            <a:chExt cx="5554819" cy="304800"/>
          </a:xfrm>
        </p:grpSpPr>
        <p:sp>
          <p:nvSpPr>
            <p:cNvPr id="59" name="모서리가 둥근 직사각형 18">
              <a:extLst>
                <a:ext uri="{FF2B5EF4-FFF2-40B4-BE49-F238E27FC236}">
                  <a16:creationId xmlns:a16="http://schemas.microsoft.com/office/drawing/2014/main" id="{CF6BEBE8-B8FD-4F9B-A590-B089BCB3B34F}"/>
                </a:ext>
              </a:extLst>
            </p:cNvPr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34">
              <a:extLst>
                <a:ext uri="{FF2B5EF4-FFF2-40B4-BE49-F238E27FC236}">
                  <a16:creationId xmlns:a16="http://schemas.microsoft.com/office/drawing/2014/main" id="{0523F66B-3806-4A31-8616-DB9916B3E342}"/>
                </a:ext>
              </a:extLst>
            </p:cNvPr>
            <p:cNvSpPr/>
            <p:nvPr/>
          </p:nvSpPr>
          <p:spPr>
            <a:xfrm>
              <a:off x="1188882" y="3595578"/>
              <a:ext cx="27639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D80F3CC-156C-43FB-BC57-ED18BC5E4D04}"/>
              </a:ext>
            </a:extLst>
          </p:cNvPr>
          <p:cNvSpPr txBox="1"/>
          <p:nvPr/>
        </p:nvSpPr>
        <p:spPr>
          <a:xfrm>
            <a:off x="6598379" y="3656646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154DB5-E772-4046-A212-95ACE8C24AF2}"/>
              </a:ext>
            </a:extLst>
          </p:cNvPr>
          <p:cNvSpPr txBox="1"/>
          <p:nvPr/>
        </p:nvSpPr>
        <p:spPr>
          <a:xfrm>
            <a:off x="7423934" y="374415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B60C5A8F-3B7E-433C-9F37-75B8B882D99B}"/>
              </a:ext>
            </a:extLst>
          </p:cNvPr>
          <p:cNvSpPr/>
          <p:nvPr/>
        </p:nvSpPr>
        <p:spPr>
          <a:xfrm>
            <a:off x="3555280" y="3707771"/>
            <a:ext cx="353673" cy="336159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84BA581-41A0-43FC-9C28-015B2218042E}"/>
              </a:ext>
            </a:extLst>
          </p:cNvPr>
          <p:cNvGrpSpPr/>
          <p:nvPr/>
        </p:nvGrpSpPr>
        <p:grpSpPr>
          <a:xfrm>
            <a:off x="1100102" y="4571099"/>
            <a:ext cx="5319113" cy="344288"/>
            <a:chOff x="1188881" y="4108304"/>
            <a:chExt cx="5554819" cy="307218"/>
          </a:xfrm>
        </p:grpSpPr>
        <p:sp>
          <p:nvSpPr>
            <p:cNvPr id="57" name="모서리가 둥근 직사각형 19">
              <a:extLst>
                <a:ext uri="{FF2B5EF4-FFF2-40B4-BE49-F238E27FC236}">
                  <a16:creationId xmlns:a16="http://schemas.microsoft.com/office/drawing/2014/main" id="{8A534E15-0371-46CE-A7B0-0EAC9074FB5A}"/>
                </a:ext>
              </a:extLst>
            </p:cNvPr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35">
              <a:extLst>
                <a:ext uri="{FF2B5EF4-FFF2-40B4-BE49-F238E27FC236}">
                  <a16:creationId xmlns:a16="http://schemas.microsoft.com/office/drawing/2014/main" id="{4C9AF37C-265A-40FC-8BCC-1141DFC90FA0}"/>
                </a:ext>
              </a:extLst>
            </p:cNvPr>
            <p:cNvSpPr/>
            <p:nvPr/>
          </p:nvSpPr>
          <p:spPr>
            <a:xfrm>
              <a:off x="1188882" y="4108304"/>
              <a:ext cx="20400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DB1591B-1A9F-4F54-90B0-8687F4CE7D95}"/>
              </a:ext>
            </a:extLst>
          </p:cNvPr>
          <p:cNvSpPr txBox="1"/>
          <p:nvPr/>
        </p:nvSpPr>
        <p:spPr>
          <a:xfrm>
            <a:off x="6598379" y="4516697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65DCDB-19F6-4B07-952F-427D4B9F3C5D}"/>
              </a:ext>
            </a:extLst>
          </p:cNvPr>
          <p:cNvSpPr txBox="1"/>
          <p:nvPr/>
        </p:nvSpPr>
        <p:spPr>
          <a:xfrm>
            <a:off x="7423934" y="4608465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5" name="다이아몬드 44">
            <a:extLst>
              <a:ext uri="{FF2B5EF4-FFF2-40B4-BE49-F238E27FC236}">
                <a16:creationId xmlns:a16="http://schemas.microsoft.com/office/drawing/2014/main" id="{901451B9-4D83-47F1-869E-DD22CC645739}"/>
              </a:ext>
            </a:extLst>
          </p:cNvPr>
          <p:cNvSpPr/>
          <p:nvPr/>
        </p:nvSpPr>
        <p:spPr>
          <a:xfrm>
            <a:off x="2871220" y="4571922"/>
            <a:ext cx="353673" cy="336159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E8EAE6-06AD-40EF-AD29-2A2CB8567452}"/>
              </a:ext>
            </a:extLst>
          </p:cNvPr>
          <p:cNvGrpSpPr/>
          <p:nvPr/>
        </p:nvGrpSpPr>
        <p:grpSpPr>
          <a:xfrm>
            <a:off x="1100102" y="5433602"/>
            <a:ext cx="5319113" cy="341578"/>
            <a:chOff x="1188881" y="5133756"/>
            <a:chExt cx="5554819" cy="304800"/>
          </a:xfrm>
        </p:grpSpPr>
        <p:sp>
          <p:nvSpPr>
            <p:cNvPr id="48" name="모서리가 둥근 직사각형 21">
              <a:extLst>
                <a:ext uri="{FF2B5EF4-FFF2-40B4-BE49-F238E27FC236}">
                  <a16:creationId xmlns:a16="http://schemas.microsoft.com/office/drawing/2014/main" id="{E17642AC-8888-47FD-B9A9-FF3E92681ACC}"/>
                </a:ext>
              </a:extLst>
            </p:cNvPr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37">
              <a:extLst>
                <a:ext uri="{FF2B5EF4-FFF2-40B4-BE49-F238E27FC236}">
                  <a16:creationId xmlns:a16="http://schemas.microsoft.com/office/drawing/2014/main" id="{8AC62438-00A8-4420-A1EC-42F04373D3A5}"/>
                </a:ext>
              </a:extLst>
            </p:cNvPr>
            <p:cNvSpPr/>
            <p:nvPr/>
          </p:nvSpPr>
          <p:spPr>
            <a:xfrm>
              <a:off x="1188882" y="5133756"/>
              <a:ext cx="5922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DC84D02-E096-47B0-8B9E-6F83755D7EE7}"/>
              </a:ext>
            </a:extLst>
          </p:cNvPr>
          <p:cNvSpPr txBox="1"/>
          <p:nvPr/>
        </p:nvSpPr>
        <p:spPr>
          <a:xfrm>
            <a:off x="6598379" y="5376748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554A84-66D8-4753-8A5C-6EBECD3EEC9F}"/>
              </a:ext>
            </a:extLst>
          </p:cNvPr>
          <p:cNvSpPr txBox="1"/>
          <p:nvPr/>
        </p:nvSpPr>
        <p:spPr>
          <a:xfrm>
            <a:off x="7423934" y="547704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7" name="다이아몬드 46">
            <a:extLst>
              <a:ext uri="{FF2B5EF4-FFF2-40B4-BE49-F238E27FC236}">
                <a16:creationId xmlns:a16="http://schemas.microsoft.com/office/drawing/2014/main" id="{05E6F559-4E14-4836-95C0-4E992545A7E5}"/>
              </a:ext>
            </a:extLst>
          </p:cNvPr>
          <p:cNvSpPr/>
          <p:nvPr/>
        </p:nvSpPr>
        <p:spPr>
          <a:xfrm>
            <a:off x="1493978" y="5440174"/>
            <a:ext cx="353673" cy="336159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34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4EC2580-AA43-4621-B8D3-4C63E2954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11347"/>
              </p:ext>
            </p:extLst>
          </p:nvPr>
        </p:nvGraphicFramePr>
        <p:xfrm>
          <a:off x="1061630" y="1744389"/>
          <a:ext cx="10800000" cy="4289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PLAN</a:t>
                      </a:r>
                      <a:endParaRPr lang="ko-KR" altLang="en-US" sz="21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PLAN</a:t>
                      </a:r>
                      <a:endParaRPr lang="ko-KR" altLang="en-US" sz="21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PLAN</a:t>
                      </a:r>
                      <a:endParaRPr lang="ko-KR" altLang="en-US" sz="21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PLAN</a:t>
                      </a:r>
                      <a:endParaRPr lang="ko-KR" altLang="en-US" sz="21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text here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text here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text here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text here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XX%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YY%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ZZ%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BB%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 MB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 MB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 MB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 MB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OOO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OOO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OOO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OOO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Lorem Ipsum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Lorem Ipsum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Lorem Ipsum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Lorem Ipsum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936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162885-2062-49C6-A005-6BA2627B11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841F1DA-080A-486F-9500-9998F8C076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D5A109E-FEA8-4FB0-8706-5361E8E02D79}"/>
              </a:ext>
            </a:extLst>
          </p:cNvPr>
          <p:cNvGrpSpPr/>
          <p:nvPr/>
        </p:nvGrpSpPr>
        <p:grpSpPr>
          <a:xfrm>
            <a:off x="4238760" y="2579222"/>
            <a:ext cx="3714478" cy="1699555"/>
            <a:chOff x="4238760" y="2117558"/>
            <a:chExt cx="3714478" cy="16995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B15352-E51E-4541-AB75-9887E3660BB7}"/>
                </a:ext>
              </a:extLst>
            </p:cNvPr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3.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6FB55F-8B89-4805-813C-08CD2F9113C4}"/>
                </a:ext>
              </a:extLst>
            </p:cNvPr>
            <p:cNvSpPr txBox="1"/>
            <p:nvPr/>
          </p:nvSpPr>
          <p:spPr>
            <a:xfrm>
              <a:off x="4238760" y="3109227"/>
              <a:ext cx="37144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565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D3214B9-477D-4033-ACB3-5AB75D3B0A79}"/>
              </a:ext>
            </a:extLst>
          </p:cNvPr>
          <p:cNvGrpSpPr/>
          <p:nvPr/>
        </p:nvGrpSpPr>
        <p:grpSpPr>
          <a:xfrm>
            <a:off x="3280788" y="1669714"/>
            <a:ext cx="7985389" cy="2262199"/>
            <a:chOff x="3110667" y="1838000"/>
            <a:chExt cx="7985389" cy="2262199"/>
          </a:xfrm>
        </p:grpSpPr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E23233BD-1F3A-4988-98CC-8B7A4B587735}"/>
                </a:ext>
              </a:extLst>
            </p:cNvPr>
            <p:cNvSpPr/>
            <p:nvPr/>
          </p:nvSpPr>
          <p:spPr>
            <a:xfrm rot="5400000">
              <a:off x="3315783" y="1838001"/>
              <a:ext cx="1499267" cy="1499266"/>
            </a:xfrm>
            <a:prstGeom prst="arc">
              <a:avLst>
                <a:gd name="adj1" fmla="val 16029660"/>
                <a:gd name="adj2" fmla="val 21546426"/>
              </a:avLst>
            </a:prstGeom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0638CFB9-E55B-47FD-B1E6-372B82E990AD}"/>
                </a:ext>
              </a:extLst>
            </p:cNvPr>
            <p:cNvSpPr/>
            <p:nvPr/>
          </p:nvSpPr>
          <p:spPr>
            <a:xfrm>
              <a:off x="3315783" y="1838001"/>
              <a:ext cx="1499266" cy="1499267"/>
            </a:xfrm>
            <a:prstGeom prst="arc">
              <a:avLst>
                <a:gd name="adj1" fmla="val 5320067"/>
                <a:gd name="adj2" fmla="val 0"/>
              </a:avLst>
            </a:prstGeom>
            <a:ln w="381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63744B-C2DC-47F7-9184-E5D1C49891CC}"/>
                </a:ext>
              </a:extLst>
            </p:cNvPr>
            <p:cNvSpPr txBox="1"/>
            <p:nvPr/>
          </p:nvSpPr>
          <p:spPr>
            <a:xfrm>
              <a:off x="3626033" y="2364596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75%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25" name="テキスト ボックス 17">
              <a:extLst>
                <a:ext uri="{FF2B5EF4-FFF2-40B4-BE49-F238E27FC236}">
                  <a16:creationId xmlns:a16="http://schemas.microsoft.com/office/drawing/2014/main" id="{2C29CB8D-7A63-4F4D-8B45-96D7A0C79184}"/>
                </a:ext>
              </a:extLst>
            </p:cNvPr>
            <p:cNvSpPr txBox="1"/>
            <p:nvPr/>
          </p:nvSpPr>
          <p:spPr>
            <a:xfrm>
              <a:off x="3110667" y="3761645"/>
              <a:ext cx="1909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+mn-ea"/>
                </a:rPr>
                <a:t>소제목을 입력하세요</a:t>
              </a:r>
              <a:endParaRPr kumimoji="1" lang="ja-JP" altLang="en-US" sz="1600" dirty="0">
                <a:latin typeface="+mn-ea"/>
              </a:endParaRPr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07AB3676-9D2D-497F-A160-3F3DA974D145}"/>
                </a:ext>
              </a:extLst>
            </p:cNvPr>
            <p:cNvSpPr/>
            <p:nvPr/>
          </p:nvSpPr>
          <p:spPr>
            <a:xfrm rot="5400000">
              <a:off x="6353730" y="1838001"/>
              <a:ext cx="1499267" cy="1499266"/>
            </a:xfrm>
            <a:prstGeom prst="arc">
              <a:avLst>
                <a:gd name="adj1" fmla="val 14005023"/>
                <a:gd name="adj2" fmla="val 21546426"/>
              </a:avLst>
            </a:prstGeom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0BEC5780-2E8E-4F68-BEAE-4B88B3BE00DE}"/>
                </a:ext>
              </a:extLst>
            </p:cNvPr>
            <p:cNvSpPr/>
            <p:nvPr/>
          </p:nvSpPr>
          <p:spPr>
            <a:xfrm>
              <a:off x="6353730" y="1838001"/>
              <a:ext cx="1499266" cy="1499267"/>
            </a:xfrm>
            <a:prstGeom prst="arc">
              <a:avLst>
                <a:gd name="adj1" fmla="val 5320067"/>
                <a:gd name="adj2" fmla="val 19460305"/>
              </a:avLst>
            </a:prstGeom>
            <a:ln w="381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C4874E-C9CF-490C-BB78-D41EF045AB34}"/>
                </a:ext>
              </a:extLst>
            </p:cNvPr>
            <p:cNvSpPr txBox="1"/>
            <p:nvPr/>
          </p:nvSpPr>
          <p:spPr>
            <a:xfrm>
              <a:off x="6663979" y="2364596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67%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29" name="テキスト ボックス 17">
              <a:extLst>
                <a:ext uri="{FF2B5EF4-FFF2-40B4-BE49-F238E27FC236}">
                  <a16:creationId xmlns:a16="http://schemas.microsoft.com/office/drawing/2014/main" id="{FB78A68F-0C8A-4542-B062-92940E934CD3}"/>
                </a:ext>
              </a:extLst>
            </p:cNvPr>
            <p:cNvSpPr txBox="1"/>
            <p:nvPr/>
          </p:nvSpPr>
          <p:spPr>
            <a:xfrm>
              <a:off x="6148613" y="3761645"/>
              <a:ext cx="1909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+mn-ea"/>
                </a:rPr>
                <a:t>소제목을 입력하세요</a:t>
              </a:r>
              <a:endParaRPr kumimoji="1" lang="ja-JP" altLang="en-US" sz="1600" dirty="0">
                <a:latin typeface="+mn-ea"/>
              </a:endParaRPr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EF97F9A7-AB94-4562-A623-888F6CB218D1}"/>
                </a:ext>
              </a:extLst>
            </p:cNvPr>
            <p:cNvSpPr/>
            <p:nvPr/>
          </p:nvSpPr>
          <p:spPr>
            <a:xfrm rot="5400000">
              <a:off x="9391676" y="1838001"/>
              <a:ext cx="1499267" cy="1499266"/>
            </a:xfrm>
            <a:prstGeom prst="arc">
              <a:avLst>
                <a:gd name="adj1" fmla="val 10523546"/>
                <a:gd name="adj2" fmla="val 21546426"/>
              </a:avLst>
            </a:prstGeom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375609EB-EEDA-4B85-B404-0FAF25665AC2}"/>
                </a:ext>
              </a:extLst>
            </p:cNvPr>
            <p:cNvSpPr/>
            <p:nvPr/>
          </p:nvSpPr>
          <p:spPr>
            <a:xfrm>
              <a:off x="9391676" y="1838001"/>
              <a:ext cx="1499266" cy="1499267"/>
            </a:xfrm>
            <a:prstGeom prst="arc">
              <a:avLst>
                <a:gd name="adj1" fmla="val 5320067"/>
                <a:gd name="adj2" fmla="val 16420915"/>
              </a:avLst>
            </a:prstGeom>
            <a:ln w="381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FB2257-F6AE-49CE-B560-A3515B949947}"/>
                </a:ext>
              </a:extLst>
            </p:cNvPr>
            <p:cNvSpPr txBox="1"/>
            <p:nvPr/>
          </p:nvSpPr>
          <p:spPr>
            <a:xfrm>
              <a:off x="9725169" y="2364596"/>
              <a:ext cx="8322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51%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33" name="テキスト ボックス 17">
              <a:extLst>
                <a:ext uri="{FF2B5EF4-FFF2-40B4-BE49-F238E27FC236}">
                  <a16:creationId xmlns:a16="http://schemas.microsoft.com/office/drawing/2014/main" id="{0160F07C-943F-4F84-B222-393AF507BE91}"/>
                </a:ext>
              </a:extLst>
            </p:cNvPr>
            <p:cNvSpPr txBox="1"/>
            <p:nvPr/>
          </p:nvSpPr>
          <p:spPr>
            <a:xfrm>
              <a:off x="9186559" y="3761645"/>
              <a:ext cx="1909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+mn-ea"/>
                </a:rPr>
                <a:t>소제목을 입력하세요</a:t>
              </a:r>
              <a:endParaRPr kumimoji="1" lang="ja-JP" altLang="en-US" sz="1600" dirty="0">
                <a:latin typeface="+mn-ea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987983-9B64-4DB9-A9FD-76DD9EAEF3DA}"/>
              </a:ext>
            </a:extLst>
          </p:cNvPr>
          <p:cNvSpPr/>
          <p:nvPr/>
        </p:nvSpPr>
        <p:spPr>
          <a:xfrm>
            <a:off x="3115340" y="4244317"/>
            <a:ext cx="8282761" cy="22268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1E641D4-B5BB-43F2-8FA6-1C11E76DB058}"/>
              </a:ext>
            </a:extLst>
          </p:cNvPr>
          <p:cNvGrpSpPr/>
          <p:nvPr/>
        </p:nvGrpSpPr>
        <p:grpSpPr>
          <a:xfrm>
            <a:off x="280667" y="1364904"/>
            <a:ext cx="2611390" cy="711992"/>
            <a:chOff x="389355" y="547877"/>
            <a:chExt cx="2611390" cy="823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231DE0A-017E-4935-BFD7-5C08E7F4291D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4EF41F-5AA3-4802-9F7D-82BD35D5245A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</a:p>
          </p:txBody>
        </p:sp>
      </p:grp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BF659F8E-2E8C-44A3-B261-00D8039122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622672"/>
              </p:ext>
            </p:extLst>
          </p:nvPr>
        </p:nvGraphicFramePr>
        <p:xfrm>
          <a:off x="3209482" y="4377556"/>
          <a:ext cx="8056695" cy="2226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그래픽 11" descr="남자">
            <a:extLst>
              <a:ext uri="{FF2B5EF4-FFF2-40B4-BE49-F238E27FC236}">
                <a16:creationId xmlns:a16="http://schemas.microsoft.com/office/drawing/2014/main" id="{64ED2AFF-0B26-474F-B11C-704C48315B11}"/>
              </a:ext>
            </a:extLst>
          </p:cNvPr>
          <p:cNvGrpSpPr/>
          <p:nvPr/>
        </p:nvGrpSpPr>
        <p:grpSpPr>
          <a:xfrm>
            <a:off x="-236115" y="2344519"/>
            <a:ext cx="2209397" cy="4519221"/>
            <a:chOff x="777360" y="2440477"/>
            <a:chExt cx="419100" cy="857250"/>
          </a:xfrm>
          <a:solidFill>
            <a:srgbClr val="6F7071"/>
          </a:solidFill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D70318DF-CF4C-43DE-8E99-CE573624668D}"/>
                </a:ext>
              </a:extLst>
            </p:cNvPr>
            <p:cNvSpPr/>
            <p:nvPr/>
          </p:nvSpPr>
          <p:spPr>
            <a:xfrm>
              <a:off x="910710" y="2440477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67A5DBA5-5CF2-4858-89F5-08B9CF7B4D25}"/>
                </a:ext>
              </a:extLst>
            </p:cNvPr>
            <p:cNvSpPr/>
            <p:nvPr/>
          </p:nvSpPr>
          <p:spPr>
            <a:xfrm>
              <a:off x="777360" y="2611927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8915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5D6F802-3836-4D79-9BA2-9FFFBFA14240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2E9A4B0-DDCF-4AB9-BB93-B4785C7D14C2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5BED515-8441-4E4C-9B42-88A5276FF6BC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97E295C-A550-45CB-A0A8-F6929AD0F0C3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A20268F-DC06-45B9-A0EA-B7ACA0D21F57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D164BF-536B-43AF-B61E-62DF3D96BC81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CEE058-5868-4C02-A169-A1E74CA7276B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4190C2-6769-4095-8294-4C0925756A78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2DB36B-4112-412D-BEA0-1BCE934F90BD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377719-2361-41F2-B2F4-F44F5F113F4E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CCE9F9-9142-4613-95F5-130ECA10AA95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CF4D381-0E79-4F57-92AB-5BE188A69312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5ABEF55-0833-4B28-93A3-A878AD719E39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600E381-CEC6-475B-B933-1E38438A80CD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9F5B5E-6C3F-423D-AE75-D8C9A3D1AAA5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ACA277D-51D5-495C-BF3C-34EADDCC2D8A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44B9477-E5DA-4DCB-9234-CB0DC9233CC6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F85E53A-1B78-4CCF-A5FE-B9B290DA3C0C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EF2A971-2510-425B-9490-5C118A1548C0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F5AFED-ADCC-411F-8410-B5CCDBD5B02F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580E08-27F3-4D41-B948-8313166E9F40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F3F2DC-E067-453E-97DB-CD50F52528CF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B1AFAD-CFF2-44D8-A593-512EC2AB34FE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C3AD03-54FF-47C3-86B2-C50D622CB4F3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377B54-E146-4AF7-96D8-AD0413A10836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8C126A-F716-4F89-BBBA-461E6784B847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9030C1-4CC8-4C14-962F-0F644578008A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54885F-2B5F-46B2-BEBA-509D33222BA1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37A0F7-FEC8-42EB-AF3A-A3BE4787216E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DB4C10-2574-46D4-96ED-7E7A557E3DD3}"/>
              </a:ext>
            </a:extLst>
          </p:cNvPr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15FDE2-B20A-4654-A572-F42C650D0666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0AA6F6-D9EC-42EC-9D87-E37C74FA10C3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84FA75-1328-476F-B954-ED390EE38B6C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E46A52-6520-4B7A-9A5A-CA84D698D174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E0AE723-07F2-4153-B52C-5E4556D0A90C}"/>
              </a:ext>
            </a:extLst>
          </p:cNvPr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8B18E8B-9EBA-4817-B852-DD163A6D1209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9AE644-C005-450E-B930-CEE8A1FFBFB7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908BAA-9C5D-4945-96E0-9EC44653058C}"/>
              </a:ext>
            </a:extLst>
          </p:cNvPr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7F577BD-86B6-47EE-937E-1E09E9474064}"/>
              </a:ext>
            </a:extLst>
          </p:cNvPr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D7BAB85-E4F6-427F-82F0-BBA81BC66AA9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D05741-9AD4-42FA-ACA7-6B6A1E198310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EC977A-5025-4861-9006-D121A9489672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4447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0744BAA-993B-41FC-BD23-D6BD35D0118B}"/>
              </a:ext>
            </a:extLst>
          </p:cNvPr>
          <p:cNvSpPr/>
          <p:nvPr/>
        </p:nvSpPr>
        <p:spPr>
          <a:xfrm>
            <a:off x="8159321" y="2923771"/>
            <a:ext cx="382226" cy="308923"/>
          </a:xfrm>
          <a:custGeom>
            <a:avLst/>
            <a:gdLst>
              <a:gd name="connsiteX0" fmla="*/ 434523 w 445008"/>
              <a:gd name="connsiteY0" fmla="*/ 44988 h 359664"/>
              <a:gd name="connsiteX1" fmla="*/ 401605 w 445008"/>
              <a:gd name="connsiteY1" fmla="*/ 44988 h 359664"/>
              <a:gd name="connsiteX2" fmla="*/ 378440 w 445008"/>
              <a:gd name="connsiteY2" fmla="*/ 41940 h 359664"/>
              <a:gd name="connsiteX3" fmla="*/ 363200 w 445008"/>
              <a:gd name="connsiteY3" fmla="*/ 59619 h 359664"/>
              <a:gd name="connsiteX4" fmla="*/ 350398 w 445008"/>
              <a:gd name="connsiteY4" fmla="*/ 63886 h 359664"/>
              <a:gd name="connsiteX5" fmla="*/ 341254 w 445008"/>
              <a:gd name="connsiteY5" fmla="*/ 71811 h 359664"/>
              <a:gd name="connsiteX6" fmla="*/ 325405 w 445008"/>
              <a:gd name="connsiteY6" fmla="*/ 59009 h 359664"/>
              <a:gd name="connsiteX7" fmla="*/ 319309 w 445008"/>
              <a:gd name="connsiteY7" fmla="*/ 26091 h 359664"/>
              <a:gd name="connsiteX8" fmla="*/ 309555 w 445008"/>
              <a:gd name="connsiteY8" fmla="*/ 24262 h 359664"/>
              <a:gd name="connsiteX9" fmla="*/ 309555 w 445008"/>
              <a:gd name="connsiteY9" fmla="*/ 12070 h 359664"/>
              <a:gd name="connsiteX10" fmla="*/ 290048 w 445008"/>
              <a:gd name="connsiteY10" fmla="*/ 2926 h 359664"/>
              <a:gd name="connsiteX11" fmla="*/ 279685 w 445008"/>
              <a:gd name="connsiteY11" fmla="*/ 16947 h 359664"/>
              <a:gd name="connsiteX12" fmla="*/ 280904 w 445008"/>
              <a:gd name="connsiteY12" fmla="*/ 32796 h 359664"/>
              <a:gd name="connsiteX13" fmla="*/ 277246 w 445008"/>
              <a:gd name="connsiteY13" fmla="*/ 38283 h 359664"/>
              <a:gd name="connsiteX14" fmla="*/ 257739 w 445008"/>
              <a:gd name="connsiteY14" fmla="*/ 37673 h 359664"/>
              <a:gd name="connsiteX15" fmla="*/ 252253 w 445008"/>
              <a:gd name="connsiteY15" fmla="*/ 55961 h 359664"/>
              <a:gd name="connsiteX16" fmla="*/ 239451 w 445008"/>
              <a:gd name="connsiteY16" fmla="*/ 48036 h 359664"/>
              <a:gd name="connsiteX17" fmla="*/ 219334 w 445008"/>
              <a:gd name="connsiteY17" fmla="*/ 60838 h 359664"/>
              <a:gd name="connsiteX18" fmla="*/ 208362 w 445008"/>
              <a:gd name="connsiteY18" fmla="*/ 55961 h 359664"/>
              <a:gd name="connsiteX19" fmla="*/ 182149 w 445008"/>
              <a:gd name="connsiteY19" fmla="*/ 47427 h 359664"/>
              <a:gd name="connsiteX20" fmla="*/ 164470 w 445008"/>
              <a:gd name="connsiteY20" fmla="*/ 47427 h 359664"/>
              <a:gd name="connsiteX21" fmla="*/ 154717 w 445008"/>
              <a:gd name="connsiteY21" fmla="*/ 46208 h 359664"/>
              <a:gd name="connsiteX22" fmla="*/ 137038 w 445008"/>
              <a:gd name="connsiteY22" fmla="*/ 35844 h 359664"/>
              <a:gd name="connsiteX23" fmla="*/ 135210 w 445008"/>
              <a:gd name="connsiteY23" fmla="*/ 49865 h 359664"/>
              <a:gd name="connsiteX24" fmla="*/ 110216 w 445008"/>
              <a:gd name="connsiteY24" fmla="*/ 57180 h 359664"/>
              <a:gd name="connsiteX25" fmla="*/ 110826 w 445008"/>
              <a:gd name="connsiteY25" fmla="*/ 88880 h 359664"/>
              <a:gd name="connsiteX26" fmla="*/ 95586 w 445008"/>
              <a:gd name="connsiteY26" fmla="*/ 101072 h 359664"/>
              <a:gd name="connsiteX27" fmla="*/ 71202 w 445008"/>
              <a:gd name="connsiteY27" fmla="*/ 106558 h 359664"/>
              <a:gd name="connsiteX28" fmla="*/ 68763 w 445008"/>
              <a:gd name="connsiteY28" fmla="*/ 124846 h 359664"/>
              <a:gd name="connsiteX29" fmla="*/ 44989 w 445008"/>
              <a:gd name="connsiteY29" fmla="*/ 129723 h 359664"/>
              <a:gd name="connsiteX30" fmla="*/ 9022 w 445008"/>
              <a:gd name="connsiteY30" fmla="*/ 115092 h 359664"/>
              <a:gd name="connsiteX31" fmla="*/ 5974 w 445008"/>
              <a:gd name="connsiteY31" fmla="*/ 163860 h 359664"/>
              <a:gd name="connsiteX32" fmla="*/ 2926 w 445008"/>
              <a:gd name="connsiteY32" fmla="*/ 192512 h 359664"/>
              <a:gd name="connsiteX33" fmla="*/ 18166 w 445008"/>
              <a:gd name="connsiteY33" fmla="*/ 197998 h 359664"/>
              <a:gd name="connsiteX34" fmla="*/ 8413 w 445008"/>
              <a:gd name="connsiteY34" fmla="*/ 219334 h 359664"/>
              <a:gd name="connsiteX35" fmla="*/ 24872 w 445008"/>
              <a:gd name="connsiteY35" fmla="*/ 250424 h 359664"/>
              <a:gd name="connsiteX36" fmla="*/ 31578 w 445008"/>
              <a:gd name="connsiteY36" fmla="*/ 274808 h 359664"/>
              <a:gd name="connsiteX37" fmla="*/ 57790 w 445008"/>
              <a:gd name="connsiteY37" fmla="*/ 281513 h 359664"/>
              <a:gd name="connsiteX38" fmla="*/ 64496 w 445008"/>
              <a:gd name="connsiteY38" fmla="*/ 305897 h 359664"/>
              <a:gd name="connsiteX39" fmla="*/ 40722 w 445008"/>
              <a:gd name="connsiteY39" fmla="*/ 341254 h 359664"/>
              <a:gd name="connsiteX40" fmla="*/ 99243 w 445008"/>
              <a:gd name="connsiteY40" fmla="*/ 360761 h 359664"/>
              <a:gd name="connsiteX41" fmla="*/ 131552 w 445008"/>
              <a:gd name="connsiteY41" fmla="*/ 355275 h 359664"/>
              <a:gd name="connsiteX42" fmla="*/ 151669 w 445008"/>
              <a:gd name="connsiteY42" fmla="*/ 360152 h 359664"/>
              <a:gd name="connsiteX43" fmla="*/ 157155 w 445008"/>
              <a:gd name="connsiteY43" fmla="*/ 351617 h 359664"/>
              <a:gd name="connsiteX44" fmla="*/ 180320 w 445008"/>
              <a:gd name="connsiteY44" fmla="*/ 354665 h 359664"/>
              <a:gd name="connsiteX45" fmla="*/ 220554 w 445008"/>
              <a:gd name="connsiteY45" fmla="*/ 338816 h 359664"/>
              <a:gd name="connsiteX46" fmla="*/ 215677 w 445008"/>
              <a:gd name="connsiteY46" fmla="*/ 305897 h 359664"/>
              <a:gd name="connsiteX47" fmla="*/ 229698 w 445008"/>
              <a:gd name="connsiteY47" fmla="*/ 283952 h 359664"/>
              <a:gd name="connsiteX48" fmla="*/ 254082 w 445008"/>
              <a:gd name="connsiteY48" fmla="*/ 283952 h 359664"/>
              <a:gd name="connsiteX49" fmla="*/ 255301 w 445008"/>
              <a:gd name="connsiteY49" fmla="*/ 273588 h 359664"/>
              <a:gd name="connsiteX50" fmla="*/ 279685 w 445008"/>
              <a:gd name="connsiteY50" fmla="*/ 268102 h 359664"/>
              <a:gd name="connsiteX51" fmla="*/ 292486 w 445008"/>
              <a:gd name="connsiteY51" fmla="*/ 271760 h 359664"/>
              <a:gd name="connsiteX52" fmla="*/ 302850 w 445008"/>
              <a:gd name="connsiteY52" fmla="*/ 260787 h 359664"/>
              <a:gd name="connsiteX53" fmla="*/ 296144 w 445008"/>
              <a:gd name="connsiteY53" fmla="*/ 237622 h 359664"/>
              <a:gd name="connsiteX54" fmla="*/ 305288 w 445008"/>
              <a:gd name="connsiteY54" fmla="*/ 214457 h 359664"/>
              <a:gd name="connsiteX55" fmla="*/ 323576 w 445008"/>
              <a:gd name="connsiteY55" fmla="*/ 204704 h 359664"/>
              <a:gd name="connsiteX56" fmla="*/ 305288 w 445008"/>
              <a:gd name="connsiteY56" fmla="*/ 179100 h 359664"/>
              <a:gd name="connsiteX57" fmla="*/ 336378 w 445008"/>
              <a:gd name="connsiteY57" fmla="*/ 180320 h 359664"/>
              <a:gd name="connsiteX58" fmla="*/ 341864 w 445008"/>
              <a:gd name="connsiteY58" fmla="*/ 166299 h 359664"/>
              <a:gd name="connsiteX59" fmla="*/ 336987 w 445008"/>
              <a:gd name="connsiteY59" fmla="*/ 151059 h 359664"/>
              <a:gd name="connsiteX60" fmla="*/ 349179 w 445008"/>
              <a:gd name="connsiteY60" fmla="*/ 134600 h 359664"/>
              <a:gd name="connsiteX61" fmla="*/ 340645 w 445008"/>
              <a:gd name="connsiteY61" fmla="*/ 115092 h 359664"/>
              <a:gd name="connsiteX62" fmla="*/ 329062 w 445008"/>
              <a:gd name="connsiteY62" fmla="*/ 98024 h 359664"/>
              <a:gd name="connsiteX63" fmla="*/ 343693 w 445008"/>
              <a:gd name="connsiteY63" fmla="*/ 80955 h 359664"/>
              <a:gd name="connsiteX64" fmla="*/ 376002 w 445008"/>
              <a:gd name="connsiteY64" fmla="*/ 73030 h 359664"/>
              <a:gd name="connsiteX65" fmla="*/ 411358 w 445008"/>
              <a:gd name="connsiteY65" fmla="*/ 68153 h 359664"/>
              <a:gd name="connsiteX66" fmla="*/ 425989 w 445008"/>
              <a:gd name="connsiteY66" fmla="*/ 60838 h 359664"/>
              <a:gd name="connsiteX67" fmla="*/ 443058 w 445008"/>
              <a:gd name="connsiteY67" fmla="*/ 56571 h 359664"/>
              <a:gd name="connsiteX68" fmla="*/ 434523 w 445008"/>
              <a:gd name="connsiteY68" fmla="*/ 44988 h 35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45008" h="359664">
                <a:moveTo>
                  <a:pt x="434523" y="44988"/>
                </a:moveTo>
                <a:lnTo>
                  <a:pt x="401605" y="44988"/>
                </a:lnTo>
                <a:lnTo>
                  <a:pt x="378440" y="41940"/>
                </a:lnTo>
                <a:lnTo>
                  <a:pt x="363200" y="59619"/>
                </a:lnTo>
                <a:lnTo>
                  <a:pt x="350398" y="63886"/>
                </a:lnTo>
                <a:lnTo>
                  <a:pt x="341254" y="71811"/>
                </a:lnTo>
                <a:lnTo>
                  <a:pt x="325405" y="59009"/>
                </a:lnTo>
                <a:lnTo>
                  <a:pt x="319309" y="26091"/>
                </a:lnTo>
                <a:lnTo>
                  <a:pt x="309555" y="24262"/>
                </a:lnTo>
                <a:lnTo>
                  <a:pt x="309555" y="12070"/>
                </a:lnTo>
                <a:lnTo>
                  <a:pt x="290048" y="2926"/>
                </a:lnTo>
                <a:lnTo>
                  <a:pt x="279685" y="16947"/>
                </a:lnTo>
                <a:lnTo>
                  <a:pt x="280904" y="32796"/>
                </a:lnTo>
                <a:lnTo>
                  <a:pt x="277246" y="38283"/>
                </a:lnTo>
                <a:lnTo>
                  <a:pt x="257739" y="37673"/>
                </a:lnTo>
                <a:lnTo>
                  <a:pt x="252253" y="55961"/>
                </a:lnTo>
                <a:lnTo>
                  <a:pt x="239451" y="48036"/>
                </a:lnTo>
                <a:lnTo>
                  <a:pt x="219334" y="60838"/>
                </a:lnTo>
                <a:lnTo>
                  <a:pt x="208362" y="55961"/>
                </a:lnTo>
                <a:lnTo>
                  <a:pt x="182149" y="47427"/>
                </a:lnTo>
                <a:lnTo>
                  <a:pt x="164470" y="47427"/>
                </a:lnTo>
                <a:lnTo>
                  <a:pt x="154717" y="46208"/>
                </a:lnTo>
                <a:lnTo>
                  <a:pt x="137038" y="35844"/>
                </a:lnTo>
                <a:lnTo>
                  <a:pt x="135210" y="49865"/>
                </a:lnTo>
                <a:lnTo>
                  <a:pt x="110216" y="57180"/>
                </a:lnTo>
                <a:lnTo>
                  <a:pt x="110826" y="88880"/>
                </a:lnTo>
                <a:lnTo>
                  <a:pt x="95586" y="101072"/>
                </a:lnTo>
                <a:lnTo>
                  <a:pt x="71202" y="106558"/>
                </a:lnTo>
                <a:lnTo>
                  <a:pt x="68763" y="124846"/>
                </a:lnTo>
                <a:lnTo>
                  <a:pt x="44989" y="129723"/>
                </a:lnTo>
                <a:lnTo>
                  <a:pt x="9022" y="115092"/>
                </a:lnTo>
                <a:lnTo>
                  <a:pt x="5974" y="163860"/>
                </a:lnTo>
                <a:lnTo>
                  <a:pt x="2926" y="192512"/>
                </a:lnTo>
                <a:lnTo>
                  <a:pt x="18166" y="197998"/>
                </a:lnTo>
                <a:lnTo>
                  <a:pt x="8413" y="219334"/>
                </a:lnTo>
                <a:lnTo>
                  <a:pt x="24872" y="250424"/>
                </a:lnTo>
                <a:lnTo>
                  <a:pt x="31578" y="274808"/>
                </a:lnTo>
                <a:lnTo>
                  <a:pt x="57790" y="281513"/>
                </a:lnTo>
                <a:lnTo>
                  <a:pt x="64496" y="305897"/>
                </a:lnTo>
                <a:lnTo>
                  <a:pt x="40722" y="341254"/>
                </a:lnTo>
                <a:lnTo>
                  <a:pt x="99243" y="360761"/>
                </a:lnTo>
                <a:lnTo>
                  <a:pt x="131552" y="355275"/>
                </a:lnTo>
                <a:lnTo>
                  <a:pt x="151669" y="360152"/>
                </a:lnTo>
                <a:lnTo>
                  <a:pt x="157155" y="351617"/>
                </a:lnTo>
                <a:lnTo>
                  <a:pt x="180320" y="354665"/>
                </a:lnTo>
                <a:lnTo>
                  <a:pt x="220554" y="338816"/>
                </a:lnTo>
                <a:lnTo>
                  <a:pt x="215677" y="305897"/>
                </a:lnTo>
                <a:lnTo>
                  <a:pt x="229698" y="283952"/>
                </a:lnTo>
                <a:lnTo>
                  <a:pt x="254082" y="283952"/>
                </a:lnTo>
                <a:lnTo>
                  <a:pt x="255301" y="273588"/>
                </a:lnTo>
                <a:lnTo>
                  <a:pt x="279685" y="268102"/>
                </a:lnTo>
                <a:lnTo>
                  <a:pt x="292486" y="271760"/>
                </a:lnTo>
                <a:lnTo>
                  <a:pt x="302850" y="260787"/>
                </a:lnTo>
                <a:lnTo>
                  <a:pt x="296144" y="237622"/>
                </a:lnTo>
                <a:lnTo>
                  <a:pt x="305288" y="214457"/>
                </a:lnTo>
                <a:lnTo>
                  <a:pt x="323576" y="204704"/>
                </a:lnTo>
                <a:lnTo>
                  <a:pt x="305288" y="179100"/>
                </a:lnTo>
                <a:lnTo>
                  <a:pt x="336378" y="180320"/>
                </a:lnTo>
                <a:lnTo>
                  <a:pt x="341864" y="166299"/>
                </a:lnTo>
                <a:lnTo>
                  <a:pt x="336987" y="151059"/>
                </a:lnTo>
                <a:lnTo>
                  <a:pt x="349179" y="134600"/>
                </a:lnTo>
                <a:lnTo>
                  <a:pt x="340645" y="115092"/>
                </a:lnTo>
                <a:lnTo>
                  <a:pt x="329062" y="98024"/>
                </a:lnTo>
                <a:lnTo>
                  <a:pt x="343693" y="80955"/>
                </a:lnTo>
                <a:lnTo>
                  <a:pt x="376002" y="73030"/>
                </a:lnTo>
                <a:lnTo>
                  <a:pt x="411358" y="68153"/>
                </a:lnTo>
                <a:lnTo>
                  <a:pt x="425989" y="60838"/>
                </a:lnTo>
                <a:lnTo>
                  <a:pt x="443058" y="56571"/>
                </a:lnTo>
                <a:lnTo>
                  <a:pt x="434523" y="4498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D2B7C9C-EDAC-4BEF-A53D-6DAE412DB2D9}"/>
              </a:ext>
            </a:extLst>
          </p:cNvPr>
          <p:cNvSpPr/>
          <p:nvPr/>
        </p:nvSpPr>
        <p:spPr>
          <a:xfrm>
            <a:off x="6809487" y="4355811"/>
            <a:ext cx="366518" cy="450294"/>
          </a:xfrm>
          <a:custGeom>
            <a:avLst/>
            <a:gdLst>
              <a:gd name="connsiteX0" fmla="*/ 167518 w 426720"/>
              <a:gd name="connsiteY0" fmla="*/ 59009 h 524256"/>
              <a:gd name="connsiteX1" fmla="*/ 66324 w 426720"/>
              <a:gd name="connsiteY1" fmla="*/ 58400 h 524256"/>
              <a:gd name="connsiteX2" fmla="*/ 54742 w 426720"/>
              <a:gd name="connsiteY2" fmla="*/ 62667 h 524256"/>
              <a:gd name="connsiteX3" fmla="*/ 44378 w 426720"/>
              <a:gd name="connsiteY3" fmla="*/ 62057 h 524256"/>
              <a:gd name="connsiteX4" fmla="*/ 30358 w 426720"/>
              <a:gd name="connsiteY4" fmla="*/ 67544 h 524256"/>
              <a:gd name="connsiteX5" fmla="*/ 27310 w 426720"/>
              <a:gd name="connsiteY5" fmla="*/ 74859 h 524256"/>
              <a:gd name="connsiteX6" fmla="*/ 44378 w 426720"/>
              <a:gd name="connsiteY6" fmla="*/ 99243 h 524256"/>
              <a:gd name="connsiteX7" fmla="*/ 51084 w 426720"/>
              <a:gd name="connsiteY7" fmla="*/ 125456 h 524256"/>
              <a:gd name="connsiteX8" fmla="*/ 60838 w 426720"/>
              <a:gd name="connsiteY8" fmla="*/ 162641 h 524256"/>
              <a:gd name="connsiteX9" fmla="*/ 50474 w 426720"/>
              <a:gd name="connsiteY9" fmla="*/ 178491 h 524256"/>
              <a:gd name="connsiteX10" fmla="*/ 48646 w 426720"/>
              <a:gd name="connsiteY10" fmla="*/ 186416 h 524256"/>
              <a:gd name="connsiteX11" fmla="*/ 56570 w 426720"/>
              <a:gd name="connsiteY11" fmla="*/ 209580 h 524256"/>
              <a:gd name="connsiteX12" fmla="*/ 65714 w 426720"/>
              <a:gd name="connsiteY12" fmla="*/ 233355 h 524256"/>
              <a:gd name="connsiteX13" fmla="*/ 75468 w 426720"/>
              <a:gd name="connsiteY13" fmla="*/ 246766 h 524256"/>
              <a:gd name="connsiteX14" fmla="*/ 77297 w 426720"/>
              <a:gd name="connsiteY14" fmla="*/ 268712 h 524256"/>
              <a:gd name="connsiteX15" fmla="*/ 73030 w 426720"/>
              <a:gd name="connsiteY15" fmla="*/ 297972 h 524256"/>
              <a:gd name="connsiteX16" fmla="*/ 62057 w 426720"/>
              <a:gd name="connsiteY16" fmla="*/ 315041 h 524256"/>
              <a:gd name="connsiteX17" fmla="*/ 41940 w 426720"/>
              <a:gd name="connsiteY17" fmla="*/ 340644 h 524256"/>
              <a:gd name="connsiteX18" fmla="*/ 34016 w 426720"/>
              <a:gd name="connsiteY18" fmla="*/ 356494 h 524256"/>
              <a:gd name="connsiteX19" fmla="*/ 22433 w 426720"/>
              <a:gd name="connsiteY19" fmla="*/ 391241 h 524256"/>
              <a:gd name="connsiteX20" fmla="*/ 20604 w 426720"/>
              <a:gd name="connsiteY20" fmla="*/ 407700 h 524256"/>
              <a:gd name="connsiteX21" fmla="*/ 8412 w 426720"/>
              <a:gd name="connsiteY21" fmla="*/ 443667 h 524256"/>
              <a:gd name="connsiteX22" fmla="*/ 2926 w 426720"/>
              <a:gd name="connsiteY22" fmla="*/ 477195 h 524256"/>
              <a:gd name="connsiteX23" fmla="*/ 5974 w 426720"/>
              <a:gd name="connsiteY23" fmla="*/ 501579 h 524256"/>
              <a:gd name="connsiteX24" fmla="*/ 22433 w 426720"/>
              <a:gd name="connsiteY24" fmla="*/ 494264 h 524256"/>
              <a:gd name="connsiteX25" fmla="*/ 42550 w 426720"/>
              <a:gd name="connsiteY25" fmla="*/ 488168 h 524256"/>
              <a:gd name="connsiteX26" fmla="*/ 64496 w 426720"/>
              <a:gd name="connsiteY26" fmla="*/ 488777 h 524256"/>
              <a:gd name="connsiteX27" fmla="*/ 84002 w 426720"/>
              <a:gd name="connsiteY27" fmla="*/ 506456 h 524256"/>
              <a:gd name="connsiteX28" fmla="*/ 89489 w 426720"/>
              <a:gd name="connsiteY28" fmla="*/ 504017 h 524256"/>
              <a:gd name="connsiteX29" fmla="*/ 226649 w 426720"/>
              <a:gd name="connsiteY29" fmla="*/ 502188 h 524256"/>
              <a:gd name="connsiteX30" fmla="*/ 249204 w 426720"/>
              <a:gd name="connsiteY30" fmla="*/ 520476 h 524256"/>
              <a:gd name="connsiteX31" fmla="*/ 330890 w 426720"/>
              <a:gd name="connsiteY31" fmla="*/ 525963 h 524256"/>
              <a:gd name="connsiteX32" fmla="*/ 393680 w 426720"/>
              <a:gd name="connsiteY32" fmla="*/ 510723 h 524256"/>
              <a:gd name="connsiteX33" fmla="*/ 372344 w 426720"/>
              <a:gd name="connsiteY33" fmla="*/ 486339 h 524256"/>
              <a:gd name="connsiteX34" fmla="*/ 350398 w 426720"/>
              <a:gd name="connsiteY34" fmla="*/ 454640 h 524256"/>
              <a:gd name="connsiteX35" fmla="*/ 355274 w 426720"/>
              <a:gd name="connsiteY35" fmla="*/ 330891 h 524256"/>
              <a:gd name="connsiteX36" fmla="*/ 425988 w 426720"/>
              <a:gd name="connsiteY36" fmla="*/ 331500 h 524256"/>
              <a:gd name="connsiteX37" fmla="*/ 422940 w 426720"/>
              <a:gd name="connsiteY37" fmla="*/ 318089 h 524256"/>
              <a:gd name="connsiteX38" fmla="*/ 428426 w 426720"/>
              <a:gd name="connsiteY38" fmla="*/ 303459 h 524256"/>
              <a:gd name="connsiteX39" fmla="*/ 422940 w 426720"/>
              <a:gd name="connsiteY39" fmla="*/ 285171 h 524256"/>
              <a:gd name="connsiteX40" fmla="*/ 427208 w 426720"/>
              <a:gd name="connsiteY40" fmla="*/ 266883 h 524256"/>
              <a:gd name="connsiteX41" fmla="*/ 424160 w 426720"/>
              <a:gd name="connsiteY41" fmla="*/ 254691 h 524256"/>
              <a:gd name="connsiteX42" fmla="*/ 408310 w 426720"/>
              <a:gd name="connsiteY42" fmla="*/ 252252 h 524256"/>
              <a:gd name="connsiteX43" fmla="*/ 386974 w 426720"/>
              <a:gd name="connsiteY43" fmla="*/ 258348 h 524256"/>
              <a:gd name="connsiteX44" fmla="*/ 372344 w 426720"/>
              <a:gd name="connsiteY44" fmla="*/ 257129 h 524256"/>
              <a:gd name="connsiteX45" fmla="*/ 363809 w 426720"/>
              <a:gd name="connsiteY45" fmla="*/ 260787 h 524256"/>
              <a:gd name="connsiteX46" fmla="*/ 366857 w 426720"/>
              <a:gd name="connsiteY46" fmla="*/ 214457 h 524256"/>
              <a:gd name="connsiteX47" fmla="*/ 355274 w 426720"/>
              <a:gd name="connsiteY47" fmla="*/ 200436 h 524256"/>
              <a:gd name="connsiteX48" fmla="*/ 353446 w 426720"/>
              <a:gd name="connsiteY48" fmla="*/ 176052 h 524256"/>
              <a:gd name="connsiteX49" fmla="*/ 358932 w 426720"/>
              <a:gd name="connsiteY49" fmla="*/ 152888 h 524256"/>
              <a:gd name="connsiteX50" fmla="*/ 351617 w 426720"/>
              <a:gd name="connsiteY50" fmla="*/ 138257 h 524256"/>
              <a:gd name="connsiteX51" fmla="*/ 351617 w 426720"/>
              <a:gd name="connsiteY51" fmla="*/ 113873 h 524256"/>
              <a:gd name="connsiteX52" fmla="*/ 310164 w 426720"/>
              <a:gd name="connsiteY52" fmla="*/ 113873 h 524256"/>
              <a:gd name="connsiteX53" fmla="*/ 313212 w 426720"/>
              <a:gd name="connsiteY53" fmla="*/ 99852 h 524256"/>
              <a:gd name="connsiteX54" fmla="*/ 295534 w 426720"/>
              <a:gd name="connsiteY54" fmla="*/ 99852 h 524256"/>
              <a:gd name="connsiteX55" fmla="*/ 293705 w 426720"/>
              <a:gd name="connsiteY55" fmla="*/ 106558 h 524256"/>
              <a:gd name="connsiteX56" fmla="*/ 272978 w 426720"/>
              <a:gd name="connsiteY56" fmla="*/ 108387 h 524256"/>
              <a:gd name="connsiteX57" fmla="*/ 263834 w 426720"/>
              <a:gd name="connsiteY57" fmla="*/ 130942 h 524256"/>
              <a:gd name="connsiteX58" fmla="*/ 258348 w 426720"/>
              <a:gd name="connsiteY58" fmla="*/ 140696 h 524256"/>
              <a:gd name="connsiteX59" fmla="*/ 240060 w 426720"/>
              <a:gd name="connsiteY59" fmla="*/ 135209 h 524256"/>
              <a:gd name="connsiteX60" fmla="*/ 228478 w 426720"/>
              <a:gd name="connsiteY60" fmla="*/ 140696 h 524256"/>
              <a:gd name="connsiteX61" fmla="*/ 205922 w 426720"/>
              <a:gd name="connsiteY61" fmla="*/ 143744 h 524256"/>
              <a:gd name="connsiteX62" fmla="*/ 193121 w 426720"/>
              <a:gd name="connsiteY62" fmla="*/ 123627 h 524256"/>
              <a:gd name="connsiteX63" fmla="*/ 185196 w 426720"/>
              <a:gd name="connsiteY63" fmla="*/ 110825 h 524256"/>
              <a:gd name="connsiteX64" fmla="*/ 175442 w 426720"/>
              <a:gd name="connsiteY64" fmla="*/ 87660 h 524256"/>
              <a:gd name="connsiteX65" fmla="*/ 167518 w 426720"/>
              <a:gd name="connsiteY65" fmla="*/ 59009 h 524256"/>
              <a:gd name="connsiteX66" fmla="*/ 34625 w 426720"/>
              <a:gd name="connsiteY66" fmla="*/ 51084 h 524256"/>
              <a:gd name="connsiteX67" fmla="*/ 35844 w 426720"/>
              <a:gd name="connsiteY67" fmla="*/ 34625 h 524256"/>
              <a:gd name="connsiteX68" fmla="*/ 41330 w 426720"/>
              <a:gd name="connsiteY68" fmla="*/ 24262 h 524256"/>
              <a:gd name="connsiteX69" fmla="*/ 53522 w 426720"/>
              <a:gd name="connsiteY69" fmla="*/ 16337 h 524256"/>
              <a:gd name="connsiteX70" fmla="*/ 41330 w 426720"/>
              <a:gd name="connsiteY70" fmla="*/ 2926 h 524256"/>
              <a:gd name="connsiteX71" fmla="*/ 30358 w 426720"/>
              <a:gd name="connsiteY71" fmla="*/ 9632 h 524256"/>
              <a:gd name="connsiteX72" fmla="*/ 16946 w 426720"/>
              <a:gd name="connsiteY72" fmla="*/ 26091 h 524256"/>
              <a:gd name="connsiteX73" fmla="*/ 25481 w 426720"/>
              <a:gd name="connsiteY73" fmla="*/ 55352 h 524256"/>
              <a:gd name="connsiteX74" fmla="*/ 34625 w 426720"/>
              <a:gd name="connsiteY74" fmla="*/ 51084 h 52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26720" h="524256">
                <a:moveTo>
                  <a:pt x="167518" y="59009"/>
                </a:moveTo>
                <a:lnTo>
                  <a:pt x="66324" y="58400"/>
                </a:lnTo>
                <a:lnTo>
                  <a:pt x="54742" y="62667"/>
                </a:lnTo>
                <a:lnTo>
                  <a:pt x="44378" y="62057"/>
                </a:lnTo>
                <a:lnTo>
                  <a:pt x="30358" y="67544"/>
                </a:lnTo>
                <a:lnTo>
                  <a:pt x="27310" y="74859"/>
                </a:lnTo>
                <a:lnTo>
                  <a:pt x="44378" y="99243"/>
                </a:lnTo>
                <a:lnTo>
                  <a:pt x="51084" y="125456"/>
                </a:lnTo>
                <a:lnTo>
                  <a:pt x="60838" y="162641"/>
                </a:lnTo>
                <a:lnTo>
                  <a:pt x="50474" y="178491"/>
                </a:lnTo>
                <a:lnTo>
                  <a:pt x="48646" y="186416"/>
                </a:lnTo>
                <a:lnTo>
                  <a:pt x="56570" y="209580"/>
                </a:lnTo>
                <a:lnTo>
                  <a:pt x="65714" y="233355"/>
                </a:lnTo>
                <a:lnTo>
                  <a:pt x="75468" y="246766"/>
                </a:lnTo>
                <a:lnTo>
                  <a:pt x="77297" y="268712"/>
                </a:lnTo>
                <a:lnTo>
                  <a:pt x="73030" y="297972"/>
                </a:lnTo>
                <a:lnTo>
                  <a:pt x="62057" y="315041"/>
                </a:lnTo>
                <a:lnTo>
                  <a:pt x="41940" y="340644"/>
                </a:lnTo>
                <a:lnTo>
                  <a:pt x="34016" y="356494"/>
                </a:lnTo>
                <a:lnTo>
                  <a:pt x="22433" y="391241"/>
                </a:lnTo>
                <a:lnTo>
                  <a:pt x="20604" y="407700"/>
                </a:lnTo>
                <a:lnTo>
                  <a:pt x="8412" y="443667"/>
                </a:lnTo>
                <a:lnTo>
                  <a:pt x="2926" y="477195"/>
                </a:lnTo>
                <a:lnTo>
                  <a:pt x="5974" y="501579"/>
                </a:lnTo>
                <a:lnTo>
                  <a:pt x="22433" y="494264"/>
                </a:lnTo>
                <a:lnTo>
                  <a:pt x="42550" y="488168"/>
                </a:lnTo>
                <a:lnTo>
                  <a:pt x="64496" y="488777"/>
                </a:lnTo>
                <a:lnTo>
                  <a:pt x="84002" y="506456"/>
                </a:lnTo>
                <a:lnTo>
                  <a:pt x="89489" y="504017"/>
                </a:lnTo>
                <a:lnTo>
                  <a:pt x="226649" y="502188"/>
                </a:lnTo>
                <a:lnTo>
                  <a:pt x="249204" y="520476"/>
                </a:lnTo>
                <a:lnTo>
                  <a:pt x="330890" y="525963"/>
                </a:lnTo>
                <a:lnTo>
                  <a:pt x="393680" y="510723"/>
                </a:lnTo>
                <a:lnTo>
                  <a:pt x="372344" y="486339"/>
                </a:lnTo>
                <a:lnTo>
                  <a:pt x="350398" y="454640"/>
                </a:lnTo>
                <a:lnTo>
                  <a:pt x="355274" y="330891"/>
                </a:lnTo>
                <a:lnTo>
                  <a:pt x="425988" y="331500"/>
                </a:lnTo>
                <a:lnTo>
                  <a:pt x="422940" y="318089"/>
                </a:lnTo>
                <a:lnTo>
                  <a:pt x="428426" y="303459"/>
                </a:lnTo>
                <a:lnTo>
                  <a:pt x="422940" y="285171"/>
                </a:lnTo>
                <a:lnTo>
                  <a:pt x="427208" y="266883"/>
                </a:lnTo>
                <a:lnTo>
                  <a:pt x="424160" y="254691"/>
                </a:lnTo>
                <a:lnTo>
                  <a:pt x="408310" y="252252"/>
                </a:lnTo>
                <a:lnTo>
                  <a:pt x="386974" y="258348"/>
                </a:lnTo>
                <a:lnTo>
                  <a:pt x="372344" y="257129"/>
                </a:lnTo>
                <a:lnTo>
                  <a:pt x="363809" y="260787"/>
                </a:lnTo>
                <a:lnTo>
                  <a:pt x="366857" y="214457"/>
                </a:lnTo>
                <a:lnTo>
                  <a:pt x="355274" y="200436"/>
                </a:lnTo>
                <a:lnTo>
                  <a:pt x="353446" y="176052"/>
                </a:lnTo>
                <a:lnTo>
                  <a:pt x="358932" y="152888"/>
                </a:lnTo>
                <a:lnTo>
                  <a:pt x="351617" y="138257"/>
                </a:lnTo>
                <a:lnTo>
                  <a:pt x="351617" y="113873"/>
                </a:lnTo>
                <a:lnTo>
                  <a:pt x="310164" y="113873"/>
                </a:lnTo>
                <a:lnTo>
                  <a:pt x="313212" y="99852"/>
                </a:lnTo>
                <a:lnTo>
                  <a:pt x="295534" y="99852"/>
                </a:lnTo>
                <a:lnTo>
                  <a:pt x="293705" y="106558"/>
                </a:lnTo>
                <a:lnTo>
                  <a:pt x="272978" y="108387"/>
                </a:lnTo>
                <a:lnTo>
                  <a:pt x="263834" y="130942"/>
                </a:lnTo>
                <a:lnTo>
                  <a:pt x="258348" y="140696"/>
                </a:lnTo>
                <a:lnTo>
                  <a:pt x="240060" y="135209"/>
                </a:lnTo>
                <a:lnTo>
                  <a:pt x="228478" y="140696"/>
                </a:lnTo>
                <a:lnTo>
                  <a:pt x="205922" y="143744"/>
                </a:lnTo>
                <a:lnTo>
                  <a:pt x="193121" y="123627"/>
                </a:lnTo>
                <a:lnTo>
                  <a:pt x="185196" y="110825"/>
                </a:lnTo>
                <a:lnTo>
                  <a:pt x="175442" y="87660"/>
                </a:lnTo>
                <a:lnTo>
                  <a:pt x="167518" y="59009"/>
                </a:lnTo>
                <a:close/>
                <a:moveTo>
                  <a:pt x="34625" y="51084"/>
                </a:moveTo>
                <a:lnTo>
                  <a:pt x="35844" y="34625"/>
                </a:lnTo>
                <a:lnTo>
                  <a:pt x="41330" y="24262"/>
                </a:lnTo>
                <a:lnTo>
                  <a:pt x="53522" y="16337"/>
                </a:lnTo>
                <a:lnTo>
                  <a:pt x="41330" y="2926"/>
                </a:lnTo>
                <a:lnTo>
                  <a:pt x="30358" y="9632"/>
                </a:lnTo>
                <a:lnTo>
                  <a:pt x="16946" y="26091"/>
                </a:lnTo>
                <a:lnTo>
                  <a:pt x="25481" y="55352"/>
                </a:lnTo>
                <a:lnTo>
                  <a:pt x="34625" y="5108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B4147CB-965A-44C5-9F6E-EC332B54C617}"/>
              </a:ext>
            </a:extLst>
          </p:cNvPr>
          <p:cNvSpPr/>
          <p:nvPr/>
        </p:nvSpPr>
        <p:spPr>
          <a:xfrm>
            <a:off x="6988556" y="2785542"/>
            <a:ext cx="52359" cy="104720"/>
          </a:xfrm>
          <a:custGeom>
            <a:avLst/>
            <a:gdLst>
              <a:gd name="connsiteX0" fmla="*/ 15118 w 60960"/>
              <a:gd name="connsiteY0" fmla="*/ 2926 h 121920"/>
              <a:gd name="connsiteX1" fmla="*/ 2926 w 60960"/>
              <a:gd name="connsiteY1" fmla="*/ 21824 h 121920"/>
              <a:gd name="connsiteX2" fmla="*/ 5974 w 60960"/>
              <a:gd name="connsiteY2" fmla="*/ 33406 h 121920"/>
              <a:gd name="connsiteX3" fmla="*/ 5974 w 60960"/>
              <a:gd name="connsiteY3" fmla="*/ 33406 h 121920"/>
              <a:gd name="connsiteX4" fmla="*/ 12070 w 60960"/>
              <a:gd name="connsiteY4" fmla="*/ 39502 h 121920"/>
              <a:gd name="connsiteX5" fmla="*/ 9022 w 60960"/>
              <a:gd name="connsiteY5" fmla="*/ 51084 h 121920"/>
              <a:gd name="connsiteX6" fmla="*/ 8413 w 60960"/>
              <a:gd name="connsiteY6" fmla="*/ 77297 h 121920"/>
              <a:gd name="connsiteX7" fmla="*/ 12680 w 60960"/>
              <a:gd name="connsiteY7" fmla="*/ 95585 h 121920"/>
              <a:gd name="connsiteX8" fmla="*/ 30968 w 60960"/>
              <a:gd name="connsiteY8" fmla="*/ 108387 h 121920"/>
              <a:gd name="connsiteX9" fmla="*/ 32187 w 60960"/>
              <a:gd name="connsiteY9" fmla="*/ 116921 h 121920"/>
              <a:gd name="connsiteX10" fmla="*/ 38283 w 60960"/>
              <a:gd name="connsiteY10" fmla="*/ 119360 h 121920"/>
              <a:gd name="connsiteX11" fmla="*/ 51085 w 60960"/>
              <a:gd name="connsiteY11" fmla="*/ 101072 h 121920"/>
              <a:gd name="connsiteX12" fmla="*/ 51694 w 60960"/>
              <a:gd name="connsiteY12" fmla="*/ 88270 h 121920"/>
              <a:gd name="connsiteX13" fmla="*/ 61448 w 60960"/>
              <a:gd name="connsiteY13" fmla="*/ 82784 h 121920"/>
              <a:gd name="connsiteX14" fmla="*/ 61448 w 60960"/>
              <a:gd name="connsiteY14" fmla="*/ 73030 h 121920"/>
              <a:gd name="connsiteX15" fmla="*/ 47427 w 60960"/>
              <a:gd name="connsiteY15" fmla="*/ 63276 h 121920"/>
              <a:gd name="connsiteX16" fmla="*/ 41941 w 60960"/>
              <a:gd name="connsiteY16" fmla="*/ 47427 h 121920"/>
              <a:gd name="connsiteX17" fmla="*/ 44379 w 60960"/>
              <a:gd name="connsiteY17" fmla="*/ 34625 h 121920"/>
              <a:gd name="connsiteX18" fmla="*/ 44379 w 60960"/>
              <a:gd name="connsiteY18" fmla="*/ 34625 h 121920"/>
              <a:gd name="connsiteX19" fmla="*/ 41331 w 60960"/>
              <a:gd name="connsiteY19" fmla="*/ 20604 h 121920"/>
              <a:gd name="connsiteX20" fmla="*/ 33406 w 60960"/>
              <a:gd name="connsiteY20" fmla="*/ 16947 h 121920"/>
              <a:gd name="connsiteX21" fmla="*/ 25481 w 60960"/>
              <a:gd name="connsiteY21" fmla="*/ 7193 h 121920"/>
              <a:gd name="connsiteX22" fmla="*/ 17557 w 60960"/>
              <a:gd name="connsiteY22" fmla="*/ 10241 h 121920"/>
              <a:gd name="connsiteX23" fmla="*/ 15118 w 60960"/>
              <a:gd name="connsiteY23" fmla="*/ 2926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60" h="121920">
                <a:moveTo>
                  <a:pt x="15118" y="2926"/>
                </a:moveTo>
                <a:lnTo>
                  <a:pt x="2926" y="21824"/>
                </a:lnTo>
                <a:lnTo>
                  <a:pt x="5974" y="33406"/>
                </a:lnTo>
                <a:lnTo>
                  <a:pt x="5974" y="33406"/>
                </a:lnTo>
                <a:lnTo>
                  <a:pt x="12070" y="39502"/>
                </a:lnTo>
                <a:lnTo>
                  <a:pt x="9022" y="51084"/>
                </a:lnTo>
                <a:lnTo>
                  <a:pt x="8413" y="77297"/>
                </a:lnTo>
                <a:lnTo>
                  <a:pt x="12680" y="95585"/>
                </a:lnTo>
                <a:lnTo>
                  <a:pt x="30968" y="108387"/>
                </a:lnTo>
                <a:lnTo>
                  <a:pt x="32187" y="116921"/>
                </a:lnTo>
                <a:lnTo>
                  <a:pt x="38283" y="119360"/>
                </a:lnTo>
                <a:lnTo>
                  <a:pt x="51085" y="101072"/>
                </a:lnTo>
                <a:lnTo>
                  <a:pt x="51694" y="88270"/>
                </a:lnTo>
                <a:lnTo>
                  <a:pt x="61448" y="82784"/>
                </a:lnTo>
                <a:lnTo>
                  <a:pt x="61448" y="73030"/>
                </a:lnTo>
                <a:lnTo>
                  <a:pt x="47427" y="63276"/>
                </a:lnTo>
                <a:lnTo>
                  <a:pt x="41941" y="47427"/>
                </a:lnTo>
                <a:lnTo>
                  <a:pt x="44379" y="34625"/>
                </a:lnTo>
                <a:lnTo>
                  <a:pt x="44379" y="34625"/>
                </a:lnTo>
                <a:lnTo>
                  <a:pt x="41331" y="20604"/>
                </a:lnTo>
                <a:lnTo>
                  <a:pt x="33406" y="16947"/>
                </a:lnTo>
                <a:lnTo>
                  <a:pt x="25481" y="7193"/>
                </a:lnTo>
                <a:lnTo>
                  <a:pt x="17557" y="10241"/>
                </a:lnTo>
                <a:lnTo>
                  <a:pt x="15118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EFD63526-F4BB-4BB5-9E58-B960EBC3687A}"/>
              </a:ext>
            </a:extLst>
          </p:cNvPr>
          <p:cNvSpPr/>
          <p:nvPr/>
        </p:nvSpPr>
        <p:spPr>
          <a:xfrm>
            <a:off x="7950405" y="3340032"/>
            <a:ext cx="136136" cy="120428"/>
          </a:xfrm>
          <a:custGeom>
            <a:avLst/>
            <a:gdLst>
              <a:gd name="connsiteX0" fmla="*/ 153498 w 158496"/>
              <a:gd name="connsiteY0" fmla="*/ 16337 h 140208"/>
              <a:gd name="connsiteX1" fmla="*/ 145573 w 158496"/>
              <a:gd name="connsiteY1" fmla="*/ 2926 h 140208"/>
              <a:gd name="connsiteX2" fmla="*/ 127285 w 158496"/>
              <a:gd name="connsiteY2" fmla="*/ 26700 h 140208"/>
              <a:gd name="connsiteX3" fmla="*/ 104730 w 158496"/>
              <a:gd name="connsiteY3" fmla="*/ 51694 h 140208"/>
              <a:gd name="connsiteX4" fmla="*/ 84613 w 158496"/>
              <a:gd name="connsiteY4" fmla="*/ 77907 h 140208"/>
              <a:gd name="connsiteX5" fmla="*/ 64496 w 158496"/>
              <a:gd name="connsiteY5" fmla="*/ 76688 h 140208"/>
              <a:gd name="connsiteX6" fmla="*/ 36454 w 158496"/>
              <a:gd name="connsiteY6" fmla="*/ 75468 h 140208"/>
              <a:gd name="connsiteX7" fmla="*/ 10851 w 158496"/>
              <a:gd name="connsiteY7" fmla="*/ 81564 h 140208"/>
              <a:gd name="connsiteX8" fmla="*/ 9022 w 158496"/>
              <a:gd name="connsiteY8" fmla="*/ 71201 h 140208"/>
              <a:gd name="connsiteX9" fmla="*/ 2926 w 158496"/>
              <a:gd name="connsiteY9" fmla="*/ 73030 h 140208"/>
              <a:gd name="connsiteX10" fmla="*/ 5365 w 158496"/>
              <a:gd name="connsiteY10" fmla="*/ 82174 h 140208"/>
              <a:gd name="connsiteX11" fmla="*/ 21214 w 158496"/>
              <a:gd name="connsiteY11" fmla="*/ 121188 h 140208"/>
              <a:gd name="connsiteX12" fmla="*/ 123627 w 158496"/>
              <a:gd name="connsiteY12" fmla="*/ 140696 h 140208"/>
              <a:gd name="connsiteX13" fmla="*/ 129723 w 158496"/>
              <a:gd name="connsiteY13" fmla="*/ 132771 h 140208"/>
              <a:gd name="connsiteX14" fmla="*/ 129114 w 158496"/>
              <a:gd name="connsiteY14" fmla="*/ 116921 h 140208"/>
              <a:gd name="connsiteX15" fmla="*/ 137648 w 158496"/>
              <a:gd name="connsiteY15" fmla="*/ 101072 h 140208"/>
              <a:gd name="connsiteX16" fmla="*/ 135819 w 158496"/>
              <a:gd name="connsiteY16" fmla="*/ 85222 h 140208"/>
              <a:gd name="connsiteX17" fmla="*/ 150450 w 158496"/>
              <a:gd name="connsiteY17" fmla="*/ 77297 h 140208"/>
              <a:gd name="connsiteX18" fmla="*/ 143744 w 158496"/>
              <a:gd name="connsiteY18" fmla="*/ 72420 h 140208"/>
              <a:gd name="connsiteX19" fmla="*/ 144354 w 158496"/>
              <a:gd name="connsiteY19" fmla="*/ 46817 h 140208"/>
              <a:gd name="connsiteX20" fmla="*/ 161422 w 158496"/>
              <a:gd name="connsiteY20" fmla="*/ 46817 h 140208"/>
              <a:gd name="connsiteX21" fmla="*/ 153498 w 158496"/>
              <a:gd name="connsiteY21" fmla="*/ 16337 h 14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8496" h="140208">
                <a:moveTo>
                  <a:pt x="153498" y="16337"/>
                </a:moveTo>
                <a:lnTo>
                  <a:pt x="145573" y="2926"/>
                </a:lnTo>
                <a:lnTo>
                  <a:pt x="127285" y="26700"/>
                </a:lnTo>
                <a:lnTo>
                  <a:pt x="104730" y="51694"/>
                </a:lnTo>
                <a:lnTo>
                  <a:pt x="84613" y="77907"/>
                </a:lnTo>
                <a:lnTo>
                  <a:pt x="64496" y="76688"/>
                </a:lnTo>
                <a:lnTo>
                  <a:pt x="36454" y="75468"/>
                </a:lnTo>
                <a:lnTo>
                  <a:pt x="10851" y="81564"/>
                </a:lnTo>
                <a:lnTo>
                  <a:pt x="9022" y="71201"/>
                </a:lnTo>
                <a:lnTo>
                  <a:pt x="2926" y="73030"/>
                </a:lnTo>
                <a:lnTo>
                  <a:pt x="5365" y="82174"/>
                </a:lnTo>
                <a:lnTo>
                  <a:pt x="21214" y="121188"/>
                </a:lnTo>
                <a:lnTo>
                  <a:pt x="123627" y="140696"/>
                </a:lnTo>
                <a:lnTo>
                  <a:pt x="129723" y="132771"/>
                </a:lnTo>
                <a:lnTo>
                  <a:pt x="129114" y="116921"/>
                </a:lnTo>
                <a:lnTo>
                  <a:pt x="137648" y="101072"/>
                </a:lnTo>
                <a:lnTo>
                  <a:pt x="135819" y="85222"/>
                </a:lnTo>
                <a:lnTo>
                  <a:pt x="150450" y="77297"/>
                </a:lnTo>
                <a:lnTo>
                  <a:pt x="143744" y="72420"/>
                </a:lnTo>
                <a:lnTo>
                  <a:pt x="144354" y="46817"/>
                </a:lnTo>
                <a:lnTo>
                  <a:pt x="161422" y="46817"/>
                </a:lnTo>
                <a:lnTo>
                  <a:pt x="153498" y="1633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6A2D541D-D8AC-41D6-9C47-9A8145B6220B}"/>
              </a:ext>
            </a:extLst>
          </p:cNvPr>
          <p:cNvSpPr/>
          <p:nvPr/>
        </p:nvSpPr>
        <p:spPr>
          <a:xfrm>
            <a:off x="4487330" y="4935434"/>
            <a:ext cx="455530" cy="1099555"/>
          </a:xfrm>
          <a:custGeom>
            <a:avLst/>
            <a:gdLst>
              <a:gd name="connsiteX0" fmla="*/ 441838 w 530352"/>
              <a:gd name="connsiteY0" fmla="*/ 1280648 h 1280160"/>
              <a:gd name="connsiteX1" fmla="*/ 447325 w 530352"/>
              <a:gd name="connsiteY1" fmla="*/ 1262360 h 1280160"/>
              <a:gd name="connsiteX2" fmla="*/ 402824 w 530352"/>
              <a:gd name="connsiteY2" fmla="*/ 1253216 h 1280160"/>
              <a:gd name="connsiteX3" fmla="*/ 355885 w 530352"/>
              <a:gd name="connsiteY3" fmla="*/ 1231270 h 1280160"/>
              <a:gd name="connsiteX4" fmla="*/ 329672 w 530352"/>
              <a:gd name="connsiteY4" fmla="*/ 1203229 h 1280160"/>
              <a:gd name="connsiteX5" fmla="*/ 311384 w 530352"/>
              <a:gd name="connsiteY5" fmla="*/ 1186160 h 1280160"/>
              <a:gd name="connsiteX6" fmla="*/ 347350 w 530352"/>
              <a:gd name="connsiteY6" fmla="*/ 1268456 h 1280160"/>
              <a:gd name="connsiteX7" fmla="*/ 377830 w 530352"/>
              <a:gd name="connsiteY7" fmla="*/ 1268456 h 1280160"/>
              <a:gd name="connsiteX8" fmla="*/ 395509 w 530352"/>
              <a:gd name="connsiteY8" fmla="*/ 1269675 h 1280160"/>
              <a:gd name="connsiteX9" fmla="*/ 415625 w 530352"/>
              <a:gd name="connsiteY9" fmla="*/ 1282477 h 1280160"/>
              <a:gd name="connsiteX10" fmla="*/ 441838 w 530352"/>
              <a:gd name="connsiteY10" fmla="*/ 1280648 h 1280160"/>
              <a:gd name="connsiteX11" fmla="*/ 134600 w 530352"/>
              <a:gd name="connsiteY11" fmla="*/ 12070 h 1280160"/>
              <a:gd name="connsiteX12" fmla="*/ 89489 w 530352"/>
              <a:gd name="connsiteY12" fmla="*/ 2926 h 1280160"/>
              <a:gd name="connsiteX13" fmla="*/ 65105 w 530352"/>
              <a:gd name="connsiteY13" fmla="*/ 37673 h 1280160"/>
              <a:gd name="connsiteX14" fmla="*/ 70592 w 530352"/>
              <a:gd name="connsiteY14" fmla="*/ 47427 h 1280160"/>
              <a:gd name="connsiteX15" fmla="*/ 63886 w 530352"/>
              <a:gd name="connsiteY15" fmla="*/ 87661 h 1280160"/>
              <a:gd name="connsiteX16" fmla="*/ 29749 w 530352"/>
              <a:gd name="connsiteY16" fmla="*/ 107168 h 1280160"/>
              <a:gd name="connsiteX17" fmla="*/ 39502 w 530352"/>
              <a:gd name="connsiteY17" fmla="*/ 171785 h 1280160"/>
              <a:gd name="connsiteX18" fmla="*/ 34016 w 530352"/>
              <a:gd name="connsiteY18" fmla="*/ 183977 h 1280160"/>
              <a:gd name="connsiteX19" fmla="*/ 46208 w 530352"/>
              <a:gd name="connsiteY19" fmla="*/ 199217 h 1280160"/>
              <a:gd name="connsiteX20" fmla="*/ 26701 w 530352"/>
              <a:gd name="connsiteY20" fmla="*/ 223601 h 1280160"/>
              <a:gd name="connsiteX21" fmla="*/ 10851 w 530352"/>
              <a:gd name="connsiteY21" fmla="*/ 259568 h 1280160"/>
              <a:gd name="connsiteX22" fmla="*/ 5365 w 530352"/>
              <a:gd name="connsiteY22" fmla="*/ 294925 h 1280160"/>
              <a:gd name="connsiteX23" fmla="*/ 15728 w 530352"/>
              <a:gd name="connsiteY23" fmla="*/ 332720 h 1280160"/>
              <a:gd name="connsiteX24" fmla="*/ 2926 w 530352"/>
              <a:gd name="connsiteY24" fmla="*/ 372344 h 1280160"/>
              <a:gd name="connsiteX25" fmla="*/ 32797 w 530352"/>
              <a:gd name="connsiteY25" fmla="*/ 438790 h 1280160"/>
              <a:gd name="connsiteX26" fmla="*/ 42550 w 530352"/>
              <a:gd name="connsiteY26" fmla="*/ 446105 h 1280160"/>
              <a:gd name="connsiteX27" fmla="*/ 50475 w 530352"/>
              <a:gd name="connsiteY27" fmla="*/ 482072 h 1280160"/>
              <a:gd name="connsiteX28" fmla="*/ 40721 w 530352"/>
              <a:gd name="connsiteY28" fmla="*/ 519867 h 1280160"/>
              <a:gd name="connsiteX29" fmla="*/ 49256 w 530352"/>
              <a:gd name="connsiteY29" fmla="*/ 552785 h 1280160"/>
              <a:gd name="connsiteX30" fmla="*/ 31577 w 530352"/>
              <a:gd name="connsiteY30" fmla="*/ 578998 h 1280160"/>
              <a:gd name="connsiteX31" fmla="*/ 40721 w 530352"/>
              <a:gd name="connsiteY31" fmla="*/ 614965 h 1280160"/>
              <a:gd name="connsiteX32" fmla="*/ 60838 w 530352"/>
              <a:gd name="connsiteY32" fmla="*/ 653369 h 1280160"/>
              <a:gd name="connsiteX33" fmla="*/ 45598 w 530352"/>
              <a:gd name="connsiteY33" fmla="*/ 668000 h 1280160"/>
              <a:gd name="connsiteX34" fmla="*/ 47427 w 530352"/>
              <a:gd name="connsiteY34" fmla="*/ 702747 h 1280160"/>
              <a:gd name="connsiteX35" fmla="*/ 51694 w 530352"/>
              <a:gd name="connsiteY35" fmla="*/ 741761 h 1280160"/>
              <a:gd name="connsiteX36" fmla="*/ 71811 w 530352"/>
              <a:gd name="connsiteY36" fmla="*/ 788091 h 1280160"/>
              <a:gd name="connsiteX37" fmla="*/ 62057 w 530352"/>
              <a:gd name="connsiteY37" fmla="*/ 795406 h 1280160"/>
              <a:gd name="connsiteX38" fmla="*/ 84003 w 530352"/>
              <a:gd name="connsiteY38" fmla="*/ 838688 h 1280160"/>
              <a:gd name="connsiteX39" fmla="*/ 102901 w 530352"/>
              <a:gd name="connsiteY39" fmla="*/ 852709 h 1280160"/>
              <a:gd name="connsiteX40" fmla="*/ 98024 w 530352"/>
              <a:gd name="connsiteY40" fmla="*/ 868558 h 1280160"/>
              <a:gd name="connsiteX41" fmla="*/ 115093 w 530352"/>
              <a:gd name="connsiteY41" fmla="*/ 876483 h 1280160"/>
              <a:gd name="connsiteX42" fmla="*/ 123017 w 530352"/>
              <a:gd name="connsiteY42" fmla="*/ 890504 h 1280160"/>
              <a:gd name="connsiteX43" fmla="*/ 112045 w 530352"/>
              <a:gd name="connsiteY43" fmla="*/ 897209 h 1280160"/>
              <a:gd name="connsiteX44" fmla="*/ 123017 w 530352"/>
              <a:gd name="connsiteY44" fmla="*/ 919765 h 1280160"/>
              <a:gd name="connsiteX45" fmla="*/ 129723 w 530352"/>
              <a:gd name="connsiteY45" fmla="*/ 969752 h 1280160"/>
              <a:gd name="connsiteX46" fmla="*/ 125456 w 530352"/>
              <a:gd name="connsiteY46" fmla="*/ 1002061 h 1280160"/>
              <a:gd name="connsiteX47" fmla="*/ 136429 w 530352"/>
              <a:gd name="connsiteY47" fmla="*/ 1021568 h 1280160"/>
              <a:gd name="connsiteX48" fmla="*/ 135819 w 530352"/>
              <a:gd name="connsiteY48" fmla="*/ 1045342 h 1280160"/>
              <a:gd name="connsiteX49" fmla="*/ 119360 w 530352"/>
              <a:gd name="connsiteY49" fmla="*/ 1061801 h 1280160"/>
              <a:gd name="connsiteX50" fmla="*/ 138257 w 530352"/>
              <a:gd name="connsiteY50" fmla="*/ 1102035 h 1280160"/>
              <a:gd name="connsiteX51" fmla="*/ 154107 w 530352"/>
              <a:gd name="connsiteY51" fmla="*/ 1115446 h 1280160"/>
              <a:gd name="connsiteX52" fmla="*/ 173005 w 530352"/>
              <a:gd name="connsiteY52" fmla="*/ 1113008 h 1280160"/>
              <a:gd name="connsiteX53" fmla="*/ 183977 w 530352"/>
              <a:gd name="connsiteY53" fmla="*/ 1141049 h 1280160"/>
              <a:gd name="connsiteX54" fmla="*/ 205313 w 530352"/>
              <a:gd name="connsiteY54" fmla="*/ 1162995 h 1280160"/>
              <a:gd name="connsiteX55" fmla="*/ 278465 w 530352"/>
              <a:gd name="connsiteY55" fmla="*/ 1167872 h 1280160"/>
              <a:gd name="connsiteX56" fmla="*/ 307726 w 530352"/>
              <a:gd name="connsiteY56" fmla="*/ 1173358 h 1280160"/>
              <a:gd name="connsiteX57" fmla="*/ 321137 w 530352"/>
              <a:gd name="connsiteY57" fmla="*/ 1175797 h 1280160"/>
              <a:gd name="connsiteX58" fmla="*/ 292486 w 530352"/>
              <a:gd name="connsiteY58" fmla="*/ 1153851 h 1280160"/>
              <a:gd name="connsiteX59" fmla="*/ 267493 w 530352"/>
              <a:gd name="connsiteY59" fmla="*/ 1115446 h 1280160"/>
              <a:gd name="connsiteX60" fmla="*/ 272979 w 530352"/>
              <a:gd name="connsiteY60" fmla="*/ 1097768 h 1280160"/>
              <a:gd name="connsiteX61" fmla="*/ 294315 w 530352"/>
              <a:gd name="connsiteY61" fmla="*/ 1082528 h 1280160"/>
              <a:gd name="connsiteX62" fmla="*/ 297363 w 530352"/>
              <a:gd name="connsiteY62" fmla="*/ 1038637 h 1280160"/>
              <a:gd name="connsiteX63" fmla="*/ 326014 w 530352"/>
              <a:gd name="connsiteY63" fmla="*/ 1017301 h 1280160"/>
              <a:gd name="connsiteX64" fmla="*/ 324795 w 530352"/>
              <a:gd name="connsiteY64" fmla="*/ 983163 h 1280160"/>
              <a:gd name="connsiteX65" fmla="*/ 293096 w 530352"/>
              <a:gd name="connsiteY65" fmla="*/ 975238 h 1280160"/>
              <a:gd name="connsiteX66" fmla="*/ 254081 w 530352"/>
              <a:gd name="connsiteY66" fmla="*/ 947806 h 1280160"/>
              <a:gd name="connsiteX67" fmla="*/ 253472 w 530352"/>
              <a:gd name="connsiteY67" fmla="*/ 919155 h 1280160"/>
              <a:gd name="connsiteX68" fmla="*/ 271150 w 530352"/>
              <a:gd name="connsiteY68" fmla="*/ 900257 h 1280160"/>
              <a:gd name="connsiteX69" fmla="*/ 299801 w 530352"/>
              <a:gd name="connsiteY69" fmla="*/ 899648 h 1280160"/>
              <a:gd name="connsiteX70" fmla="*/ 301021 w 530352"/>
              <a:gd name="connsiteY70" fmla="*/ 879531 h 1280160"/>
              <a:gd name="connsiteX71" fmla="*/ 293705 w 530352"/>
              <a:gd name="connsiteY71" fmla="*/ 842345 h 1280160"/>
              <a:gd name="connsiteX72" fmla="*/ 311384 w 530352"/>
              <a:gd name="connsiteY72" fmla="*/ 818571 h 1280160"/>
              <a:gd name="connsiteX73" fmla="*/ 336377 w 530352"/>
              <a:gd name="connsiteY73" fmla="*/ 806989 h 1280160"/>
              <a:gd name="connsiteX74" fmla="*/ 321137 w 530352"/>
              <a:gd name="connsiteY74" fmla="*/ 787481 h 1280160"/>
              <a:gd name="connsiteX75" fmla="*/ 307726 w 530352"/>
              <a:gd name="connsiteY75" fmla="*/ 799673 h 1280160"/>
              <a:gd name="connsiteX76" fmla="*/ 283342 w 530352"/>
              <a:gd name="connsiteY76" fmla="*/ 788091 h 1280160"/>
              <a:gd name="connsiteX77" fmla="*/ 268102 w 530352"/>
              <a:gd name="connsiteY77" fmla="*/ 750296 h 1280160"/>
              <a:gd name="connsiteX78" fmla="*/ 277246 w 530352"/>
              <a:gd name="connsiteY78" fmla="*/ 740542 h 1280160"/>
              <a:gd name="connsiteX79" fmla="*/ 311384 w 530352"/>
              <a:gd name="connsiteY79" fmla="*/ 754563 h 1280160"/>
              <a:gd name="connsiteX80" fmla="*/ 341864 w 530352"/>
              <a:gd name="connsiteY80" fmla="*/ 749077 h 1280160"/>
              <a:gd name="connsiteX81" fmla="*/ 357104 w 530352"/>
              <a:gd name="connsiteY81" fmla="*/ 735665 h 1280160"/>
              <a:gd name="connsiteX82" fmla="*/ 346131 w 530352"/>
              <a:gd name="connsiteY82" fmla="*/ 716768 h 1280160"/>
              <a:gd name="connsiteX83" fmla="*/ 345521 w 530352"/>
              <a:gd name="connsiteY83" fmla="*/ 687507 h 1280160"/>
              <a:gd name="connsiteX84" fmla="*/ 333329 w 530352"/>
              <a:gd name="connsiteY84" fmla="*/ 664342 h 1280160"/>
              <a:gd name="connsiteX85" fmla="*/ 368686 w 530352"/>
              <a:gd name="connsiteY85" fmla="*/ 668000 h 1280160"/>
              <a:gd name="connsiteX86" fmla="*/ 430865 w 530352"/>
              <a:gd name="connsiteY86" fmla="*/ 660075 h 1280160"/>
              <a:gd name="connsiteX87" fmla="*/ 472928 w 530352"/>
              <a:gd name="connsiteY87" fmla="*/ 639349 h 1280160"/>
              <a:gd name="connsiteX88" fmla="*/ 493045 w 530352"/>
              <a:gd name="connsiteY88" fmla="*/ 588752 h 1280160"/>
              <a:gd name="connsiteX89" fmla="*/ 491216 w 530352"/>
              <a:gd name="connsiteY89" fmla="*/ 569245 h 1280160"/>
              <a:gd name="connsiteX90" fmla="*/ 467441 w 530352"/>
              <a:gd name="connsiteY90" fmla="*/ 552176 h 1280160"/>
              <a:gd name="connsiteX91" fmla="*/ 466832 w 530352"/>
              <a:gd name="connsiteY91" fmla="*/ 524744 h 1280160"/>
              <a:gd name="connsiteX92" fmla="*/ 419283 w 530352"/>
              <a:gd name="connsiteY92" fmla="*/ 491216 h 1280160"/>
              <a:gd name="connsiteX93" fmla="*/ 417454 w 530352"/>
              <a:gd name="connsiteY93" fmla="*/ 471099 h 1280160"/>
              <a:gd name="connsiteX94" fmla="*/ 415016 w 530352"/>
              <a:gd name="connsiteY94" fmla="*/ 445496 h 1280160"/>
              <a:gd name="connsiteX95" fmla="*/ 420502 w 530352"/>
              <a:gd name="connsiteY95" fmla="*/ 436961 h 1280160"/>
              <a:gd name="connsiteX96" fmla="*/ 413797 w 530352"/>
              <a:gd name="connsiteY96" fmla="*/ 398557 h 1280160"/>
              <a:gd name="connsiteX97" fmla="*/ 415625 w 530352"/>
              <a:gd name="connsiteY97" fmla="*/ 358933 h 1280160"/>
              <a:gd name="connsiteX98" fmla="*/ 418673 w 530352"/>
              <a:gd name="connsiteY98" fmla="*/ 327843 h 1280160"/>
              <a:gd name="connsiteX99" fmla="*/ 454640 w 530352"/>
              <a:gd name="connsiteY99" fmla="*/ 275417 h 1280160"/>
              <a:gd name="connsiteX100" fmla="*/ 486949 w 530352"/>
              <a:gd name="connsiteY100" fmla="*/ 237622 h 1280160"/>
              <a:gd name="connsiteX101" fmla="*/ 507065 w 530352"/>
              <a:gd name="connsiteY101" fmla="*/ 221773 h 1280160"/>
              <a:gd name="connsiteX102" fmla="*/ 532669 w 530352"/>
              <a:gd name="connsiteY102" fmla="*/ 200437 h 1280160"/>
              <a:gd name="connsiteX103" fmla="*/ 529621 w 530352"/>
              <a:gd name="connsiteY103" fmla="*/ 169347 h 1280160"/>
              <a:gd name="connsiteX104" fmla="*/ 510723 w 530352"/>
              <a:gd name="connsiteY104" fmla="*/ 146792 h 1280160"/>
              <a:gd name="connsiteX105" fmla="*/ 494873 w 530352"/>
              <a:gd name="connsiteY105" fmla="*/ 154107 h 1280160"/>
              <a:gd name="connsiteX106" fmla="*/ 493045 w 530352"/>
              <a:gd name="connsiteY106" fmla="*/ 188854 h 1280160"/>
              <a:gd name="connsiteX107" fmla="*/ 466832 w 530352"/>
              <a:gd name="connsiteY107" fmla="*/ 218115 h 1280160"/>
              <a:gd name="connsiteX108" fmla="*/ 441229 w 530352"/>
              <a:gd name="connsiteY108" fmla="*/ 224821 h 1280160"/>
              <a:gd name="connsiteX109" fmla="*/ 403433 w 530352"/>
              <a:gd name="connsiteY109" fmla="*/ 218725 h 1280160"/>
              <a:gd name="connsiteX110" fmla="*/ 368686 w 530352"/>
              <a:gd name="connsiteY110" fmla="*/ 207752 h 1280160"/>
              <a:gd name="connsiteX111" fmla="*/ 394289 w 530352"/>
              <a:gd name="connsiteY111" fmla="*/ 149230 h 1280160"/>
              <a:gd name="connsiteX112" fmla="*/ 387584 w 530352"/>
              <a:gd name="connsiteY112" fmla="*/ 132161 h 1280160"/>
              <a:gd name="connsiteX113" fmla="*/ 351617 w 530352"/>
              <a:gd name="connsiteY113" fmla="*/ 116921 h 1280160"/>
              <a:gd name="connsiteX114" fmla="*/ 307726 w 530352"/>
              <a:gd name="connsiteY114" fmla="*/ 88270 h 1280160"/>
              <a:gd name="connsiteX115" fmla="*/ 279685 w 530352"/>
              <a:gd name="connsiteY115" fmla="*/ 82174 h 1280160"/>
              <a:gd name="connsiteX116" fmla="*/ 211409 w 530352"/>
              <a:gd name="connsiteY116" fmla="*/ 18776 h 1280160"/>
              <a:gd name="connsiteX117" fmla="*/ 205313 w 530352"/>
              <a:gd name="connsiteY117" fmla="*/ 10851 h 1280160"/>
              <a:gd name="connsiteX118" fmla="*/ 166909 w 530352"/>
              <a:gd name="connsiteY118" fmla="*/ 9022 h 1280160"/>
              <a:gd name="connsiteX119" fmla="*/ 157155 w 530352"/>
              <a:gd name="connsiteY119" fmla="*/ 40112 h 1280160"/>
              <a:gd name="connsiteX120" fmla="*/ 134600 w 530352"/>
              <a:gd name="connsiteY120" fmla="*/ 1207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530352" h="1280160">
                <a:moveTo>
                  <a:pt x="441838" y="1280648"/>
                </a:moveTo>
                <a:lnTo>
                  <a:pt x="447325" y="1262360"/>
                </a:lnTo>
                <a:lnTo>
                  <a:pt x="402824" y="1253216"/>
                </a:lnTo>
                <a:lnTo>
                  <a:pt x="355885" y="1231270"/>
                </a:lnTo>
                <a:lnTo>
                  <a:pt x="329672" y="1203229"/>
                </a:lnTo>
                <a:lnTo>
                  <a:pt x="311384" y="1186160"/>
                </a:lnTo>
                <a:lnTo>
                  <a:pt x="347350" y="1268456"/>
                </a:lnTo>
                <a:lnTo>
                  <a:pt x="377830" y="1268456"/>
                </a:lnTo>
                <a:lnTo>
                  <a:pt x="395509" y="1269675"/>
                </a:lnTo>
                <a:lnTo>
                  <a:pt x="415625" y="1282477"/>
                </a:lnTo>
                <a:lnTo>
                  <a:pt x="441838" y="1280648"/>
                </a:lnTo>
                <a:close/>
                <a:moveTo>
                  <a:pt x="134600" y="12070"/>
                </a:moveTo>
                <a:lnTo>
                  <a:pt x="89489" y="2926"/>
                </a:lnTo>
                <a:lnTo>
                  <a:pt x="65105" y="37673"/>
                </a:lnTo>
                <a:lnTo>
                  <a:pt x="70592" y="47427"/>
                </a:lnTo>
                <a:lnTo>
                  <a:pt x="63886" y="87661"/>
                </a:lnTo>
                <a:lnTo>
                  <a:pt x="29749" y="107168"/>
                </a:lnTo>
                <a:lnTo>
                  <a:pt x="39502" y="171785"/>
                </a:lnTo>
                <a:lnTo>
                  <a:pt x="34016" y="183977"/>
                </a:lnTo>
                <a:lnTo>
                  <a:pt x="46208" y="199217"/>
                </a:lnTo>
                <a:lnTo>
                  <a:pt x="26701" y="223601"/>
                </a:lnTo>
                <a:lnTo>
                  <a:pt x="10851" y="259568"/>
                </a:lnTo>
                <a:lnTo>
                  <a:pt x="5365" y="294925"/>
                </a:lnTo>
                <a:lnTo>
                  <a:pt x="15728" y="332720"/>
                </a:lnTo>
                <a:lnTo>
                  <a:pt x="2926" y="372344"/>
                </a:lnTo>
                <a:lnTo>
                  <a:pt x="32797" y="438790"/>
                </a:lnTo>
                <a:lnTo>
                  <a:pt x="42550" y="446105"/>
                </a:lnTo>
                <a:lnTo>
                  <a:pt x="50475" y="482072"/>
                </a:lnTo>
                <a:lnTo>
                  <a:pt x="40721" y="519867"/>
                </a:lnTo>
                <a:lnTo>
                  <a:pt x="49256" y="552785"/>
                </a:lnTo>
                <a:lnTo>
                  <a:pt x="31577" y="578998"/>
                </a:lnTo>
                <a:lnTo>
                  <a:pt x="40721" y="614965"/>
                </a:lnTo>
                <a:lnTo>
                  <a:pt x="60838" y="653369"/>
                </a:lnTo>
                <a:lnTo>
                  <a:pt x="45598" y="668000"/>
                </a:lnTo>
                <a:lnTo>
                  <a:pt x="47427" y="702747"/>
                </a:lnTo>
                <a:lnTo>
                  <a:pt x="51694" y="741761"/>
                </a:lnTo>
                <a:lnTo>
                  <a:pt x="71811" y="788091"/>
                </a:lnTo>
                <a:lnTo>
                  <a:pt x="62057" y="795406"/>
                </a:lnTo>
                <a:lnTo>
                  <a:pt x="84003" y="838688"/>
                </a:lnTo>
                <a:lnTo>
                  <a:pt x="102901" y="852709"/>
                </a:lnTo>
                <a:lnTo>
                  <a:pt x="98024" y="868558"/>
                </a:lnTo>
                <a:lnTo>
                  <a:pt x="115093" y="876483"/>
                </a:lnTo>
                <a:lnTo>
                  <a:pt x="123017" y="890504"/>
                </a:lnTo>
                <a:lnTo>
                  <a:pt x="112045" y="897209"/>
                </a:lnTo>
                <a:lnTo>
                  <a:pt x="123017" y="919765"/>
                </a:lnTo>
                <a:lnTo>
                  <a:pt x="129723" y="969752"/>
                </a:lnTo>
                <a:lnTo>
                  <a:pt x="125456" y="1002061"/>
                </a:lnTo>
                <a:lnTo>
                  <a:pt x="136429" y="1021568"/>
                </a:lnTo>
                <a:lnTo>
                  <a:pt x="135819" y="1045342"/>
                </a:lnTo>
                <a:lnTo>
                  <a:pt x="119360" y="1061801"/>
                </a:lnTo>
                <a:lnTo>
                  <a:pt x="138257" y="1102035"/>
                </a:lnTo>
                <a:lnTo>
                  <a:pt x="154107" y="1115446"/>
                </a:lnTo>
                <a:lnTo>
                  <a:pt x="173005" y="1113008"/>
                </a:lnTo>
                <a:lnTo>
                  <a:pt x="183977" y="1141049"/>
                </a:lnTo>
                <a:lnTo>
                  <a:pt x="205313" y="1162995"/>
                </a:lnTo>
                <a:lnTo>
                  <a:pt x="278465" y="1167872"/>
                </a:lnTo>
                <a:lnTo>
                  <a:pt x="307726" y="1173358"/>
                </a:lnTo>
                <a:lnTo>
                  <a:pt x="321137" y="1175797"/>
                </a:lnTo>
                <a:lnTo>
                  <a:pt x="292486" y="1153851"/>
                </a:lnTo>
                <a:lnTo>
                  <a:pt x="267493" y="1115446"/>
                </a:lnTo>
                <a:lnTo>
                  <a:pt x="272979" y="1097768"/>
                </a:lnTo>
                <a:lnTo>
                  <a:pt x="294315" y="1082528"/>
                </a:lnTo>
                <a:lnTo>
                  <a:pt x="297363" y="1038637"/>
                </a:lnTo>
                <a:lnTo>
                  <a:pt x="326014" y="1017301"/>
                </a:lnTo>
                <a:lnTo>
                  <a:pt x="324795" y="983163"/>
                </a:lnTo>
                <a:lnTo>
                  <a:pt x="293096" y="975238"/>
                </a:lnTo>
                <a:lnTo>
                  <a:pt x="254081" y="947806"/>
                </a:lnTo>
                <a:lnTo>
                  <a:pt x="253472" y="919155"/>
                </a:lnTo>
                <a:lnTo>
                  <a:pt x="271150" y="900257"/>
                </a:lnTo>
                <a:lnTo>
                  <a:pt x="299801" y="899648"/>
                </a:lnTo>
                <a:lnTo>
                  <a:pt x="301021" y="879531"/>
                </a:lnTo>
                <a:lnTo>
                  <a:pt x="293705" y="842345"/>
                </a:lnTo>
                <a:lnTo>
                  <a:pt x="311384" y="818571"/>
                </a:lnTo>
                <a:lnTo>
                  <a:pt x="336377" y="806989"/>
                </a:lnTo>
                <a:lnTo>
                  <a:pt x="321137" y="787481"/>
                </a:lnTo>
                <a:lnTo>
                  <a:pt x="307726" y="799673"/>
                </a:lnTo>
                <a:lnTo>
                  <a:pt x="283342" y="788091"/>
                </a:lnTo>
                <a:lnTo>
                  <a:pt x="268102" y="750296"/>
                </a:lnTo>
                <a:lnTo>
                  <a:pt x="277246" y="740542"/>
                </a:lnTo>
                <a:lnTo>
                  <a:pt x="311384" y="754563"/>
                </a:lnTo>
                <a:lnTo>
                  <a:pt x="341864" y="749077"/>
                </a:lnTo>
                <a:lnTo>
                  <a:pt x="357104" y="735665"/>
                </a:lnTo>
                <a:lnTo>
                  <a:pt x="346131" y="716768"/>
                </a:lnTo>
                <a:lnTo>
                  <a:pt x="345521" y="687507"/>
                </a:lnTo>
                <a:lnTo>
                  <a:pt x="333329" y="664342"/>
                </a:lnTo>
                <a:lnTo>
                  <a:pt x="368686" y="668000"/>
                </a:lnTo>
                <a:lnTo>
                  <a:pt x="430865" y="660075"/>
                </a:lnTo>
                <a:lnTo>
                  <a:pt x="472928" y="639349"/>
                </a:lnTo>
                <a:lnTo>
                  <a:pt x="493045" y="588752"/>
                </a:lnTo>
                <a:lnTo>
                  <a:pt x="491216" y="569245"/>
                </a:lnTo>
                <a:lnTo>
                  <a:pt x="467441" y="552176"/>
                </a:lnTo>
                <a:lnTo>
                  <a:pt x="466832" y="524744"/>
                </a:lnTo>
                <a:lnTo>
                  <a:pt x="419283" y="491216"/>
                </a:lnTo>
                <a:lnTo>
                  <a:pt x="417454" y="471099"/>
                </a:lnTo>
                <a:lnTo>
                  <a:pt x="415016" y="445496"/>
                </a:lnTo>
                <a:lnTo>
                  <a:pt x="420502" y="436961"/>
                </a:lnTo>
                <a:lnTo>
                  <a:pt x="413797" y="398557"/>
                </a:lnTo>
                <a:lnTo>
                  <a:pt x="415625" y="358933"/>
                </a:lnTo>
                <a:lnTo>
                  <a:pt x="418673" y="327843"/>
                </a:lnTo>
                <a:lnTo>
                  <a:pt x="454640" y="275417"/>
                </a:lnTo>
                <a:lnTo>
                  <a:pt x="486949" y="237622"/>
                </a:lnTo>
                <a:lnTo>
                  <a:pt x="507065" y="221773"/>
                </a:lnTo>
                <a:lnTo>
                  <a:pt x="532669" y="200437"/>
                </a:lnTo>
                <a:lnTo>
                  <a:pt x="529621" y="169347"/>
                </a:lnTo>
                <a:lnTo>
                  <a:pt x="510723" y="146792"/>
                </a:lnTo>
                <a:lnTo>
                  <a:pt x="494873" y="154107"/>
                </a:lnTo>
                <a:lnTo>
                  <a:pt x="493045" y="188854"/>
                </a:lnTo>
                <a:lnTo>
                  <a:pt x="466832" y="218115"/>
                </a:lnTo>
                <a:lnTo>
                  <a:pt x="441229" y="224821"/>
                </a:lnTo>
                <a:lnTo>
                  <a:pt x="403433" y="218725"/>
                </a:lnTo>
                <a:lnTo>
                  <a:pt x="368686" y="207752"/>
                </a:lnTo>
                <a:lnTo>
                  <a:pt x="394289" y="149230"/>
                </a:lnTo>
                <a:lnTo>
                  <a:pt x="387584" y="132161"/>
                </a:lnTo>
                <a:lnTo>
                  <a:pt x="351617" y="116921"/>
                </a:lnTo>
                <a:lnTo>
                  <a:pt x="307726" y="88270"/>
                </a:lnTo>
                <a:lnTo>
                  <a:pt x="279685" y="82174"/>
                </a:lnTo>
                <a:lnTo>
                  <a:pt x="211409" y="18776"/>
                </a:lnTo>
                <a:lnTo>
                  <a:pt x="205313" y="10851"/>
                </a:lnTo>
                <a:lnTo>
                  <a:pt x="166909" y="9022"/>
                </a:lnTo>
                <a:lnTo>
                  <a:pt x="157155" y="40112"/>
                </a:lnTo>
                <a:lnTo>
                  <a:pt x="134600" y="1207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F55E409-18B6-469A-8998-B6062DFEEEB9}"/>
              </a:ext>
            </a:extLst>
          </p:cNvPr>
          <p:cNvSpPr/>
          <p:nvPr/>
        </p:nvSpPr>
        <p:spPr>
          <a:xfrm>
            <a:off x="7646719" y="2832142"/>
            <a:ext cx="94248" cy="83775"/>
          </a:xfrm>
          <a:custGeom>
            <a:avLst/>
            <a:gdLst>
              <a:gd name="connsiteX0" fmla="*/ 111435 w 109728"/>
              <a:gd name="connsiteY0" fmla="*/ 98633 h 97536"/>
              <a:gd name="connsiteX1" fmla="*/ 105949 w 109728"/>
              <a:gd name="connsiteY1" fmla="*/ 71811 h 97536"/>
              <a:gd name="connsiteX2" fmla="*/ 90709 w 109728"/>
              <a:gd name="connsiteY2" fmla="*/ 65105 h 97536"/>
              <a:gd name="connsiteX3" fmla="*/ 75469 w 109728"/>
              <a:gd name="connsiteY3" fmla="*/ 54742 h 97536"/>
              <a:gd name="connsiteX4" fmla="*/ 81565 w 109728"/>
              <a:gd name="connsiteY4" fmla="*/ 42550 h 97536"/>
              <a:gd name="connsiteX5" fmla="*/ 62667 w 109728"/>
              <a:gd name="connsiteY5" fmla="*/ 29139 h 97536"/>
              <a:gd name="connsiteX6" fmla="*/ 66934 w 109728"/>
              <a:gd name="connsiteY6" fmla="*/ 19995 h 97536"/>
              <a:gd name="connsiteX7" fmla="*/ 53523 w 109728"/>
              <a:gd name="connsiteY7" fmla="*/ 13289 h 97536"/>
              <a:gd name="connsiteX8" fmla="*/ 44989 w 109728"/>
              <a:gd name="connsiteY8" fmla="*/ 2926 h 97536"/>
              <a:gd name="connsiteX9" fmla="*/ 2926 w 109728"/>
              <a:gd name="connsiteY9" fmla="*/ 9022 h 97536"/>
              <a:gd name="connsiteX10" fmla="*/ 10851 w 109728"/>
              <a:gd name="connsiteY10" fmla="*/ 22433 h 97536"/>
              <a:gd name="connsiteX11" fmla="*/ 10851 w 109728"/>
              <a:gd name="connsiteY11" fmla="*/ 41331 h 97536"/>
              <a:gd name="connsiteX12" fmla="*/ 36454 w 109728"/>
              <a:gd name="connsiteY12" fmla="*/ 50475 h 97536"/>
              <a:gd name="connsiteX13" fmla="*/ 51085 w 109728"/>
              <a:gd name="connsiteY13" fmla="*/ 62057 h 97536"/>
              <a:gd name="connsiteX14" fmla="*/ 57181 w 109728"/>
              <a:gd name="connsiteY14" fmla="*/ 60838 h 97536"/>
              <a:gd name="connsiteX15" fmla="*/ 68154 w 109728"/>
              <a:gd name="connsiteY15" fmla="*/ 71201 h 97536"/>
              <a:gd name="connsiteX16" fmla="*/ 82174 w 109728"/>
              <a:gd name="connsiteY16" fmla="*/ 71201 h 97536"/>
              <a:gd name="connsiteX17" fmla="*/ 83394 w 109728"/>
              <a:gd name="connsiteY17" fmla="*/ 77297 h 97536"/>
              <a:gd name="connsiteX18" fmla="*/ 100462 w 109728"/>
              <a:gd name="connsiteY18" fmla="*/ 99852 h 97536"/>
              <a:gd name="connsiteX19" fmla="*/ 111435 w 109728"/>
              <a:gd name="connsiteY19" fmla="*/ 98633 h 9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728" h="97536">
                <a:moveTo>
                  <a:pt x="111435" y="98633"/>
                </a:moveTo>
                <a:lnTo>
                  <a:pt x="105949" y="71811"/>
                </a:lnTo>
                <a:lnTo>
                  <a:pt x="90709" y="65105"/>
                </a:lnTo>
                <a:lnTo>
                  <a:pt x="75469" y="54742"/>
                </a:lnTo>
                <a:lnTo>
                  <a:pt x="81565" y="42550"/>
                </a:lnTo>
                <a:lnTo>
                  <a:pt x="62667" y="29139"/>
                </a:lnTo>
                <a:lnTo>
                  <a:pt x="66934" y="19995"/>
                </a:lnTo>
                <a:lnTo>
                  <a:pt x="53523" y="13289"/>
                </a:lnTo>
                <a:lnTo>
                  <a:pt x="44989" y="2926"/>
                </a:lnTo>
                <a:lnTo>
                  <a:pt x="2926" y="9022"/>
                </a:lnTo>
                <a:lnTo>
                  <a:pt x="10851" y="22433"/>
                </a:lnTo>
                <a:lnTo>
                  <a:pt x="10851" y="41331"/>
                </a:lnTo>
                <a:lnTo>
                  <a:pt x="36454" y="50475"/>
                </a:lnTo>
                <a:lnTo>
                  <a:pt x="51085" y="62057"/>
                </a:lnTo>
                <a:lnTo>
                  <a:pt x="57181" y="60838"/>
                </a:lnTo>
                <a:lnTo>
                  <a:pt x="68154" y="71201"/>
                </a:lnTo>
                <a:lnTo>
                  <a:pt x="82174" y="71201"/>
                </a:lnTo>
                <a:lnTo>
                  <a:pt x="83394" y="77297"/>
                </a:lnTo>
                <a:lnTo>
                  <a:pt x="100462" y="99852"/>
                </a:lnTo>
                <a:lnTo>
                  <a:pt x="111435" y="9863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859041B1-6F05-4E35-BDBD-5B30B4E6B15F}"/>
              </a:ext>
            </a:extLst>
          </p:cNvPr>
          <p:cNvSpPr/>
          <p:nvPr/>
        </p:nvSpPr>
        <p:spPr>
          <a:xfrm>
            <a:off x="9672519" y="4563157"/>
            <a:ext cx="1172859" cy="1099555"/>
          </a:xfrm>
          <a:custGeom>
            <a:avLst/>
            <a:gdLst>
              <a:gd name="connsiteX0" fmla="*/ 847832 w 1365504"/>
              <a:gd name="connsiteY0" fmla="*/ 1173358 h 1280160"/>
              <a:gd name="connsiteX1" fmla="*/ 829544 w 1365504"/>
              <a:gd name="connsiteY1" fmla="*/ 1170310 h 1280160"/>
              <a:gd name="connsiteX2" fmla="*/ 817962 w 1365504"/>
              <a:gd name="connsiteY2" fmla="*/ 1187989 h 1280160"/>
              <a:gd name="connsiteX3" fmla="*/ 814304 w 1365504"/>
              <a:gd name="connsiteY3" fmla="*/ 1220907 h 1280160"/>
              <a:gd name="connsiteX4" fmla="*/ 801502 w 1365504"/>
              <a:gd name="connsiteY4" fmla="*/ 1245291 h 1280160"/>
              <a:gd name="connsiteX5" fmla="*/ 798454 w 1365504"/>
              <a:gd name="connsiteY5" fmla="*/ 1277600 h 1280160"/>
              <a:gd name="connsiteX6" fmla="*/ 816742 w 1365504"/>
              <a:gd name="connsiteY6" fmla="*/ 1278819 h 1280160"/>
              <a:gd name="connsiteX7" fmla="*/ 821619 w 1365504"/>
              <a:gd name="connsiteY7" fmla="*/ 1280648 h 1280160"/>
              <a:gd name="connsiteX8" fmla="*/ 861853 w 1365504"/>
              <a:gd name="connsiteY8" fmla="*/ 1254435 h 1280160"/>
              <a:gd name="connsiteX9" fmla="*/ 865510 w 1365504"/>
              <a:gd name="connsiteY9" fmla="*/ 1264798 h 1280160"/>
              <a:gd name="connsiteX10" fmla="*/ 889894 w 1365504"/>
              <a:gd name="connsiteY10" fmla="*/ 1234928 h 1280160"/>
              <a:gd name="connsiteX11" fmla="*/ 909402 w 1365504"/>
              <a:gd name="connsiteY11" fmla="*/ 1221517 h 1280160"/>
              <a:gd name="connsiteX12" fmla="*/ 936834 w 1365504"/>
              <a:gd name="connsiteY12" fmla="*/ 1177016 h 1280160"/>
              <a:gd name="connsiteX13" fmla="*/ 919765 w 1365504"/>
              <a:gd name="connsiteY13" fmla="*/ 1173968 h 1280160"/>
              <a:gd name="connsiteX14" fmla="*/ 890504 w 1365504"/>
              <a:gd name="connsiteY14" fmla="*/ 1181283 h 1280160"/>
              <a:gd name="connsiteX15" fmla="*/ 869778 w 1365504"/>
              <a:gd name="connsiteY15" fmla="*/ 1186769 h 1280160"/>
              <a:gd name="connsiteX16" fmla="*/ 847832 w 1365504"/>
              <a:gd name="connsiteY16" fmla="*/ 1173358 h 1280160"/>
              <a:gd name="connsiteX17" fmla="*/ 1153242 w 1365504"/>
              <a:gd name="connsiteY17" fmla="*/ 123017 h 1280160"/>
              <a:gd name="connsiteX18" fmla="*/ 1156290 w 1365504"/>
              <a:gd name="connsiteY18" fmla="*/ 108997 h 1280160"/>
              <a:gd name="connsiteX19" fmla="*/ 1156899 w 1365504"/>
              <a:gd name="connsiteY19" fmla="*/ 87051 h 1280160"/>
              <a:gd name="connsiteX20" fmla="*/ 1147146 w 1365504"/>
              <a:gd name="connsiteY20" fmla="*/ 67544 h 1280160"/>
              <a:gd name="connsiteX21" fmla="*/ 1147755 w 1365504"/>
              <a:gd name="connsiteY21" fmla="*/ 51085 h 1280160"/>
              <a:gd name="connsiteX22" fmla="*/ 1139830 w 1365504"/>
              <a:gd name="connsiteY22" fmla="*/ 46208 h 1280160"/>
              <a:gd name="connsiteX23" fmla="*/ 1140440 w 1365504"/>
              <a:gd name="connsiteY23" fmla="*/ 22433 h 1280160"/>
              <a:gd name="connsiteX24" fmla="*/ 1133125 w 1365504"/>
              <a:gd name="connsiteY24" fmla="*/ 2926 h 1280160"/>
              <a:gd name="connsiteX25" fmla="*/ 1119104 w 1365504"/>
              <a:gd name="connsiteY25" fmla="*/ 17557 h 1280160"/>
              <a:gd name="connsiteX26" fmla="*/ 1116666 w 1365504"/>
              <a:gd name="connsiteY26" fmla="*/ 28529 h 1280160"/>
              <a:gd name="connsiteX27" fmla="*/ 1107522 w 1365504"/>
              <a:gd name="connsiteY27" fmla="*/ 49865 h 1280160"/>
              <a:gd name="connsiteX28" fmla="*/ 1096549 w 1365504"/>
              <a:gd name="connsiteY28" fmla="*/ 70592 h 1280160"/>
              <a:gd name="connsiteX29" fmla="*/ 1100206 w 1365504"/>
              <a:gd name="connsiteY29" fmla="*/ 83393 h 1280160"/>
              <a:gd name="connsiteX30" fmla="*/ 1092891 w 1365504"/>
              <a:gd name="connsiteY30" fmla="*/ 91318 h 1280160"/>
              <a:gd name="connsiteX31" fmla="*/ 1083747 w 1365504"/>
              <a:gd name="connsiteY31" fmla="*/ 120579 h 1280160"/>
              <a:gd name="connsiteX32" fmla="*/ 1084357 w 1365504"/>
              <a:gd name="connsiteY32" fmla="*/ 143134 h 1280160"/>
              <a:gd name="connsiteX33" fmla="*/ 1080090 w 1365504"/>
              <a:gd name="connsiteY33" fmla="*/ 154107 h 1280160"/>
              <a:gd name="connsiteX34" fmla="*/ 1081918 w 1365504"/>
              <a:gd name="connsiteY34" fmla="*/ 173005 h 1280160"/>
              <a:gd name="connsiteX35" fmla="*/ 1066069 w 1365504"/>
              <a:gd name="connsiteY35" fmla="*/ 203485 h 1280160"/>
              <a:gd name="connsiteX36" fmla="*/ 1058144 w 1365504"/>
              <a:gd name="connsiteY36" fmla="*/ 224821 h 1280160"/>
              <a:gd name="connsiteX37" fmla="*/ 1047781 w 1365504"/>
              <a:gd name="connsiteY37" fmla="*/ 242499 h 1280160"/>
              <a:gd name="connsiteX38" fmla="*/ 1037418 w 1365504"/>
              <a:gd name="connsiteY38" fmla="*/ 263225 h 1280160"/>
              <a:gd name="connsiteX39" fmla="*/ 1012424 w 1365504"/>
              <a:gd name="connsiteY39" fmla="*/ 276027 h 1280160"/>
              <a:gd name="connsiteX40" fmla="*/ 982554 w 1365504"/>
              <a:gd name="connsiteY40" fmla="*/ 263225 h 1280160"/>
              <a:gd name="connsiteX41" fmla="*/ 979506 w 1365504"/>
              <a:gd name="connsiteY41" fmla="*/ 251033 h 1280160"/>
              <a:gd name="connsiteX42" fmla="*/ 964266 w 1365504"/>
              <a:gd name="connsiteY42" fmla="*/ 241280 h 1280160"/>
              <a:gd name="connsiteX43" fmla="*/ 954512 w 1365504"/>
              <a:gd name="connsiteY43" fmla="*/ 241280 h 1280160"/>
              <a:gd name="connsiteX44" fmla="*/ 934395 w 1365504"/>
              <a:gd name="connsiteY44" fmla="*/ 218115 h 1280160"/>
              <a:gd name="connsiteX45" fmla="*/ 919155 w 1365504"/>
              <a:gd name="connsiteY45" fmla="*/ 204704 h 1280160"/>
              <a:gd name="connsiteX46" fmla="*/ 895381 w 1365504"/>
              <a:gd name="connsiteY46" fmla="*/ 192512 h 1280160"/>
              <a:gd name="connsiteX47" fmla="*/ 871606 w 1365504"/>
              <a:gd name="connsiteY47" fmla="*/ 171176 h 1280160"/>
              <a:gd name="connsiteX48" fmla="*/ 870997 w 1365504"/>
              <a:gd name="connsiteY48" fmla="*/ 160203 h 1280160"/>
              <a:gd name="connsiteX49" fmla="*/ 886237 w 1365504"/>
              <a:gd name="connsiteY49" fmla="*/ 141305 h 1280160"/>
              <a:gd name="connsiteX50" fmla="*/ 899038 w 1365504"/>
              <a:gd name="connsiteY50" fmla="*/ 121798 h 1280160"/>
              <a:gd name="connsiteX51" fmla="*/ 897210 w 1365504"/>
              <a:gd name="connsiteY51" fmla="*/ 105949 h 1280160"/>
              <a:gd name="connsiteX52" fmla="*/ 908792 w 1365504"/>
              <a:gd name="connsiteY52" fmla="*/ 104729 h 1280160"/>
              <a:gd name="connsiteX53" fmla="*/ 924032 w 1365504"/>
              <a:gd name="connsiteY53" fmla="*/ 89489 h 1280160"/>
              <a:gd name="connsiteX54" fmla="*/ 936224 w 1365504"/>
              <a:gd name="connsiteY54" fmla="*/ 68763 h 1280160"/>
              <a:gd name="connsiteX55" fmla="*/ 922813 w 1365504"/>
              <a:gd name="connsiteY55" fmla="*/ 49256 h 1280160"/>
              <a:gd name="connsiteX56" fmla="*/ 913669 w 1365504"/>
              <a:gd name="connsiteY56" fmla="*/ 56571 h 1280160"/>
              <a:gd name="connsiteX57" fmla="*/ 901477 w 1365504"/>
              <a:gd name="connsiteY57" fmla="*/ 53523 h 1280160"/>
              <a:gd name="connsiteX58" fmla="*/ 880141 w 1365504"/>
              <a:gd name="connsiteY58" fmla="*/ 64496 h 1280160"/>
              <a:gd name="connsiteX59" fmla="*/ 860634 w 1365504"/>
              <a:gd name="connsiteY59" fmla="*/ 52304 h 1280160"/>
              <a:gd name="connsiteX60" fmla="*/ 850270 w 1365504"/>
              <a:gd name="connsiteY60" fmla="*/ 56571 h 1280160"/>
              <a:gd name="connsiteX61" fmla="*/ 822838 w 1365504"/>
              <a:gd name="connsiteY61" fmla="*/ 46817 h 1280160"/>
              <a:gd name="connsiteX62" fmla="*/ 806379 w 1365504"/>
              <a:gd name="connsiteY62" fmla="*/ 30358 h 1280160"/>
              <a:gd name="connsiteX63" fmla="*/ 785043 w 1365504"/>
              <a:gd name="connsiteY63" fmla="*/ 21214 h 1280160"/>
              <a:gd name="connsiteX64" fmla="*/ 766146 w 1365504"/>
              <a:gd name="connsiteY64" fmla="*/ 26701 h 1280160"/>
              <a:gd name="connsiteX65" fmla="*/ 789920 w 1365504"/>
              <a:gd name="connsiteY65" fmla="*/ 39502 h 1280160"/>
              <a:gd name="connsiteX66" fmla="*/ 788091 w 1365504"/>
              <a:gd name="connsiteY66" fmla="*/ 59009 h 1280160"/>
              <a:gd name="connsiteX67" fmla="*/ 758830 w 1365504"/>
              <a:gd name="connsiteY67" fmla="*/ 66325 h 1280160"/>
              <a:gd name="connsiteX68" fmla="*/ 741762 w 1365504"/>
              <a:gd name="connsiteY68" fmla="*/ 62057 h 1280160"/>
              <a:gd name="connsiteX69" fmla="*/ 719816 w 1365504"/>
              <a:gd name="connsiteY69" fmla="*/ 75469 h 1280160"/>
              <a:gd name="connsiteX70" fmla="*/ 702138 w 1365504"/>
              <a:gd name="connsiteY70" fmla="*/ 98024 h 1280160"/>
              <a:gd name="connsiteX71" fmla="*/ 705795 w 1365504"/>
              <a:gd name="connsiteY71" fmla="*/ 107168 h 1280160"/>
              <a:gd name="connsiteX72" fmla="*/ 689336 w 1365504"/>
              <a:gd name="connsiteY72" fmla="*/ 117531 h 1280160"/>
              <a:gd name="connsiteX73" fmla="*/ 668610 w 1365504"/>
              <a:gd name="connsiteY73" fmla="*/ 148621 h 1280160"/>
              <a:gd name="connsiteX74" fmla="*/ 672267 w 1365504"/>
              <a:gd name="connsiteY74" fmla="*/ 169957 h 1280160"/>
              <a:gd name="connsiteX75" fmla="*/ 651541 w 1365504"/>
              <a:gd name="connsiteY75" fmla="*/ 166299 h 1280160"/>
              <a:gd name="connsiteX76" fmla="*/ 630205 w 1365504"/>
              <a:gd name="connsiteY76" fmla="*/ 166299 h 1280160"/>
              <a:gd name="connsiteX77" fmla="*/ 614965 w 1365504"/>
              <a:gd name="connsiteY77" fmla="*/ 143134 h 1280160"/>
              <a:gd name="connsiteX78" fmla="*/ 592410 w 1365504"/>
              <a:gd name="connsiteY78" fmla="*/ 125456 h 1280160"/>
              <a:gd name="connsiteX79" fmla="*/ 575341 w 1365504"/>
              <a:gd name="connsiteY79" fmla="*/ 130333 h 1280160"/>
              <a:gd name="connsiteX80" fmla="*/ 559491 w 1365504"/>
              <a:gd name="connsiteY80" fmla="*/ 135819 h 1280160"/>
              <a:gd name="connsiteX81" fmla="*/ 557662 w 1365504"/>
              <a:gd name="connsiteY81" fmla="*/ 145573 h 1280160"/>
              <a:gd name="connsiteX82" fmla="*/ 543032 w 1365504"/>
              <a:gd name="connsiteY82" fmla="*/ 141305 h 1280160"/>
              <a:gd name="connsiteX83" fmla="*/ 541203 w 1365504"/>
              <a:gd name="connsiteY83" fmla="*/ 152278 h 1280160"/>
              <a:gd name="connsiteX84" fmla="*/ 522915 w 1365504"/>
              <a:gd name="connsiteY84" fmla="*/ 158984 h 1280160"/>
              <a:gd name="connsiteX85" fmla="*/ 512552 w 1365504"/>
              <a:gd name="connsiteY85" fmla="*/ 174224 h 1280160"/>
              <a:gd name="connsiteX86" fmla="*/ 491216 w 1365504"/>
              <a:gd name="connsiteY86" fmla="*/ 193121 h 1280160"/>
              <a:gd name="connsiteX87" fmla="*/ 482682 w 1365504"/>
              <a:gd name="connsiteY87" fmla="*/ 222382 h 1280160"/>
              <a:gd name="connsiteX88" fmla="*/ 468661 w 1365504"/>
              <a:gd name="connsiteY88" fmla="*/ 214457 h 1280160"/>
              <a:gd name="connsiteX89" fmla="*/ 455250 w 1365504"/>
              <a:gd name="connsiteY89" fmla="*/ 233355 h 1280160"/>
              <a:gd name="connsiteX90" fmla="*/ 464394 w 1365504"/>
              <a:gd name="connsiteY90" fmla="*/ 251643 h 1280160"/>
              <a:gd name="connsiteX91" fmla="*/ 448544 w 1365504"/>
              <a:gd name="connsiteY91" fmla="*/ 258958 h 1280160"/>
              <a:gd name="connsiteX92" fmla="*/ 440010 w 1365504"/>
              <a:gd name="connsiteY92" fmla="*/ 225430 h 1280160"/>
              <a:gd name="connsiteX93" fmla="*/ 410749 w 1365504"/>
              <a:gd name="connsiteY93" fmla="*/ 258349 h 1280160"/>
              <a:gd name="connsiteX94" fmla="*/ 405872 w 1365504"/>
              <a:gd name="connsiteY94" fmla="*/ 279685 h 1280160"/>
              <a:gd name="connsiteX95" fmla="*/ 401605 w 1365504"/>
              <a:gd name="connsiteY95" fmla="*/ 294925 h 1280160"/>
              <a:gd name="connsiteX96" fmla="*/ 378440 w 1365504"/>
              <a:gd name="connsiteY96" fmla="*/ 315041 h 1280160"/>
              <a:gd name="connsiteX97" fmla="*/ 366248 w 1365504"/>
              <a:gd name="connsiteY97" fmla="*/ 335768 h 1280160"/>
              <a:gd name="connsiteX98" fmla="*/ 344912 w 1365504"/>
              <a:gd name="connsiteY98" fmla="*/ 352837 h 1280160"/>
              <a:gd name="connsiteX99" fmla="*/ 307726 w 1365504"/>
              <a:gd name="connsiteY99" fmla="*/ 364419 h 1280160"/>
              <a:gd name="connsiteX100" fmla="*/ 288829 w 1365504"/>
              <a:gd name="connsiteY100" fmla="*/ 363200 h 1280160"/>
              <a:gd name="connsiteX101" fmla="*/ 279685 w 1365504"/>
              <a:gd name="connsiteY101" fmla="*/ 366857 h 1280160"/>
              <a:gd name="connsiteX102" fmla="*/ 272979 w 1365504"/>
              <a:gd name="connsiteY102" fmla="*/ 375392 h 1280160"/>
              <a:gd name="connsiteX103" fmla="*/ 251643 w 1365504"/>
              <a:gd name="connsiteY103" fmla="*/ 379659 h 1280160"/>
              <a:gd name="connsiteX104" fmla="*/ 222992 w 1365504"/>
              <a:gd name="connsiteY104" fmla="*/ 394289 h 1280160"/>
              <a:gd name="connsiteX105" fmla="*/ 214458 w 1365504"/>
              <a:gd name="connsiteY105" fmla="*/ 389413 h 1280160"/>
              <a:gd name="connsiteX106" fmla="*/ 198608 w 1365504"/>
              <a:gd name="connsiteY106" fmla="*/ 392461 h 1280160"/>
              <a:gd name="connsiteX107" fmla="*/ 170566 w 1365504"/>
              <a:gd name="connsiteY107" fmla="*/ 406481 h 1280160"/>
              <a:gd name="connsiteX108" fmla="*/ 151059 w 1365504"/>
              <a:gd name="connsiteY108" fmla="*/ 422941 h 1280160"/>
              <a:gd name="connsiteX109" fmla="*/ 121798 w 1365504"/>
              <a:gd name="connsiteY109" fmla="*/ 435742 h 1280160"/>
              <a:gd name="connsiteX110" fmla="*/ 102901 w 1365504"/>
              <a:gd name="connsiteY110" fmla="*/ 462565 h 1280160"/>
              <a:gd name="connsiteX111" fmla="*/ 105339 w 1365504"/>
              <a:gd name="connsiteY111" fmla="*/ 433304 h 1280160"/>
              <a:gd name="connsiteX112" fmla="*/ 86442 w 1365504"/>
              <a:gd name="connsiteY112" fmla="*/ 461345 h 1280160"/>
              <a:gd name="connsiteX113" fmla="*/ 85832 w 1365504"/>
              <a:gd name="connsiteY113" fmla="*/ 483901 h 1280160"/>
              <a:gd name="connsiteX114" fmla="*/ 77907 w 1365504"/>
              <a:gd name="connsiteY114" fmla="*/ 503408 h 1280160"/>
              <a:gd name="connsiteX115" fmla="*/ 68763 w 1365504"/>
              <a:gd name="connsiteY115" fmla="*/ 512552 h 1280160"/>
              <a:gd name="connsiteX116" fmla="*/ 60838 w 1365504"/>
              <a:gd name="connsiteY116" fmla="*/ 535107 h 1280160"/>
              <a:gd name="connsiteX117" fmla="*/ 66325 w 1365504"/>
              <a:gd name="connsiteY117" fmla="*/ 546689 h 1280160"/>
              <a:gd name="connsiteX118" fmla="*/ 66934 w 1365504"/>
              <a:gd name="connsiteY118" fmla="*/ 558881 h 1280160"/>
              <a:gd name="connsiteX119" fmla="*/ 76688 w 1365504"/>
              <a:gd name="connsiteY119" fmla="*/ 589361 h 1280160"/>
              <a:gd name="connsiteX120" fmla="*/ 72421 w 1365504"/>
              <a:gd name="connsiteY120" fmla="*/ 609478 h 1280160"/>
              <a:gd name="connsiteX121" fmla="*/ 66325 w 1365504"/>
              <a:gd name="connsiteY121" fmla="*/ 594238 h 1280160"/>
              <a:gd name="connsiteX122" fmla="*/ 52304 w 1365504"/>
              <a:gd name="connsiteY122" fmla="*/ 583265 h 1280160"/>
              <a:gd name="connsiteX123" fmla="*/ 54742 w 1365504"/>
              <a:gd name="connsiteY123" fmla="*/ 619232 h 1280160"/>
              <a:gd name="connsiteX124" fmla="*/ 44379 w 1365504"/>
              <a:gd name="connsiteY124" fmla="*/ 602163 h 1280160"/>
              <a:gd name="connsiteX125" fmla="*/ 44989 w 1365504"/>
              <a:gd name="connsiteY125" fmla="*/ 619232 h 1280160"/>
              <a:gd name="connsiteX126" fmla="*/ 55962 w 1365504"/>
              <a:gd name="connsiteY126" fmla="*/ 649712 h 1280160"/>
              <a:gd name="connsiteX127" fmla="*/ 52304 w 1365504"/>
              <a:gd name="connsiteY127" fmla="*/ 680192 h 1280160"/>
              <a:gd name="connsiteX128" fmla="*/ 62667 w 1365504"/>
              <a:gd name="connsiteY128" fmla="*/ 695432 h 1280160"/>
              <a:gd name="connsiteX129" fmla="*/ 60229 w 1365504"/>
              <a:gd name="connsiteY129" fmla="*/ 707014 h 1280160"/>
              <a:gd name="connsiteX130" fmla="*/ 65715 w 1365504"/>
              <a:gd name="connsiteY130" fmla="*/ 732008 h 1280160"/>
              <a:gd name="connsiteX131" fmla="*/ 57790 w 1365504"/>
              <a:gd name="connsiteY131" fmla="*/ 753953 h 1280160"/>
              <a:gd name="connsiteX132" fmla="*/ 55962 w 1365504"/>
              <a:gd name="connsiteY132" fmla="*/ 775899 h 1280160"/>
              <a:gd name="connsiteX133" fmla="*/ 60229 w 1365504"/>
              <a:gd name="connsiteY133" fmla="*/ 815523 h 1280160"/>
              <a:gd name="connsiteX134" fmla="*/ 55962 w 1365504"/>
              <a:gd name="connsiteY134" fmla="*/ 838078 h 1280160"/>
              <a:gd name="connsiteX135" fmla="*/ 42550 w 1365504"/>
              <a:gd name="connsiteY135" fmla="*/ 864901 h 1280160"/>
              <a:gd name="connsiteX136" fmla="*/ 38893 w 1365504"/>
              <a:gd name="connsiteY136" fmla="*/ 878921 h 1280160"/>
              <a:gd name="connsiteX137" fmla="*/ 29749 w 1365504"/>
              <a:gd name="connsiteY137" fmla="*/ 888065 h 1280160"/>
              <a:gd name="connsiteX138" fmla="*/ 12070 w 1365504"/>
              <a:gd name="connsiteY138" fmla="*/ 892942 h 1280160"/>
              <a:gd name="connsiteX139" fmla="*/ 2926 w 1365504"/>
              <a:gd name="connsiteY139" fmla="*/ 915497 h 1280160"/>
              <a:gd name="connsiteX140" fmla="*/ 17557 w 1365504"/>
              <a:gd name="connsiteY140" fmla="*/ 922813 h 1280160"/>
              <a:gd name="connsiteX141" fmla="*/ 41941 w 1365504"/>
              <a:gd name="connsiteY141" fmla="*/ 947806 h 1280160"/>
              <a:gd name="connsiteX142" fmla="*/ 63886 w 1365504"/>
              <a:gd name="connsiteY142" fmla="*/ 947806 h 1280160"/>
              <a:gd name="connsiteX143" fmla="*/ 87051 w 1365504"/>
              <a:gd name="connsiteY143" fmla="*/ 949635 h 1280160"/>
              <a:gd name="connsiteX144" fmla="*/ 107168 w 1365504"/>
              <a:gd name="connsiteY144" fmla="*/ 936833 h 1280160"/>
              <a:gd name="connsiteX145" fmla="*/ 127894 w 1365504"/>
              <a:gd name="connsiteY145" fmla="*/ 925861 h 1280160"/>
              <a:gd name="connsiteX146" fmla="*/ 136429 w 1365504"/>
              <a:gd name="connsiteY146" fmla="*/ 927689 h 1280160"/>
              <a:gd name="connsiteX147" fmla="*/ 163861 w 1365504"/>
              <a:gd name="connsiteY147" fmla="*/ 906963 h 1280160"/>
              <a:gd name="connsiteX148" fmla="*/ 187026 w 1365504"/>
              <a:gd name="connsiteY148" fmla="*/ 905134 h 1280160"/>
              <a:gd name="connsiteX149" fmla="*/ 212019 w 1365504"/>
              <a:gd name="connsiteY149" fmla="*/ 900867 h 1280160"/>
              <a:gd name="connsiteX150" fmla="*/ 237622 w 1365504"/>
              <a:gd name="connsiteY150" fmla="*/ 908182 h 1280160"/>
              <a:gd name="connsiteX151" fmla="*/ 259568 w 1365504"/>
              <a:gd name="connsiteY151" fmla="*/ 904525 h 1280160"/>
              <a:gd name="connsiteX152" fmla="*/ 287610 w 1365504"/>
              <a:gd name="connsiteY152" fmla="*/ 903305 h 1280160"/>
              <a:gd name="connsiteX153" fmla="*/ 305898 w 1365504"/>
              <a:gd name="connsiteY153" fmla="*/ 887456 h 1280160"/>
              <a:gd name="connsiteX154" fmla="*/ 319918 w 1365504"/>
              <a:gd name="connsiteY154" fmla="*/ 867339 h 1280160"/>
              <a:gd name="connsiteX155" fmla="*/ 351618 w 1365504"/>
              <a:gd name="connsiteY155" fmla="*/ 858195 h 1280160"/>
              <a:gd name="connsiteX156" fmla="*/ 393680 w 1365504"/>
              <a:gd name="connsiteY156" fmla="*/ 838688 h 1280160"/>
              <a:gd name="connsiteX157" fmla="*/ 424160 w 1365504"/>
              <a:gd name="connsiteY157" fmla="*/ 841126 h 1280160"/>
              <a:gd name="connsiteX158" fmla="*/ 466222 w 1365504"/>
              <a:gd name="connsiteY158" fmla="*/ 828325 h 1280160"/>
              <a:gd name="connsiteX159" fmla="*/ 513771 w 1365504"/>
              <a:gd name="connsiteY159" fmla="*/ 814304 h 1280160"/>
              <a:gd name="connsiteX160" fmla="*/ 573512 w 1365504"/>
              <a:gd name="connsiteY160" fmla="*/ 810646 h 1280160"/>
              <a:gd name="connsiteX161" fmla="*/ 597896 w 1365504"/>
              <a:gd name="connsiteY161" fmla="*/ 829544 h 1280160"/>
              <a:gd name="connsiteX162" fmla="*/ 620451 w 1365504"/>
              <a:gd name="connsiteY162" fmla="*/ 830763 h 1280160"/>
              <a:gd name="connsiteX163" fmla="*/ 652760 w 1365504"/>
              <a:gd name="connsiteY163" fmla="*/ 853928 h 1280160"/>
              <a:gd name="connsiteX164" fmla="*/ 643006 w 1365504"/>
              <a:gd name="connsiteY164" fmla="*/ 863072 h 1280160"/>
              <a:gd name="connsiteX165" fmla="*/ 653979 w 1365504"/>
              <a:gd name="connsiteY165" fmla="*/ 877702 h 1280160"/>
              <a:gd name="connsiteX166" fmla="*/ 661904 w 1365504"/>
              <a:gd name="connsiteY166" fmla="*/ 905744 h 1280160"/>
              <a:gd name="connsiteX167" fmla="*/ 652150 w 1365504"/>
              <a:gd name="connsiteY167" fmla="*/ 926470 h 1280160"/>
              <a:gd name="connsiteX168" fmla="*/ 669829 w 1365504"/>
              <a:gd name="connsiteY168" fmla="*/ 942320 h 1280160"/>
              <a:gd name="connsiteX169" fmla="*/ 696042 w 1365504"/>
              <a:gd name="connsiteY169" fmla="*/ 911230 h 1280160"/>
              <a:gd name="connsiteX170" fmla="*/ 722254 w 1365504"/>
              <a:gd name="connsiteY170" fmla="*/ 898429 h 1280160"/>
              <a:gd name="connsiteX171" fmla="*/ 763098 w 1365504"/>
              <a:gd name="connsiteY171" fmla="*/ 864901 h 1280160"/>
              <a:gd name="connsiteX172" fmla="*/ 753344 w 1365504"/>
              <a:gd name="connsiteY172" fmla="*/ 893552 h 1280160"/>
              <a:gd name="connsiteX173" fmla="*/ 732618 w 1365504"/>
              <a:gd name="connsiteY173" fmla="*/ 913059 h 1280160"/>
              <a:gd name="connsiteX174" fmla="*/ 717378 w 1365504"/>
              <a:gd name="connsiteY174" fmla="*/ 935614 h 1280160"/>
              <a:gd name="connsiteX175" fmla="*/ 690555 w 1365504"/>
              <a:gd name="connsiteY175" fmla="*/ 956950 h 1280160"/>
              <a:gd name="connsiteX176" fmla="*/ 722254 w 1365504"/>
              <a:gd name="connsiteY176" fmla="*/ 949635 h 1280160"/>
              <a:gd name="connsiteX177" fmla="*/ 750906 w 1365504"/>
              <a:gd name="connsiteY177" fmla="*/ 922813 h 1280160"/>
              <a:gd name="connsiteX178" fmla="*/ 745419 w 1365504"/>
              <a:gd name="connsiteY178" fmla="*/ 952073 h 1280160"/>
              <a:gd name="connsiteX179" fmla="*/ 725912 w 1365504"/>
              <a:gd name="connsiteY179" fmla="*/ 970971 h 1280160"/>
              <a:gd name="connsiteX180" fmla="*/ 754563 w 1365504"/>
              <a:gd name="connsiteY180" fmla="*/ 975848 h 1280160"/>
              <a:gd name="connsiteX181" fmla="*/ 762488 w 1365504"/>
              <a:gd name="connsiteY181" fmla="*/ 991697 h 1280160"/>
              <a:gd name="connsiteX182" fmla="*/ 760050 w 1365504"/>
              <a:gd name="connsiteY182" fmla="*/ 1011814 h 1280160"/>
              <a:gd name="connsiteX183" fmla="*/ 750906 w 1365504"/>
              <a:gd name="connsiteY183" fmla="*/ 1041685 h 1280160"/>
              <a:gd name="connsiteX184" fmla="*/ 759440 w 1365504"/>
              <a:gd name="connsiteY184" fmla="*/ 1066069 h 1280160"/>
              <a:gd name="connsiteX185" fmla="*/ 783824 w 1365504"/>
              <a:gd name="connsiteY185" fmla="*/ 1077651 h 1280160"/>
              <a:gd name="connsiteX186" fmla="*/ 800893 w 1365504"/>
              <a:gd name="connsiteY186" fmla="*/ 1080089 h 1280160"/>
              <a:gd name="connsiteX187" fmla="*/ 815523 w 1365504"/>
              <a:gd name="connsiteY187" fmla="*/ 1086185 h 1280160"/>
              <a:gd name="connsiteX188" fmla="*/ 836859 w 1365504"/>
              <a:gd name="connsiteY188" fmla="*/ 1097158 h 1280160"/>
              <a:gd name="connsiteX189" fmla="*/ 880750 w 1365504"/>
              <a:gd name="connsiteY189" fmla="*/ 1068507 h 1280160"/>
              <a:gd name="connsiteX190" fmla="*/ 902086 w 1365504"/>
              <a:gd name="connsiteY190" fmla="*/ 1061192 h 1280160"/>
              <a:gd name="connsiteX191" fmla="*/ 885627 w 1365504"/>
              <a:gd name="connsiteY191" fmla="*/ 1081918 h 1280160"/>
              <a:gd name="connsiteX192" fmla="*/ 901477 w 1365504"/>
              <a:gd name="connsiteY192" fmla="*/ 1088624 h 1280160"/>
              <a:gd name="connsiteX193" fmla="*/ 917936 w 1365504"/>
              <a:gd name="connsiteY193" fmla="*/ 1105693 h 1280160"/>
              <a:gd name="connsiteX194" fmla="*/ 946587 w 1365504"/>
              <a:gd name="connsiteY194" fmla="*/ 1089233 h 1280160"/>
              <a:gd name="connsiteX195" fmla="*/ 969752 w 1365504"/>
              <a:gd name="connsiteY195" fmla="*/ 1073993 h 1280160"/>
              <a:gd name="connsiteX196" fmla="*/ 1008157 w 1365504"/>
              <a:gd name="connsiteY196" fmla="*/ 1057534 h 1280160"/>
              <a:gd name="connsiteX197" fmla="*/ 1044733 w 1365504"/>
              <a:gd name="connsiteY197" fmla="*/ 1056315 h 1280160"/>
              <a:gd name="connsiteX198" fmla="*/ 1070336 w 1365504"/>
              <a:gd name="connsiteY198" fmla="*/ 1042294 h 1280160"/>
              <a:gd name="connsiteX199" fmla="*/ 1075822 w 1365504"/>
              <a:gd name="connsiteY199" fmla="*/ 1030102 h 1280160"/>
              <a:gd name="connsiteX200" fmla="*/ 1094110 w 1365504"/>
              <a:gd name="connsiteY200" fmla="*/ 1002670 h 1280160"/>
              <a:gd name="connsiteX201" fmla="*/ 1117885 w 1365504"/>
              <a:gd name="connsiteY201" fmla="*/ 973409 h 1280160"/>
              <a:gd name="connsiteX202" fmla="*/ 1139830 w 1365504"/>
              <a:gd name="connsiteY202" fmla="*/ 953902 h 1280160"/>
              <a:gd name="connsiteX203" fmla="*/ 1166653 w 1365504"/>
              <a:gd name="connsiteY203" fmla="*/ 919765 h 1280160"/>
              <a:gd name="connsiteX204" fmla="*/ 1186770 w 1365504"/>
              <a:gd name="connsiteY204" fmla="*/ 900867 h 1280160"/>
              <a:gd name="connsiteX205" fmla="*/ 1213592 w 1365504"/>
              <a:gd name="connsiteY205" fmla="*/ 870387 h 1280160"/>
              <a:gd name="connsiteX206" fmla="*/ 1246510 w 1365504"/>
              <a:gd name="connsiteY206" fmla="*/ 851489 h 1280160"/>
              <a:gd name="connsiteX207" fmla="*/ 1276990 w 1365504"/>
              <a:gd name="connsiteY207" fmla="*/ 816133 h 1280160"/>
              <a:gd name="connsiteX208" fmla="*/ 1295888 w 1365504"/>
              <a:gd name="connsiteY208" fmla="*/ 788701 h 1280160"/>
              <a:gd name="connsiteX209" fmla="*/ 1304422 w 1365504"/>
              <a:gd name="connsiteY209" fmla="*/ 766755 h 1280160"/>
              <a:gd name="connsiteX210" fmla="*/ 1327587 w 1365504"/>
              <a:gd name="connsiteY210" fmla="*/ 732008 h 1280160"/>
              <a:gd name="connsiteX211" fmla="*/ 1340389 w 1365504"/>
              <a:gd name="connsiteY211" fmla="*/ 714329 h 1280160"/>
              <a:gd name="connsiteX212" fmla="*/ 1355629 w 1365504"/>
              <a:gd name="connsiteY212" fmla="*/ 679582 h 1280160"/>
              <a:gd name="connsiteX213" fmla="*/ 1351362 w 1365504"/>
              <a:gd name="connsiteY213" fmla="*/ 646664 h 1280160"/>
              <a:gd name="connsiteX214" fmla="*/ 1361725 w 1365504"/>
              <a:gd name="connsiteY214" fmla="*/ 622889 h 1280160"/>
              <a:gd name="connsiteX215" fmla="*/ 1368430 w 1365504"/>
              <a:gd name="connsiteY215" fmla="*/ 600334 h 1280160"/>
              <a:gd name="connsiteX216" fmla="*/ 1368430 w 1365504"/>
              <a:gd name="connsiteY216" fmla="*/ 569245 h 1280160"/>
              <a:gd name="connsiteX217" fmla="*/ 1351362 w 1365504"/>
              <a:gd name="connsiteY217" fmla="*/ 538155 h 1280160"/>
              <a:gd name="connsiteX218" fmla="*/ 1339779 w 1365504"/>
              <a:gd name="connsiteY218" fmla="*/ 522915 h 1280160"/>
              <a:gd name="connsiteX219" fmla="*/ 1322101 w 1365504"/>
              <a:gd name="connsiteY219" fmla="*/ 499141 h 1280160"/>
              <a:gd name="connsiteX220" fmla="*/ 1326368 w 1365504"/>
              <a:gd name="connsiteY220" fmla="*/ 458297 h 1280160"/>
              <a:gd name="connsiteX221" fmla="*/ 1317224 w 1365504"/>
              <a:gd name="connsiteY221" fmla="*/ 464393 h 1280160"/>
              <a:gd name="connsiteX222" fmla="*/ 1307470 w 1365504"/>
              <a:gd name="connsiteY222" fmla="*/ 447325 h 1280160"/>
              <a:gd name="connsiteX223" fmla="*/ 1292230 w 1365504"/>
              <a:gd name="connsiteY223" fmla="*/ 455859 h 1280160"/>
              <a:gd name="connsiteX224" fmla="*/ 1288573 w 1365504"/>
              <a:gd name="connsiteY224" fmla="*/ 413797 h 1280160"/>
              <a:gd name="connsiteX225" fmla="*/ 1275162 w 1365504"/>
              <a:gd name="connsiteY225" fmla="*/ 389413 h 1280160"/>
              <a:gd name="connsiteX226" fmla="*/ 1281258 w 1365504"/>
              <a:gd name="connsiteY226" fmla="*/ 380269 h 1280160"/>
              <a:gd name="connsiteX227" fmla="*/ 1262360 w 1365504"/>
              <a:gd name="connsiteY227" fmla="*/ 363200 h 1280160"/>
              <a:gd name="connsiteX228" fmla="*/ 1242853 w 1365504"/>
              <a:gd name="connsiteY228" fmla="*/ 344912 h 1280160"/>
              <a:gd name="connsiteX229" fmla="*/ 1210544 w 1365504"/>
              <a:gd name="connsiteY229" fmla="*/ 324795 h 1280160"/>
              <a:gd name="connsiteX230" fmla="*/ 1205058 w 1365504"/>
              <a:gd name="connsiteY230" fmla="*/ 298582 h 1280160"/>
              <a:gd name="connsiteX231" fmla="*/ 1212982 w 1365504"/>
              <a:gd name="connsiteY231" fmla="*/ 278465 h 1280160"/>
              <a:gd name="connsiteX232" fmla="*/ 1210544 w 1365504"/>
              <a:gd name="connsiteY232" fmla="*/ 244937 h 1280160"/>
              <a:gd name="connsiteX233" fmla="*/ 1202619 w 1365504"/>
              <a:gd name="connsiteY233" fmla="*/ 240670 h 1280160"/>
              <a:gd name="connsiteX234" fmla="*/ 1201400 w 1365504"/>
              <a:gd name="connsiteY234" fmla="*/ 221163 h 1280160"/>
              <a:gd name="connsiteX235" fmla="*/ 1200181 w 1365504"/>
              <a:gd name="connsiteY235" fmla="*/ 187635 h 1280160"/>
              <a:gd name="connsiteX236" fmla="*/ 1206886 w 1365504"/>
              <a:gd name="connsiteY236" fmla="*/ 170566 h 1280160"/>
              <a:gd name="connsiteX237" fmla="*/ 1192866 w 1365504"/>
              <a:gd name="connsiteY237" fmla="*/ 155326 h 1280160"/>
              <a:gd name="connsiteX238" fmla="*/ 1184331 w 1365504"/>
              <a:gd name="connsiteY238" fmla="*/ 138867 h 1280160"/>
              <a:gd name="connsiteX239" fmla="*/ 1160557 w 1365504"/>
              <a:gd name="connsiteY239" fmla="*/ 153497 h 1280160"/>
              <a:gd name="connsiteX240" fmla="*/ 1153242 w 1365504"/>
              <a:gd name="connsiteY240" fmla="*/ 123017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365504" h="1280160">
                <a:moveTo>
                  <a:pt x="847832" y="1173358"/>
                </a:moveTo>
                <a:lnTo>
                  <a:pt x="829544" y="1170310"/>
                </a:lnTo>
                <a:lnTo>
                  <a:pt x="817962" y="1187989"/>
                </a:lnTo>
                <a:lnTo>
                  <a:pt x="814304" y="1220907"/>
                </a:lnTo>
                <a:lnTo>
                  <a:pt x="801502" y="1245291"/>
                </a:lnTo>
                <a:lnTo>
                  <a:pt x="798454" y="1277600"/>
                </a:lnTo>
                <a:lnTo>
                  <a:pt x="816742" y="1278819"/>
                </a:lnTo>
                <a:lnTo>
                  <a:pt x="821619" y="1280648"/>
                </a:lnTo>
                <a:lnTo>
                  <a:pt x="861853" y="1254435"/>
                </a:lnTo>
                <a:lnTo>
                  <a:pt x="865510" y="1264798"/>
                </a:lnTo>
                <a:lnTo>
                  <a:pt x="889894" y="1234928"/>
                </a:lnTo>
                <a:lnTo>
                  <a:pt x="909402" y="1221517"/>
                </a:lnTo>
                <a:lnTo>
                  <a:pt x="936834" y="1177016"/>
                </a:lnTo>
                <a:lnTo>
                  <a:pt x="919765" y="1173968"/>
                </a:lnTo>
                <a:lnTo>
                  <a:pt x="890504" y="1181283"/>
                </a:lnTo>
                <a:lnTo>
                  <a:pt x="869778" y="1186769"/>
                </a:lnTo>
                <a:lnTo>
                  <a:pt x="847832" y="1173358"/>
                </a:lnTo>
                <a:close/>
                <a:moveTo>
                  <a:pt x="1153242" y="123017"/>
                </a:moveTo>
                <a:lnTo>
                  <a:pt x="1156290" y="108997"/>
                </a:lnTo>
                <a:lnTo>
                  <a:pt x="1156899" y="87051"/>
                </a:lnTo>
                <a:lnTo>
                  <a:pt x="1147146" y="67544"/>
                </a:lnTo>
                <a:lnTo>
                  <a:pt x="1147755" y="51085"/>
                </a:lnTo>
                <a:lnTo>
                  <a:pt x="1139830" y="46208"/>
                </a:lnTo>
                <a:lnTo>
                  <a:pt x="1140440" y="22433"/>
                </a:lnTo>
                <a:lnTo>
                  <a:pt x="1133125" y="2926"/>
                </a:lnTo>
                <a:lnTo>
                  <a:pt x="1119104" y="17557"/>
                </a:lnTo>
                <a:lnTo>
                  <a:pt x="1116666" y="28529"/>
                </a:lnTo>
                <a:lnTo>
                  <a:pt x="1107522" y="49865"/>
                </a:lnTo>
                <a:lnTo>
                  <a:pt x="1096549" y="70592"/>
                </a:lnTo>
                <a:lnTo>
                  <a:pt x="1100206" y="83393"/>
                </a:lnTo>
                <a:lnTo>
                  <a:pt x="1092891" y="91318"/>
                </a:lnTo>
                <a:lnTo>
                  <a:pt x="1083747" y="120579"/>
                </a:lnTo>
                <a:lnTo>
                  <a:pt x="1084357" y="143134"/>
                </a:lnTo>
                <a:lnTo>
                  <a:pt x="1080090" y="154107"/>
                </a:lnTo>
                <a:lnTo>
                  <a:pt x="1081918" y="173005"/>
                </a:lnTo>
                <a:lnTo>
                  <a:pt x="1066069" y="203485"/>
                </a:lnTo>
                <a:lnTo>
                  <a:pt x="1058144" y="224821"/>
                </a:lnTo>
                <a:lnTo>
                  <a:pt x="1047781" y="242499"/>
                </a:lnTo>
                <a:lnTo>
                  <a:pt x="1037418" y="263225"/>
                </a:lnTo>
                <a:lnTo>
                  <a:pt x="1012424" y="276027"/>
                </a:lnTo>
                <a:lnTo>
                  <a:pt x="982554" y="263225"/>
                </a:lnTo>
                <a:lnTo>
                  <a:pt x="979506" y="251033"/>
                </a:lnTo>
                <a:lnTo>
                  <a:pt x="964266" y="241280"/>
                </a:lnTo>
                <a:lnTo>
                  <a:pt x="954512" y="241280"/>
                </a:lnTo>
                <a:lnTo>
                  <a:pt x="934395" y="218115"/>
                </a:lnTo>
                <a:lnTo>
                  <a:pt x="919155" y="204704"/>
                </a:lnTo>
                <a:lnTo>
                  <a:pt x="895381" y="192512"/>
                </a:lnTo>
                <a:lnTo>
                  <a:pt x="871606" y="171176"/>
                </a:lnTo>
                <a:lnTo>
                  <a:pt x="870997" y="160203"/>
                </a:lnTo>
                <a:lnTo>
                  <a:pt x="886237" y="141305"/>
                </a:lnTo>
                <a:lnTo>
                  <a:pt x="899038" y="121798"/>
                </a:lnTo>
                <a:lnTo>
                  <a:pt x="897210" y="105949"/>
                </a:lnTo>
                <a:lnTo>
                  <a:pt x="908792" y="104729"/>
                </a:lnTo>
                <a:lnTo>
                  <a:pt x="924032" y="89489"/>
                </a:lnTo>
                <a:lnTo>
                  <a:pt x="936224" y="68763"/>
                </a:lnTo>
                <a:lnTo>
                  <a:pt x="922813" y="49256"/>
                </a:lnTo>
                <a:lnTo>
                  <a:pt x="913669" y="56571"/>
                </a:lnTo>
                <a:lnTo>
                  <a:pt x="901477" y="53523"/>
                </a:lnTo>
                <a:lnTo>
                  <a:pt x="880141" y="64496"/>
                </a:lnTo>
                <a:lnTo>
                  <a:pt x="860634" y="52304"/>
                </a:lnTo>
                <a:lnTo>
                  <a:pt x="850270" y="56571"/>
                </a:lnTo>
                <a:lnTo>
                  <a:pt x="822838" y="46817"/>
                </a:lnTo>
                <a:lnTo>
                  <a:pt x="806379" y="30358"/>
                </a:lnTo>
                <a:lnTo>
                  <a:pt x="785043" y="21214"/>
                </a:lnTo>
                <a:lnTo>
                  <a:pt x="766146" y="26701"/>
                </a:lnTo>
                <a:lnTo>
                  <a:pt x="789920" y="39502"/>
                </a:lnTo>
                <a:lnTo>
                  <a:pt x="788091" y="59009"/>
                </a:lnTo>
                <a:lnTo>
                  <a:pt x="758830" y="66325"/>
                </a:lnTo>
                <a:lnTo>
                  <a:pt x="741762" y="62057"/>
                </a:lnTo>
                <a:lnTo>
                  <a:pt x="719816" y="75469"/>
                </a:lnTo>
                <a:lnTo>
                  <a:pt x="702138" y="98024"/>
                </a:lnTo>
                <a:lnTo>
                  <a:pt x="705795" y="107168"/>
                </a:lnTo>
                <a:lnTo>
                  <a:pt x="689336" y="117531"/>
                </a:lnTo>
                <a:lnTo>
                  <a:pt x="668610" y="148621"/>
                </a:lnTo>
                <a:lnTo>
                  <a:pt x="672267" y="169957"/>
                </a:lnTo>
                <a:lnTo>
                  <a:pt x="651541" y="166299"/>
                </a:lnTo>
                <a:lnTo>
                  <a:pt x="630205" y="166299"/>
                </a:lnTo>
                <a:lnTo>
                  <a:pt x="614965" y="143134"/>
                </a:lnTo>
                <a:lnTo>
                  <a:pt x="592410" y="125456"/>
                </a:lnTo>
                <a:lnTo>
                  <a:pt x="575341" y="130333"/>
                </a:lnTo>
                <a:lnTo>
                  <a:pt x="559491" y="135819"/>
                </a:lnTo>
                <a:lnTo>
                  <a:pt x="557662" y="145573"/>
                </a:lnTo>
                <a:lnTo>
                  <a:pt x="543032" y="141305"/>
                </a:lnTo>
                <a:lnTo>
                  <a:pt x="541203" y="152278"/>
                </a:lnTo>
                <a:lnTo>
                  <a:pt x="522915" y="158984"/>
                </a:lnTo>
                <a:lnTo>
                  <a:pt x="512552" y="174224"/>
                </a:lnTo>
                <a:lnTo>
                  <a:pt x="491216" y="193121"/>
                </a:lnTo>
                <a:lnTo>
                  <a:pt x="482682" y="222382"/>
                </a:lnTo>
                <a:lnTo>
                  <a:pt x="468661" y="214457"/>
                </a:lnTo>
                <a:lnTo>
                  <a:pt x="455250" y="233355"/>
                </a:lnTo>
                <a:lnTo>
                  <a:pt x="464394" y="251643"/>
                </a:lnTo>
                <a:lnTo>
                  <a:pt x="448544" y="258958"/>
                </a:lnTo>
                <a:lnTo>
                  <a:pt x="440010" y="225430"/>
                </a:lnTo>
                <a:lnTo>
                  <a:pt x="410749" y="258349"/>
                </a:lnTo>
                <a:lnTo>
                  <a:pt x="405872" y="279685"/>
                </a:lnTo>
                <a:lnTo>
                  <a:pt x="401605" y="294925"/>
                </a:lnTo>
                <a:lnTo>
                  <a:pt x="378440" y="315041"/>
                </a:lnTo>
                <a:lnTo>
                  <a:pt x="366248" y="335768"/>
                </a:lnTo>
                <a:lnTo>
                  <a:pt x="344912" y="352837"/>
                </a:lnTo>
                <a:lnTo>
                  <a:pt x="307726" y="364419"/>
                </a:lnTo>
                <a:lnTo>
                  <a:pt x="288829" y="363200"/>
                </a:lnTo>
                <a:lnTo>
                  <a:pt x="279685" y="366857"/>
                </a:lnTo>
                <a:lnTo>
                  <a:pt x="272979" y="375392"/>
                </a:lnTo>
                <a:lnTo>
                  <a:pt x="251643" y="379659"/>
                </a:lnTo>
                <a:lnTo>
                  <a:pt x="222992" y="394289"/>
                </a:lnTo>
                <a:lnTo>
                  <a:pt x="214458" y="389413"/>
                </a:lnTo>
                <a:lnTo>
                  <a:pt x="198608" y="392461"/>
                </a:lnTo>
                <a:lnTo>
                  <a:pt x="170566" y="406481"/>
                </a:lnTo>
                <a:lnTo>
                  <a:pt x="151059" y="422941"/>
                </a:lnTo>
                <a:lnTo>
                  <a:pt x="121798" y="435742"/>
                </a:lnTo>
                <a:lnTo>
                  <a:pt x="102901" y="462565"/>
                </a:lnTo>
                <a:lnTo>
                  <a:pt x="105339" y="433304"/>
                </a:lnTo>
                <a:lnTo>
                  <a:pt x="86442" y="461345"/>
                </a:lnTo>
                <a:lnTo>
                  <a:pt x="85832" y="483901"/>
                </a:lnTo>
                <a:lnTo>
                  <a:pt x="77907" y="503408"/>
                </a:lnTo>
                <a:lnTo>
                  <a:pt x="68763" y="512552"/>
                </a:lnTo>
                <a:lnTo>
                  <a:pt x="60838" y="535107"/>
                </a:lnTo>
                <a:lnTo>
                  <a:pt x="66325" y="546689"/>
                </a:lnTo>
                <a:lnTo>
                  <a:pt x="66934" y="558881"/>
                </a:lnTo>
                <a:lnTo>
                  <a:pt x="76688" y="589361"/>
                </a:lnTo>
                <a:lnTo>
                  <a:pt x="72421" y="609478"/>
                </a:lnTo>
                <a:lnTo>
                  <a:pt x="66325" y="594238"/>
                </a:lnTo>
                <a:lnTo>
                  <a:pt x="52304" y="583265"/>
                </a:lnTo>
                <a:lnTo>
                  <a:pt x="54742" y="619232"/>
                </a:lnTo>
                <a:lnTo>
                  <a:pt x="44379" y="602163"/>
                </a:lnTo>
                <a:lnTo>
                  <a:pt x="44989" y="619232"/>
                </a:lnTo>
                <a:lnTo>
                  <a:pt x="55962" y="649712"/>
                </a:lnTo>
                <a:lnTo>
                  <a:pt x="52304" y="680192"/>
                </a:lnTo>
                <a:lnTo>
                  <a:pt x="62667" y="695432"/>
                </a:lnTo>
                <a:lnTo>
                  <a:pt x="60229" y="707014"/>
                </a:lnTo>
                <a:lnTo>
                  <a:pt x="65715" y="732008"/>
                </a:lnTo>
                <a:lnTo>
                  <a:pt x="57790" y="753953"/>
                </a:lnTo>
                <a:lnTo>
                  <a:pt x="55962" y="775899"/>
                </a:lnTo>
                <a:lnTo>
                  <a:pt x="60229" y="815523"/>
                </a:lnTo>
                <a:lnTo>
                  <a:pt x="55962" y="838078"/>
                </a:lnTo>
                <a:lnTo>
                  <a:pt x="42550" y="864901"/>
                </a:lnTo>
                <a:lnTo>
                  <a:pt x="38893" y="878921"/>
                </a:lnTo>
                <a:lnTo>
                  <a:pt x="29749" y="888065"/>
                </a:lnTo>
                <a:lnTo>
                  <a:pt x="12070" y="892942"/>
                </a:lnTo>
                <a:lnTo>
                  <a:pt x="2926" y="915497"/>
                </a:lnTo>
                <a:lnTo>
                  <a:pt x="17557" y="922813"/>
                </a:lnTo>
                <a:lnTo>
                  <a:pt x="41941" y="947806"/>
                </a:lnTo>
                <a:lnTo>
                  <a:pt x="63886" y="947806"/>
                </a:lnTo>
                <a:lnTo>
                  <a:pt x="87051" y="949635"/>
                </a:lnTo>
                <a:lnTo>
                  <a:pt x="107168" y="936833"/>
                </a:lnTo>
                <a:lnTo>
                  <a:pt x="127894" y="925861"/>
                </a:lnTo>
                <a:lnTo>
                  <a:pt x="136429" y="927689"/>
                </a:lnTo>
                <a:lnTo>
                  <a:pt x="163861" y="906963"/>
                </a:lnTo>
                <a:lnTo>
                  <a:pt x="187026" y="905134"/>
                </a:lnTo>
                <a:lnTo>
                  <a:pt x="212019" y="900867"/>
                </a:lnTo>
                <a:lnTo>
                  <a:pt x="237622" y="908182"/>
                </a:lnTo>
                <a:lnTo>
                  <a:pt x="259568" y="904525"/>
                </a:lnTo>
                <a:lnTo>
                  <a:pt x="287610" y="903305"/>
                </a:lnTo>
                <a:lnTo>
                  <a:pt x="305898" y="887456"/>
                </a:lnTo>
                <a:lnTo>
                  <a:pt x="319918" y="867339"/>
                </a:lnTo>
                <a:lnTo>
                  <a:pt x="351618" y="858195"/>
                </a:lnTo>
                <a:lnTo>
                  <a:pt x="393680" y="838688"/>
                </a:lnTo>
                <a:lnTo>
                  <a:pt x="424160" y="841126"/>
                </a:lnTo>
                <a:lnTo>
                  <a:pt x="466222" y="828325"/>
                </a:lnTo>
                <a:lnTo>
                  <a:pt x="513771" y="814304"/>
                </a:lnTo>
                <a:lnTo>
                  <a:pt x="573512" y="810646"/>
                </a:lnTo>
                <a:lnTo>
                  <a:pt x="597896" y="829544"/>
                </a:lnTo>
                <a:lnTo>
                  <a:pt x="620451" y="830763"/>
                </a:lnTo>
                <a:lnTo>
                  <a:pt x="652760" y="853928"/>
                </a:lnTo>
                <a:lnTo>
                  <a:pt x="643006" y="863072"/>
                </a:lnTo>
                <a:lnTo>
                  <a:pt x="653979" y="877702"/>
                </a:lnTo>
                <a:lnTo>
                  <a:pt x="661904" y="905744"/>
                </a:lnTo>
                <a:lnTo>
                  <a:pt x="652150" y="926470"/>
                </a:lnTo>
                <a:lnTo>
                  <a:pt x="669829" y="942320"/>
                </a:lnTo>
                <a:lnTo>
                  <a:pt x="696042" y="911230"/>
                </a:lnTo>
                <a:lnTo>
                  <a:pt x="722254" y="898429"/>
                </a:lnTo>
                <a:lnTo>
                  <a:pt x="763098" y="864901"/>
                </a:lnTo>
                <a:lnTo>
                  <a:pt x="753344" y="893552"/>
                </a:lnTo>
                <a:lnTo>
                  <a:pt x="732618" y="913059"/>
                </a:lnTo>
                <a:lnTo>
                  <a:pt x="717378" y="935614"/>
                </a:lnTo>
                <a:lnTo>
                  <a:pt x="690555" y="956950"/>
                </a:lnTo>
                <a:lnTo>
                  <a:pt x="722254" y="949635"/>
                </a:lnTo>
                <a:lnTo>
                  <a:pt x="750906" y="922813"/>
                </a:lnTo>
                <a:lnTo>
                  <a:pt x="745419" y="952073"/>
                </a:lnTo>
                <a:lnTo>
                  <a:pt x="725912" y="970971"/>
                </a:lnTo>
                <a:lnTo>
                  <a:pt x="754563" y="975848"/>
                </a:lnTo>
                <a:lnTo>
                  <a:pt x="762488" y="991697"/>
                </a:lnTo>
                <a:lnTo>
                  <a:pt x="760050" y="1011814"/>
                </a:lnTo>
                <a:lnTo>
                  <a:pt x="750906" y="1041685"/>
                </a:lnTo>
                <a:lnTo>
                  <a:pt x="759440" y="1066069"/>
                </a:lnTo>
                <a:lnTo>
                  <a:pt x="783824" y="1077651"/>
                </a:lnTo>
                <a:lnTo>
                  <a:pt x="800893" y="1080089"/>
                </a:lnTo>
                <a:lnTo>
                  <a:pt x="815523" y="1086185"/>
                </a:lnTo>
                <a:lnTo>
                  <a:pt x="836859" y="1097158"/>
                </a:lnTo>
                <a:lnTo>
                  <a:pt x="880750" y="1068507"/>
                </a:lnTo>
                <a:lnTo>
                  <a:pt x="902086" y="1061192"/>
                </a:lnTo>
                <a:lnTo>
                  <a:pt x="885627" y="1081918"/>
                </a:lnTo>
                <a:lnTo>
                  <a:pt x="901477" y="1088624"/>
                </a:lnTo>
                <a:lnTo>
                  <a:pt x="917936" y="1105693"/>
                </a:lnTo>
                <a:lnTo>
                  <a:pt x="946587" y="1089233"/>
                </a:lnTo>
                <a:lnTo>
                  <a:pt x="969752" y="1073993"/>
                </a:lnTo>
                <a:lnTo>
                  <a:pt x="1008157" y="1057534"/>
                </a:lnTo>
                <a:lnTo>
                  <a:pt x="1044733" y="1056315"/>
                </a:lnTo>
                <a:lnTo>
                  <a:pt x="1070336" y="1042294"/>
                </a:lnTo>
                <a:lnTo>
                  <a:pt x="1075822" y="1030102"/>
                </a:lnTo>
                <a:lnTo>
                  <a:pt x="1094110" y="1002670"/>
                </a:lnTo>
                <a:lnTo>
                  <a:pt x="1117885" y="973409"/>
                </a:lnTo>
                <a:lnTo>
                  <a:pt x="1139830" y="953902"/>
                </a:lnTo>
                <a:lnTo>
                  <a:pt x="1166653" y="919765"/>
                </a:lnTo>
                <a:lnTo>
                  <a:pt x="1186770" y="900867"/>
                </a:lnTo>
                <a:lnTo>
                  <a:pt x="1213592" y="870387"/>
                </a:lnTo>
                <a:lnTo>
                  <a:pt x="1246510" y="851489"/>
                </a:lnTo>
                <a:lnTo>
                  <a:pt x="1276990" y="816133"/>
                </a:lnTo>
                <a:lnTo>
                  <a:pt x="1295888" y="788701"/>
                </a:lnTo>
                <a:lnTo>
                  <a:pt x="1304422" y="766755"/>
                </a:lnTo>
                <a:lnTo>
                  <a:pt x="1327587" y="732008"/>
                </a:lnTo>
                <a:lnTo>
                  <a:pt x="1340389" y="714329"/>
                </a:lnTo>
                <a:lnTo>
                  <a:pt x="1355629" y="679582"/>
                </a:lnTo>
                <a:lnTo>
                  <a:pt x="1351362" y="646664"/>
                </a:lnTo>
                <a:lnTo>
                  <a:pt x="1361725" y="622889"/>
                </a:lnTo>
                <a:lnTo>
                  <a:pt x="1368430" y="600334"/>
                </a:lnTo>
                <a:lnTo>
                  <a:pt x="1368430" y="569245"/>
                </a:lnTo>
                <a:lnTo>
                  <a:pt x="1351362" y="538155"/>
                </a:lnTo>
                <a:lnTo>
                  <a:pt x="1339779" y="522915"/>
                </a:lnTo>
                <a:lnTo>
                  <a:pt x="1322101" y="499141"/>
                </a:lnTo>
                <a:lnTo>
                  <a:pt x="1326368" y="458297"/>
                </a:lnTo>
                <a:lnTo>
                  <a:pt x="1317224" y="464393"/>
                </a:lnTo>
                <a:lnTo>
                  <a:pt x="1307470" y="447325"/>
                </a:lnTo>
                <a:lnTo>
                  <a:pt x="1292230" y="455859"/>
                </a:lnTo>
                <a:lnTo>
                  <a:pt x="1288573" y="413797"/>
                </a:lnTo>
                <a:lnTo>
                  <a:pt x="1275162" y="389413"/>
                </a:lnTo>
                <a:lnTo>
                  <a:pt x="1281258" y="380269"/>
                </a:lnTo>
                <a:lnTo>
                  <a:pt x="1262360" y="363200"/>
                </a:lnTo>
                <a:lnTo>
                  <a:pt x="1242853" y="344912"/>
                </a:lnTo>
                <a:lnTo>
                  <a:pt x="1210544" y="324795"/>
                </a:lnTo>
                <a:lnTo>
                  <a:pt x="1205058" y="298582"/>
                </a:lnTo>
                <a:lnTo>
                  <a:pt x="1212982" y="278465"/>
                </a:lnTo>
                <a:lnTo>
                  <a:pt x="1210544" y="244937"/>
                </a:lnTo>
                <a:lnTo>
                  <a:pt x="1202619" y="240670"/>
                </a:lnTo>
                <a:lnTo>
                  <a:pt x="1201400" y="221163"/>
                </a:lnTo>
                <a:lnTo>
                  <a:pt x="1200181" y="187635"/>
                </a:lnTo>
                <a:lnTo>
                  <a:pt x="1206886" y="170566"/>
                </a:lnTo>
                <a:lnTo>
                  <a:pt x="1192866" y="155326"/>
                </a:lnTo>
                <a:lnTo>
                  <a:pt x="1184331" y="138867"/>
                </a:lnTo>
                <a:lnTo>
                  <a:pt x="1160557" y="153497"/>
                </a:lnTo>
                <a:lnTo>
                  <a:pt x="1153242" y="12301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D5CC966C-96FD-458E-BD79-73D1DFEE0EF5}"/>
              </a:ext>
            </a:extLst>
          </p:cNvPr>
          <p:cNvSpPr/>
          <p:nvPr/>
        </p:nvSpPr>
        <p:spPr>
          <a:xfrm>
            <a:off x="6717857" y="2579768"/>
            <a:ext cx="193731" cy="89012"/>
          </a:xfrm>
          <a:custGeom>
            <a:avLst/>
            <a:gdLst>
              <a:gd name="connsiteX0" fmla="*/ 224820 w 225552"/>
              <a:gd name="connsiteY0" fmla="*/ 19995 h 103632"/>
              <a:gd name="connsiteX1" fmla="*/ 210800 w 225552"/>
              <a:gd name="connsiteY1" fmla="*/ 12680 h 103632"/>
              <a:gd name="connsiteX2" fmla="*/ 196779 w 225552"/>
              <a:gd name="connsiteY2" fmla="*/ 14508 h 103632"/>
              <a:gd name="connsiteX3" fmla="*/ 172395 w 225552"/>
              <a:gd name="connsiteY3" fmla="*/ 2926 h 103632"/>
              <a:gd name="connsiteX4" fmla="*/ 162032 w 225552"/>
              <a:gd name="connsiteY4" fmla="*/ 5974 h 103632"/>
              <a:gd name="connsiteX5" fmla="*/ 146182 w 225552"/>
              <a:gd name="connsiteY5" fmla="*/ 21214 h 103632"/>
              <a:gd name="connsiteX6" fmla="*/ 123017 w 225552"/>
              <a:gd name="connsiteY6" fmla="*/ 9022 h 103632"/>
              <a:gd name="connsiteX7" fmla="*/ 113873 w 225552"/>
              <a:gd name="connsiteY7" fmla="*/ 26700 h 103632"/>
              <a:gd name="connsiteX8" fmla="*/ 103510 w 225552"/>
              <a:gd name="connsiteY8" fmla="*/ 31577 h 103632"/>
              <a:gd name="connsiteX9" fmla="*/ 109606 w 225552"/>
              <a:gd name="connsiteY9" fmla="*/ 55961 h 103632"/>
              <a:gd name="connsiteX10" fmla="*/ 107168 w 225552"/>
              <a:gd name="connsiteY10" fmla="*/ 62667 h 103632"/>
              <a:gd name="connsiteX11" fmla="*/ 96804 w 225552"/>
              <a:gd name="connsiteY11" fmla="*/ 54742 h 103632"/>
              <a:gd name="connsiteX12" fmla="*/ 82174 w 225552"/>
              <a:gd name="connsiteY12" fmla="*/ 53523 h 103632"/>
              <a:gd name="connsiteX13" fmla="*/ 61448 w 225552"/>
              <a:gd name="connsiteY13" fmla="*/ 60838 h 103632"/>
              <a:gd name="connsiteX14" fmla="*/ 34625 w 225552"/>
              <a:gd name="connsiteY14" fmla="*/ 59009 h 103632"/>
              <a:gd name="connsiteX15" fmla="*/ 30968 w 225552"/>
              <a:gd name="connsiteY15" fmla="*/ 68763 h 103632"/>
              <a:gd name="connsiteX16" fmla="*/ 15118 w 225552"/>
              <a:gd name="connsiteY16" fmla="*/ 58400 h 103632"/>
              <a:gd name="connsiteX17" fmla="*/ 5974 w 225552"/>
              <a:gd name="connsiteY17" fmla="*/ 60228 h 103632"/>
              <a:gd name="connsiteX18" fmla="*/ 7193 w 225552"/>
              <a:gd name="connsiteY18" fmla="*/ 66934 h 103632"/>
              <a:gd name="connsiteX19" fmla="*/ 2926 w 225552"/>
              <a:gd name="connsiteY19" fmla="*/ 76688 h 103632"/>
              <a:gd name="connsiteX20" fmla="*/ 16947 w 225552"/>
              <a:gd name="connsiteY20" fmla="*/ 83393 h 103632"/>
              <a:gd name="connsiteX21" fmla="*/ 32796 w 225552"/>
              <a:gd name="connsiteY21" fmla="*/ 84612 h 103632"/>
              <a:gd name="connsiteX22" fmla="*/ 51694 w 225552"/>
              <a:gd name="connsiteY22" fmla="*/ 90099 h 103632"/>
              <a:gd name="connsiteX23" fmla="*/ 54742 w 225552"/>
              <a:gd name="connsiteY23" fmla="*/ 82784 h 103632"/>
              <a:gd name="connsiteX24" fmla="*/ 84003 w 225552"/>
              <a:gd name="connsiteY24" fmla="*/ 76078 h 103632"/>
              <a:gd name="connsiteX25" fmla="*/ 91928 w 225552"/>
              <a:gd name="connsiteY25" fmla="*/ 89489 h 103632"/>
              <a:gd name="connsiteX26" fmla="*/ 135819 w 225552"/>
              <a:gd name="connsiteY26" fmla="*/ 99243 h 103632"/>
              <a:gd name="connsiteX27" fmla="*/ 161422 w 225552"/>
              <a:gd name="connsiteY27" fmla="*/ 101681 h 103632"/>
              <a:gd name="connsiteX28" fmla="*/ 176052 w 225552"/>
              <a:gd name="connsiteY28" fmla="*/ 93147 h 103632"/>
              <a:gd name="connsiteX29" fmla="*/ 202265 w 225552"/>
              <a:gd name="connsiteY29" fmla="*/ 92537 h 103632"/>
              <a:gd name="connsiteX30" fmla="*/ 207752 w 225552"/>
              <a:gd name="connsiteY30" fmla="*/ 85832 h 103632"/>
              <a:gd name="connsiteX31" fmla="*/ 215676 w 225552"/>
              <a:gd name="connsiteY31" fmla="*/ 61448 h 103632"/>
              <a:gd name="connsiteX32" fmla="*/ 208971 w 225552"/>
              <a:gd name="connsiteY32" fmla="*/ 53523 h 103632"/>
              <a:gd name="connsiteX33" fmla="*/ 226040 w 225552"/>
              <a:gd name="connsiteY33" fmla="*/ 53523 h 103632"/>
              <a:gd name="connsiteX34" fmla="*/ 227259 w 225552"/>
              <a:gd name="connsiteY34" fmla="*/ 37673 h 103632"/>
              <a:gd name="connsiteX35" fmla="*/ 222992 w 225552"/>
              <a:gd name="connsiteY35" fmla="*/ 24872 h 103632"/>
              <a:gd name="connsiteX36" fmla="*/ 224820 w 225552"/>
              <a:gd name="connsiteY36" fmla="*/ 19995 h 10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5552" h="103632">
                <a:moveTo>
                  <a:pt x="224820" y="19995"/>
                </a:moveTo>
                <a:lnTo>
                  <a:pt x="210800" y="12680"/>
                </a:lnTo>
                <a:lnTo>
                  <a:pt x="196779" y="14508"/>
                </a:lnTo>
                <a:lnTo>
                  <a:pt x="172395" y="2926"/>
                </a:lnTo>
                <a:lnTo>
                  <a:pt x="162032" y="5974"/>
                </a:lnTo>
                <a:lnTo>
                  <a:pt x="146182" y="21214"/>
                </a:lnTo>
                <a:lnTo>
                  <a:pt x="123017" y="9022"/>
                </a:lnTo>
                <a:lnTo>
                  <a:pt x="113873" y="26700"/>
                </a:lnTo>
                <a:lnTo>
                  <a:pt x="103510" y="31577"/>
                </a:lnTo>
                <a:lnTo>
                  <a:pt x="109606" y="55961"/>
                </a:lnTo>
                <a:lnTo>
                  <a:pt x="107168" y="62667"/>
                </a:lnTo>
                <a:lnTo>
                  <a:pt x="96804" y="54742"/>
                </a:lnTo>
                <a:lnTo>
                  <a:pt x="82174" y="53523"/>
                </a:lnTo>
                <a:lnTo>
                  <a:pt x="61448" y="60838"/>
                </a:lnTo>
                <a:lnTo>
                  <a:pt x="34625" y="59009"/>
                </a:lnTo>
                <a:lnTo>
                  <a:pt x="30968" y="68763"/>
                </a:lnTo>
                <a:lnTo>
                  <a:pt x="15118" y="58400"/>
                </a:lnTo>
                <a:lnTo>
                  <a:pt x="5974" y="60228"/>
                </a:lnTo>
                <a:lnTo>
                  <a:pt x="7193" y="66934"/>
                </a:lnTo>
                <a:lnTo>
                  <a:pt x="2926" y="76688"/>
                </a:lnTo>
                <a:lnTo>
                  <a:pt x="16947" y="83393"/>
                </a:lnTo>
                <a:lnTo>
                  <a:pt x="32796" y="84612"/>
                </a:lnTo>
                <a:lnTo>
                  <a:pt x="51694" y="90099"/>
                </a:lnTo>
                <a:lnTo>
                  <a:pt x="54742" y="82784"/>
                </a:lnTo>
                <a:lnTo>
                  <a:pt x="84003" y="76078"/>
                </a:lnTo>
                <a:lnTo>
                  <a:pt x="91928" y="89489"/>
                </a:lnTo>
                <a:lnTo>
                  <a:pt x="135819" y="99243"/>
                </a:lnTo>
                <a:lnTo>
                  <a:pt x="161422" y="101681"/>
                </a:lnTo>
                <a:lnTo>
                  <a:pt x="176052" y="93147"/>
                </a:lnTo>
                <a:lnTo>
                  <a:pt x="202265" y="92537"/>
                </a:lnTo>
                <a:lnTo>
                  <a:pt x="207752" y="85832"/>
                </a:lnTo>
                <a:lnTo>
                  <a:pt x="215676" y="61448"/>
                </a:lnTo>
                <a:lnTo>
                  <a:pt x="208971" y="53523"/>
                </a:lnTo>
                <a:lnTo>
                  <a:pt x="226040" y="53523"/>
                </a:lnTo>
                <a:lnTo>
                  <a:pt x="227259" y="37673"/>
                </a:lnTo>
                <a:lnTo>
                  <a:pt x="222992" y="24872"/>
                </a:lnTo>
                <a:lnTo>
                  <a:pt x="224820" y="1999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2FB25353-DDEA-433F-9027-9558D26CB0C9}"/>
              </a:ext>
            </a:extLst>
          </p:cNvPr>
          <p:cNvSpPr/>
          <p:nvPr/>
        </p:nvSpPr>
        <p:spPr>
          <a:xfrm>
            <a:off x="7682847" y="2812245"/>
            <a:ext cx="157079" cy="120428"/>
          </a:xfrm>
          <a:custGeom>
            <a:avLst/>
            <a:gdLst>
              <a:gd name="connsiteX0" fmla="*/ 15118 w 182880"/>
              <a:gd name="connsiteY0" fmla="*/ 84003 h 140208"/>
              <a:gd name="connsiteX1" fmla="*/ 9022 w 182880"/>
              <a:gd name="connsiteY1" fmla="*/ 85222 h 140208"/>
              <a:gd name="connsiteX2" fmla="*/ 16338 w 182880"/>
              <a:gd name="connsiteY2" fmla="*/ 99852 h 140208"/>
              <a:gd name="connsiteX3" fmla="*/ 35845 w 182880"/>
              <a:gd name="connsiteY3" fmla="*/ 117531 h 140208"/>
              <a:gd name="connsiteX4" fmla="*/ 58400 w 182880"/>
              <a:gd name="connsiteY4" fmla="*/ 123017 h 140208"/>
              <a:gd name="connsiteX5" fmla="*/ 41331 w 182880"/>
              <a:gd name="connsiteY5" fmla="*/ 100462 h 140208"/>
              <a:gd name="connsiteX6" fmla="*/ 40112 w 182880"/>
              <a:gd name="connsiteY6" fmla="*/ 94366 h 140208"/>
              <a:gd name="connsiteX7" fmla="*/ 26091 w 182880"/>
              <a:gd name="connsiteY7" fmla="*/ 94366 h 140208"/>
              <a:gd name="connsiteX8" fmla="*/ 15118 w 182880"/>
              <a:gd name="connsiteY8" fmla="*/ 84003 h 140208"/>
              <a:gd name="connsiteX9" fmla="*/ 78517 w 182880"/>
              <a:gd name="connsiteY9" fmla="*/ 27310 h 140208"/>
              <a:gd name="connsiteX10" fmla="*/ 52304 w 182880"/>
              <a:gd name="connsiteY10" fmla="*/ 4145 h 140208"/>
              <a:gd name="connsiteX11" fmla="*/ 43160 w 182880"/>
              <a:gd name="connsiteY11" fmla="*/ 2926 h 140208"/>
              <a:gd name="connsiteX12" fmla="*/ 36454 w 182880"/>
              <a:gd name="connsiteY12" fmla="*/ 8412 h 140208"/>
              <a:gd name="connsiteX13" fmla="*/ 55962 w 182880"/>
              <a:gd name="connsiteY13" fmla="*/ 29139 h 140208"/>
              <a:gd name="connsiteX14" fmla="*/ 52304 w 182880"/>
              <a:gd name="connsiteY14" fmla="*/ 33406 h 140208"/>
              <a:gd name="connsiteX15" fmla="*/ 35235 w 182880"/>
              <a:gd name="connsiteY15" fmla="*/ 30968 h 140208"/>
              <a:gd name="connsiteX16" fmla="*/ 9632 w 182880"/>
              <a:gd name="connsiteY16" fmla="*/ 19995 h 140208"/>
              <a:gd name="connsiteX17" fmla="*/ 2926 w 182880"/>
              <a:gd name="connsiteY17" fmla="*/ 26091 h 140208"/>
              <a:gd name="connsiteX18" fmla="*/ 11461 w 182880"/>
              <a:gd name="connsiteY18" fmla="*/ 36454 h 140208"/>
              <a:gd name="connsiteX19" fmla="*/ 24872 w 182880"/>
              <a:gd name="connsiteY19" fmla="*/ 43160 h 140208"/>
              <a:gd name="connsiteX20" fmla="*/ 20605 w 182880"/>
              <a:gd name="connsiteY20" fmla="*/ 52304 h 140208"/>
              <a:gd name="connsiteX21" fmla="*/ 39502 w 182880"/>
              <a:gd name="connsiteY21" fmla="*/ 65715 h 140208"/>
              <a:gd name="connsiteX22" fmla="*/ 33406 w 182880"/>
              <a:gd name="connsiteY22" fmla="*/ 77907 h 140208"/>
              <a:gd name="connsiteX23" fmla="*/ 48646 w 182880"/>
              <a:gd name="connsiteY23" fmla="*/ 88270 h 140208"/>
              <a:gd name="connsiteX24" fmla="*/ 63886 w 182880"/>
              <a:gd name="connsiteY24" fmla="*/ 94976 h 140208"/>
              <a:gd name="connsiteX25" fmla="*/ 69373 w 182880"/>
              <a:gd name="connsiteY25" fmla="*/ 121798 h 140208"/>
              <a:gd name="connsiteX26" fmla="*/ 101682 w 182880"/>
              <a:gd name="connsiteY26" fmla="*/ 93147 h 140208"/>
              <a:gd name="connsiteX27" fmla="*/ 113264 w 182880"/>
              <a:gd name="connsiteY27" fmla="*/ 90099 h 140208"/>
              <a:gd name="connsiteX28" fmla="*/ 124846 w 182880"/>
              <a:gd name="connsiteY28" fmla="*/ 101681 h 140208"/>
              <a:gd name="connsiteX29" fmla="*/ 117531 w 182880"/>
              <a:gd name="connsiteY29" fmla="*/ 120579 h 140208"/>
              <a:gd name="connsiteX30" fmla="*/ 140696 w 182880"/>
              <a:gd name="connsiteY30" fmla="*/ 141305 h 140208"/>
              <a:gd name="connsiteX31" fmla="*/ 148621 w 182880"/>
              <a:gd name="connsiteY31" fmla="*/ 139476 h 140208"/>
              <a:gd name="connsiteX32" fmla="*/ 143744 w 182880"/>
              <a:gd name="connsiteY32" fmla="*/ 119969 h 140208"/>
              <a:gd name="connsiteX33" fmla="*/ 154107 w 182880"/>
              <a:gd name="connsiteY33" fmla="*/ 110825 h 140208"/>
              <a:gd name="connsiteX34" fmla="*/ 156546 w 182880"/>
              <a:gd name="connsiteY34" fmla="*/ 97414 h 140208"/>
              <a:gd name="connsiteX35" fmla="*/ 155936 w 182880"/>
              <a:gd name="connsiteY35" fmla="*/ 66934 h 140208"/>
              <a:gd name="connsiteX36" fmla="*/ 181539 w 182880"/>
              <a:gd name="connsiteY36" fmla="*/ 63886 h 140208"/>
              <a:gd name="connsiteX37" fmla="*/ 169347 w 182880"/>
              <a:gd name="connsiteY37" fmla="*/ 53523 h 140208"/>
              <a:gd name="connsiteX38" fmla="*/ 154107 w 182880"/>
              <a:gd name="connsiteY38" fmla="*/ 52304 h 140208"/>
              <a:gd name="connsiteX39" fmla="*/ 132771 w 182880"/>
              <a:gd name="connsiteY39" fmla="*/ 24872 h 140208"/>
              <a:gd name="connsiteX40" fmla="*/ 112045 w 182880"/>
              <a:gd name="connsiteY40" fmla="*/ 5364 h 140208"/>
              <a:gd name="connsiteX41" fmla="*/ 112045 w 182880"/>
              <a:gd name="connsiteY41" fmla="*/ 5364 h 140208"/>
              <a:gd name="connsiteX42" fmla="*/ 96195 w 182880"/>
              <a:gd name="connsiteY42" fmla="*/ 20604 h 140208"/>
              <a:gd name="connsiteX43" fmla="*/ 93147 w 182880"/>
              <a:gd name="connsiteY43" fmla="*/ 29748 h 140208"/>
              <a:gd name="connsiteX44" fmla="*/ 78517 w 182880"/>
              <a:gd name="connsiteY44" fmla="*/ 27310 h 14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2880" h="140208">
                <a:moveTo>
                  <a:pt x="15118" y="84003"/>
                </a:moveTo>
                <a:lnTo>
                  <a:pt x="9022" y="85222"/>
                </a:lnTo>
                <a:lnTo>
                  <a:pt x="16338" y="99852"/>
                </a:lnTo>
                <a:lnTo>
                  <a:pt x="35845" y="117531"/>
                </a:lnTo>
                <a:lnTo>
                  <a:pt x="58400" y="123017"/>
                </a:lnTo>
                <a:lnTo>
                  <a:pt x="41331" y="100462"/>
                </a:lnTo>
                <a:lnTo>
                  <a:pt x="40112" y="94366"/>
                </a:lnTo>
                <a:lnTo>
                  <a:pt x="26091" y="94366"/>
                </a:lnTo>
                <a:lnTo>
                  <a:pt x="15118" y="84003"/>
                </a:lnTo>
                <a:close/>
                <a:moveTo>
                  <a:pt x="78517" y="27310"/>
                </a:moveTo>
                <a:lnTo>
                  <a:pt x="52304" y="4145"/>
                </a:lnTo>
                <a:lnTo>
                  <a:pt x="43160" y="2926"/>
                </a:lnTo>
                <a:lnTo>
                  <a:pt x="36454" y="8412"/>
                </a:lnTo>
                <a:lnTo>
                  <a:pt x="55962" y="29139"/>
                </a:lnTo>
                <a:lnTo>
                  <a:pt x="52304" y="33406"/>
                </a:lnTo>
                <a:lnTo>
                  <a:pt x="35235" y="30968"/>
                </a:lnTo>
                <a:lnTo>
                  <a:pt x="9632" y="19995"/>
                </a:lnTo>
                <a:lnTo>
                  <a:pt x="2926" y="26091"/>
                </a:lnTo>
                <a:lnTo>
                  <a:pt x="11461" y="36454"/>
                </a:lnTo>
                <a:lnTo>
                  <a:pt x="24872" y="43160"/>
                </a:lnTo>
                <a:lnTo>
                  <a:pt x="20605" y="52304"/>
                </a:lnTo>
                <a:lnTo>
                  <a:pt x="39502" y="65715"/>
                </a:lnTo>
                <a:lnTo>
                  <a:pt x="33406" y="77907"/>
                </a:lnTo>
                <a:lnTo>
                  <a:pt x="48646" y="88270"/>
                </a:lnTo>
                <a:lnTo>
                  <a:pt x="63886" y="94976"/>
                </a:lnTo>
                <a:lnTo>
                  <a:pt x="69373" y="121798"/>
                </a:lnTo>
                <a:lnTo>
                  <a:pt x="101682" y="93147"/>
                </a:lnTo>
                <a:lnTo>
                  <a:pt x="113264" y="90099"/>
                </a:lnTo>
                <a:lnTo>
                  <a:pt x="124846" y="101681"/>
                </a:lnTo>
                <a:lnTo>
                  <a:pt x="117531" y="120579"/>
                </a:lnTo>
                <a:lnTo>
                  <a:pt x="140696" y="141305"/>
                </a:lnTo>
                <a:lnTo>
                  <a:pt x="148621" y="139476"/>
                </a:lnTo>
                <a:lnTo>
                  <a:pt x="143744" y="119969"/>
                </a:lnTo>
                <a:lnTo>
                  <a:pt x="154107" y="110825"/>
                </a:lnTo>
                <a:lnTo>
                  <a:pt x="156546" y="97414"/>
                </a:lnTo>
                <a:lnTo>
                  <a:pt x="155936" y="66934"/>
                </a:lnTo>
                <a:lnTo>
                  <a:pt x="181539" y="63886"/>
                </a:lnTo>
                <a:lnTo>
                  <a:pt x="169347" y="53523"/>
                </a:lnTo>
                <a:lnTo>
                  <a:pt x="154107" y="52304"/>
                </a:lnTo>
                <a:lnTo>
                  <a:pt x="132771" y="24872"/>
                </a:lnTo>
                <a:lnTo>
                  <a:pt x="112045" y="5364"/>
                </a:lnTo>
                <a:lnTo>
                  <a:pt x="112045" y="5364"/>
                </a:lnTo>
                <a:lnTo>
                  <a:pt x="96195" y="20604"/>
                </a:lnTo>
                <a:lnTo>
                  <a:pt x="93147" y="29748"/>
                </a:lnTo>
                <a:lnTo>
                  <a:pt x="78517" y="2731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847D6CBE-2F6E-457D-8772-82C02099747F}"/>
              </a:ext>
            </a:extLst>
          </p:cNvPr>
          <p:cNvSpPr/>
          <p:nvPr/>
        </p:nvSpPr>
        <p:spPr>
          <a:xfrm>
            <a:off x="7324707" y="4286173"/>
            <a:ext cx="52359" cy="73304"/>
          </a:xfrm>
          <a:custGeom>
            <a:avLst/>
            <a:gdLst>
              <a:gd name="connsiteX0" fmla="*/ 54742 w 60960"/>
              <a:gd name="connsiteY0" fmla="*/ 20605 h 85344"/>
              <a:gd name="connsiteX1" fmla="*/ 52914 w 60960"/>
              <a:gd name="connsiteY1" fmla="*/ 5365 h 85344"/>
              <a:gd name="connsiteX2" fmla="*/ 52914 w 60960"/>
              <a:gd name="connsiteY2" fmla="*/ 5365 h 85344"/>
              <a:gd name="connsiteX3" fmla="*/ 34626 w 60960"/>
              <a:gd name="connsiteY3" fmla="*/ 2926 h 85344"/>
              <a:gd name="connsiteX4" fmla="*/ 24262 w 60960"/>
              <a:gd name="connsiteY4" fmla="*/ 24872 h 85344"/>
              <a:gd name="connsiteX5" fmla="*/ 2926 w 60960"/>
              <a:gd name="connsiteY5" fmla="*/ 21824 h 85344"/>
              <a:gd name="connsiteX6" fmla="*/ 11461 w 60960"/>
              <a:gd name="connsiteY6" fmla="*/ 39502 h 85344"/>
              <a:gd name="connsiteX7" fmla="*/ 12070 w 60960"/>
              <a:gd name="connsiteY7" fmla="*/ 46208 h 85344"/>
              <a:gd name="connsiteX8" fmla="*/ 24262 w 60960"/>
              <a:gd name="connsiteY8" fmla="*/ 83393 h 85344"/>
              <a:gd name="connsiteX9" fmla="*/ 23653 w 60960"/>
              <a:gd name="connsiteY9" fmla="*/ 85222 h 85344"/>
              <a:gd name="connsiteX10" fmla="*/ 27310 w 60960"/>
              <a:gd name="connsiteY10" fmla="*/ 84613 h 85344"/>
              <a:gd name="connsiteX11" fmla="*/ 40112 w 60960"/>
              <a:gd name="connsiteY11" fmla="*/ 70592 h 85344"/>
              <a:gd name="connsiteX12" fmla="*/ 53523 w 60960"/>
              <a:gd name="connsiteY12" fmla="*/ 50475 h 85344"/>
              <a:gd name="connsiteX13" fmla="*/ 62058 w 60960"/>
              <a:gd name="connsiteY13" fmla="*/ 41941 h 85344"/>
              <a:gd name="connsiteX14" fmla="*/ 62058 w 60960"/>
              <a:gd name="connsiteY14" fmla="*/ 29749 h 85344"/>
              <a:gd name="connsiteX15" fmla="*/ 54742 w 60960"/>
              <a:gd name="connsiteY15" fmla="*/ 20605 h 8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960" h="85344">
                <a:moveTo>
                  <a:pt x="54742" y="20605"/>
                </a:moveTo>
                <a:lnTo>
                  <a:pt x="52914" y="5365"/>
                </a:lnTo>
                <a:lnTo>
                  <a:pt x="52914" y="5365"/>
                </a:lnTo>
                <a:lnTo>
                  <a:pt x="34626" y="2926"/>
                </a:lnTo>
                <a:lnTo>
                  <a:pt x="24262" y="24872"/>
                </a:lnTo>
                <a:lnTo>
                  <a:pt x="2926" y="21824"/>
                </a:lnTo>
                <a:lnTo>
                  <a:pt x="11461" y="39502"/>
                </a:lnTo>
                <a:lnTo>
                  <a:pt x="12070" y="46208"/>
                </a:lnTo>
                <a:lnTo>
                  <a:pt x="24262" y="83393"/>
                </a:lnTo>
                <a:lnTo>
                  <a:pt x="23653" y="85222"/>
                </a:lnTo>
                <a:lnTo>
                  <a:pt x="27310" y="84613"/>
                </a:lnTo>
                <a:lnTo>
                  <a:pt x="40112" y="70592"/>
                </a:lnTo>
                <a:lnTo>
                  <a:pt x="53523" y="50475"/>
                </a:lnTo>
                <a:lnTo>
                  <a:pt x="62058" y="41941"/>
                </a:lnTo>
                <a:lnTo>
                  <a:pt x="62058" y="29749"/>
                </a:lnTo>
                <a:lnTo>
                  <a:pt x="54742" y="2060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BA27E89E-4C04-4080-B6DE-67C1B691B863}"/>
              </a:ext>
            </a:extLst>
          </p:cNvPr>
          <p:cNvSpPr/>
          <p:nvPr/>
        </p:nvSpPr>
        <p:spPr>
          <a:xfrm>
            <a:off x="6535120" y="2501229"/>
            <a:ext cx="94248" cy="62832"/>
          </a:xfrm>
          <a:custGeom>
            <a:avLst/>
            <a:gdLst>
              <a:gd name="connsiteX0" fmla="*/ 74859 w 109728"/>
              <a:gd name="connsiteY0" fmla="*/ 2926 h 73152"/>
              <a:gd name="connsiteX1" fmla="*/ 48036 w 109728"/>
              <a:gd name="connsiteY1" fmla="*/ 10851 h 73152"/>
              <a:gd name="connsiteX2" fmla="*/ 26091 w 109728"/>
              <a:gd name="connsiteY2" fmla="*/ 7803 h 73152"/>
              <a:gd name="connsiteX3" fmla="*/ 26091 w 109728"/>
              <a:gd name="connsiteY3" fmla="*/ 7803 h 73152"/>
              <a:gd name="connsiteX4" fmla="*/ 2926 w 109728"/>
              <a:gd name="connsiteY4" fmla="*/ 15118 h 73152"/>
              <a:gd name="connsiteX5" fmla="*/ 7193 w 109728"/>
              <a:gd name="connsiteY5" fmla="*/ 28529 h 73152"/>
              <a:gd name="connsiteX6" fmla="*/ 20604 w 109728"/>
              <a:gd name="connsiteY6" fmla="*/ 29139 h 73152"/>
              <a:gd name="connsiteX7" fmla="*/ 35235 w 109728"/>
              <a:gd name="connsiteY7" fmla="*/ 43769 h 73152"/>
              <a:gd name="connsiteX8" fmla="*/ 55961 w 109728"/>
              <a:gd name="connsiteY8" fmla="*/ 61448 h 73152"/>
              <a:gd name="connsiteX9" fmla="*/ 71201 w 109728"/>
              <a:gd name="connsiteY9" fmla="*/ 59009 h 73152"/>
              <a:gd name="connsiteX10" fmla="*/ 98024 w 109728"/>
              <a:gd name="connsiteY10" fmla="*/ 76078 h 73152"/>
              <a:gd name="connsiteX11" fmla="*/ 100462 w 109728"/>
              <a:gd name="connsiteY11" fmla="*/ 54742 h 73152"/>
              <a:gd name="connsiteX12" fmla="*/ 108387 w 109728"/>
              <a:gd name="connsiteY12" fmla="*/ 53523 h 73152"/>
              <a:gd name="connsiteX13" fmla="*/ 110825 w 109728"/>
              <a:gd name="connsiteY13" fmla="*/ 27920 h 73152"/>
              <a:gd name="connsiteX14" fmla="*/ 93756 w 109728"/>
              <a:gd name="connsiteY14" fmla="*/ 19385 h 73152"/>
              <a:gd name="connsiteX15" fmla="*/ 74859 w 109728"/>
              <a:gd name="connsiteY15" fmla="*/ 2926 h 7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728" h="73152">
                <a:moveTo>
                  <a:pt x="74859" y="2926"/>
                </a:moveTo>
                <a:lnTo>
                  <a:pt x="48036" y="10851"/>
                </a:lnTo>
                <a:lnTo>
                  <a:pt x="26091" y="7803"/>
                </a:lnTo>
                <a:lnTo>
                  <a:pt x="26091" y="7803"/>
                </a:lnTo>
                <a:lnTo>
                  <a:pt x="2926" y="15118"/>
                </a:lnTo>
                <a:lnTo>
                  <a:pt x="7193" y="28529"/>
                </a:lnTo>
                <a:lnTo>
                  <a:pt x="20604" y="29139"/>
                </a:lnTo>
                <a:lnTo>
                  <a:pt x="35235" y="43769"/>
                </a:lnTo>
                <a:lnTo>
                  <a:pt x="55961" y="61448"/>
                </a:lnTo>
                <a:lnTo>
                  <a:pt x="71201" y="59009"/>
                </a:lnTo>
                <a:lnTo>
                  <a:pt x="98024" y="76078"/>
                </a:lnTo>
                <a:lnTo>
                  <a:pt x="100462" y="54742"/>
                </a:lnTo>
                <a:lnTo>
                  <a:pt x="108387" y="53523"/>
                </a:lnTo>
                <a:lnTo>
                  <a:pt x="110825" y="27920"/>
                </a:lnTo>
                <a:lnTo>
                  <a:pt x="93756" y="19385"/>
                </a:lnTo>
                <a:lnTo>
                  <a:pt x="74859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73F80E36-558B-46C0-99D9-6E20099D27E7}"/>
              </a:ext>
            </a:extLst>
          </p:cNvPr>
          <p:cNvSpPr/>
          <p:nvPr/>
        </p:nvSpPr>
        <p:spPr>
          <a:xfrm>
            <a:off x="6493757" y="3800274"/>
            <a:ext cx="89012" cy="204203"/>
          </a:xfrm>
          <a:custGeom>
            <a:avLst/>
            <a:gdLst>
              <a:gd name="connsiteX0" fmla="*/ 99853 w 103632"/>
              <a:gd name="connsiteY0" fmla="*/ 25481 h 237744"/>
              <a:gd name="connsiteX1" fmla="*/ 73640 w 103632"/>
              <a:gd name="connsiteY1" fmla="*/ 2926 h 237744"/>
              <a:gd name="connsiteX2" fmla="*/ 61448 w 103632"/>
              <a:gd name="connsiteY2" fmla="*/ 2926 h 237744"/>
              <a:gd name="connsiteX3" fmla="*/ 49865 w 103632"/>
              <a:gd name="connsiteY3" fmla="*/ 14509 h 237744"/>
              <a:gd name="connsiteX4" fmla="*/ 42550 w 103632"/>
              <a:gd name="connsiteY4" fmla="*/ 26091 h 237744"/>
              <a:gd name="connsiteX5" fmla="*/ 26091 w 103632"/>
              <a:gd name="connsiteY5" fmla="*/ 29749 h 237744"/>
              <a:gd name="connsiteX6" fmla="*/ 18776 w 103632"/>
              <a:gd name="connsiteY6" fmla="*/ 46817 h 237744"/>
              <a:gd name="connsiteX7" fmla="*/ 7193 w 103632"/>
              <a:gd name="connsiteY7" fmla="*/ 51085 h 237744"/>
              <a:gd name="connsiteX8" fmla="*/ 2926 w 103632"/>
              <a:gd name="connsiteY8" fmla="*/ 71201 h 237744"/>
              <a:gd name="connsiteX9" fmla="*/ 13289 w 103632"/>
              <a:gd name="connsiteY9" fmla="*/ 82784 h 237744"/>
              <a:gd name="connsiteX10" fmla="*/ 25481 w 103632"/>
              <a:gd name="connsiteY10" fmla="*/ 96805 h 237744"/>
              <a:gd name="connsiteX11" fmla="*/ 26701 w 103632"/>
              <a:gd name="connsiteY11" fmla="*/ 115702 h 237744"/>
              <a:gd name="connsiteX12" fmla="*/ 33406 w 103632"/>
              <a:gd name="connsiteY12" fmla="*/ 123627 h 237744"/>
              <a:gd name="connsiteX13" fmla="*/ 32187 w 103632"/>
              <a:gd name="connsiteY13" fmla="*/ 212629 h 237744"/>
              <a:gd name="connsiteX14" fmla="*/ 40721 w 103632"/>
              <a:gd name="connsiteY14" fmla="*/ 239451 h 237744"/>
              <a:gd name="connsiteX15" fmla="*/ 68763 w 103632"/>
              <a:gd name="connsiteY15" fmla="*/ 234574 h 237744"/>
              <a:gd name="connsiteX16" fmla="*/ 70592 w 103632"/>
              <a:gd name="connsiteY16" fmla="*/ 172395 h 237744"/>
              <a:gd name="connsiteX17" fmla="*/ 69982 w 103632"/>
              <a:gd name="connsiteY17" fmla="*/ 147401 h 237744"/>
              <a:gd name="connsiteX18" fmla="*/ 76078 w 103632"/>
              <a:gd name="connsiteY18" fmla="*/ 123017 h 237744"/>
              <a:gd name="connsiteX19" fmla="*/ 86441 w 103632"/>
              <a:gd name="connsiteY19" fmla="*/ 111435 h 237744"/>
              <a:gd name="connsiteX20" fmla="*/ 102901 w 103632"/>
              <a:gd name="connsiteY20" fmla="*/ 87051 h 237744"/>
              <a:gd name="connsiteX21" fmla="*/ 99243 w 103632"/>
              <a:gd name="connsiteY21" fmla="*/ 76688 h 237744"/>
              <a:gd name="connsiteX22" fmla="*/ 105949 w 103632"/>
              <a:gd name="connsiteY22" fmla="*/ 61448 h 237744"/>
              <a:gd name="connsiteX23" fmla="*/ 98633 w 103632"/>
              <a:gd name="connsiteY23" fmla="*/ 38283 h 237744"/>
              <a:gd name="connsiteX24" fmla="*/ 99853 w 103632"/>
              <a:gd name="connsiteY24" fmla="*/ 25481 h 2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3632" h="237744">
                <a:moveTo>
                  <a:pt x="99853" y="25481"/>
                </a:moveTo>
                <a:lnTo>
                  <a:pt x="73640" y="2926"/>
                </a:lnTo>
                <a:lnTo>
                  <a:pt x="61448" y="2926"/>
                </a:lnTo>
                <a:lnTo>
                  <a:pt x="49865" y="14509"/>
                </a:lnTo>
                <a:lnTo>
                  <a:pt x="42550" y="26091"/>
                </a:lnTo>
                <a:lnTo>
                  <a:pt x="26091" y="29749"/>
                </a:lnTo>
                <a:lnTo>
                  <a:pt x="18776" y="46817"/>
                </a:lnTo>
                <a:lnTo>
                  <a:pt x="7193" y="51085"/>
                </a:lnTo>
                <a:lnTo>
                  <a:pt x="2926" y="71201"/>
                </a:lnTo>
                <a:lnTo>
                  <a:pt x="13289" y="82784"/>
                </a:lnTo>
                <a:lnTo>
                  <a:pt x="25481" y="96805"/>
                </a:lnTo>
                <a:lnTo>
                  <a:pt x="26701" y="115702"/>
                </a:lnTo>
                <a:lnTo>
                  <a:pt x="33406" y="123627"/>
                </a:lnTo>
                <a:lnTo>
                  <a:pt x="32187" y="212629"/>
                </a:lnTo>
                <a:lnTo>
                  <a:pt x="40721" y="239451"/>
                </a:lnTo>
                <a:lnTo>
                  <a:pt x="68763" y="234574"/>
                </a:lnTo>
                <a:lnTo>
                  <a:pt x="70592" y="172395"/>
                </a:lnTo>
                <a:lnTo>
                  <a:pt x="69982" y="147401"/>
                </a:lnTo>
                <a:lnTo>
                  <a:pt x="76078" y="123017"/>
                </a:lnTo>
                <a:lnTo>
                  <a:pt x="86441" y="111435"/>
                </a:lnTo>
                <a:lnTo>
                  <a:pt x="102901" y="87051"/>
                </a:lnTo>
                <a:lnTo>
                  <a:pt x="99243" y="76688"/>
                </a:lnTo>
                <a:lnTo>
                  <a:pt x="105949" y="61448"/>
                </a:lnTo>
                <a:lnTo>
                  <a:pt x="98633" y="38283"/>
                </a:lnTo>
                <a:lnTo>
                  <a:pt x="99853" y="2548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75341A17-C999-436D-A41B-EC826338DBF7}"/>
              </a:ext>
            </a:extLst>
          </p:cNvPr>
          <p:cNvSpPr/>
          <p:nvPr/>
        </p:nvSpPr>
        <p:spPr>
          <a:xfrm>
            <a:off x="6311020" y="3704456"/>
            <a:ext cx="225147" cy="183260"/>
          </a:xfrm>
          <a:custGeom>
            <a:avLst/>
            <a:gdLst>
              <a:gd name="connsiteX0" fmla="*/ 202265 w 262128"/>
              <a:gd name="connsiteY0" fmla="*/ 10241 h 213360"/>
              <a:gd name="connsiteX1" fmla="*/ 180320 w 262128"/>
              <a:gd name="connsiteY1" fmla="*/ 10241 h 213360"/>
              <a:gd name="connsiteX2" fmla="*/ 171785 w 262128"/>
              <a:gd name="connsiteY2" fmla="*/ 2926 h 213360"/>
              <a:gd name="connsiteX3" fmla="*/ 153497 w 262128"/>
              <a:gd name="connsiteY3" fmla="*/ 8412 h 213360"/>
              <a:gd name="connsiteX4" fmla="*/ 121798 w 262128"/>
              <a:gd name="connsiteY4" fmla="*/ 24262 h 213360"/>
              <a:gd name="connsiteX5" fmla="*/ 115093 w 262128"/>
              <a:gd name="connsiteY5" fmla="*/ 36454 h 213360"/>
              <a:gd name="connsiteX6" fmla="*/ 88880 w 262128"/>
              <a:gd name="connsiteY6" fmla="*/ 54132 h 213360"/>
              <a:gd name="connsiteX7" fmla="*/ 84003 w 262128"/>
              <a:gd name="connsiteY7" fmla="*/ 63886 h 213360"/>
              <a:gd name="connsiteX8" fmla="*/ 69982 w 262128"/>
              <a:gd name="connsiteY8" fmla="*/ 71811 h 213360"/>
              <a:gd name="connsiteX9" fmla="*/ 53523 w 262128"/>
              <a:gd name="connsiteY9" fmla="*/ 66324 h 213360"/>
              <a:gd name="connsiteX10" fmla="*/ 43769 w 262128"/>
              <a:gd name="connsiteY10" fmla="*/ 76078 h 213360"/>
              <a:gd name="connsiteX11" fmla="*/ 38893 w 262128"/>
              <a:gd name="connsiteY11" fmla="*/ 102900 h 213360"/>
              <a:gd name="connsiteX12" fmla="*/ 11461 w 262128"/>
              <a:gd name="connsiteY12" fmla="*/ 134600 h 213360"/>
              <a:gd name="connsiteX13" fmla="*/ 12680 w 262128"/>
              <a:gd name="connsiteY13" fmla="*/ 148011 h 213360"/>
              <a:gd name="connsiteX14" fmla="*/ 2926 w 262128"/>
              <a:gd name="connsiteY14" fmla="*/ 164470 h 213360"/>
              <a:gd name="connsiteX15" fmla="*/ 5365 w 262128"/>
              <a:gd name="connsiteY15" fmla="*/ 187025 h 213360"/>
              <a:gd name="connsiteX16" fmla="*/ 20605 w 262128"/>
              <a:gd name="connsiteY16" fmla="*/ 195560 h 213360"/>
              <a:gd name="connsiteX17" fmla="*/ 26701 w 262128"/>
              <a:gd name="connsiteY17" fmla="*/ 208361 h 213360"/>
              <a:gd name="connsiteX18" fmla="*/ 41941 w 262128"/>
              <a:gd name="connsiteY18" fmla="*/ 216286 h 213360"/>
              <a:gd name="connsiteX19" fmla="*/ 53523 w 262128"/>
              <a:gd name="connsiteY19" fmla="*/ 206532 h 213360"/>
              <a:gd name="connsiteX20" fmla="*/ 69982 w 262128"/>
              <a:gd name="connsiteY20" fmla="*/ 205313 h 213360"/>
              <a:gd name="connsiteX21" fmla="*/ 93147 w 262128"/>
              <a:gd name="connsiteY21" fmla="*/ 215067 h 213360"/>
              <a:gd name="connsiteX22" fmla="*/ 88270 w 262128"/>
              <a:gd name="connsiteY22" fmla="*/ 185806 h 213360"/>
              <a:gd name="connsiteX23" fmla="*/ 89489 w 262128"/>
              <a:gd name="connsiteY23" fmla="*/ 163860 h 213360"/>
              <a:gd name="connsiteX24" fmla="*/ 148621 w 262128"/>
              <a:gd name="connsiteY24" fmla="*/ 162032 h 213360"/>
              <a:gd name="connsiteX25" fmla="*/ 163251 w 262128"/>
              <a:gd name="connsiteY25" fmla="*/ 165080 h 213360"/>
              <a:gd name="connsiteX26" fmla="*/ 174224 w 262128"/>
              <a:gd name="connsiteY26" fmla="*/ 158984 h 213360"/>
              <a:gd name="connsiteX27" fmla="*/ 190073 w 262128"/>
              <a:gd name="connsiteY27" fmla="*/ 162032 h 213360"/>
              <a:gd name="connsiteX28" fmla="*/ 219944 w 262128"/>
              <a:gd name="connsiteY28" fmla="*/ 162641 h 213360"/>
              <a:gd name="connsiteX29" fmla="*/ 231526 w 262128"/>
              <a:gd name="connsiteY29" fmla="*/ 158374 h 213360"/>
              <a:gd name="connsiteX30" fmla="*/ 238841 w 262128"/>
              <a:gd name="connsiteY30" fmla="*/ 141305 h 213360"/>
              <a:gd name="connsiteX31" fmla="*/ 255301 w 262128"/>
              <a:gd name="connsiteY31" fmla="*/ 137648 h 213360"/>
              <a:gd name="connsiteX32" fmla="*/ 262616 w 262128"/>
              <a:gd name="connsiteY32" fmla="*/ 126065 h 213360"/>
              <a:gd name="connsiteX33" fmla="*/ 263225 w 262128"/>
              <a:gd name="connsiteY33" fmla="*/ 99243 h 213360"/>
              <a:gd name="connsiteX34" fmla="*/ 224211 w 262128"/>
              <a:gd name="connsiteY34" fmla="*/ 90708 h 213360"/>
              <a:gd name="connsiteX35" fmla="*/ 222992 w 262128"/>
              <a:gd name="connsiteY35" fmla="*/ 71811 h 213360"/>
              <a:gd name="connsiteX36" fmla="*/ 204094 w 262128"/>
              <a:gd name="connsiteY36" fmla="*/ 46817 h 213360"/>
              <a:gd name="connsiteX37" fmla="*/ 199217 w 262128"/>
              <a:gd name="connsiteY37" fmla="*/ 29139 h 213360"/>
              <a:gd name="connsiteX38" fmla="*/ 202265 w 262128"/>
              <a:gd name="connsiteY38" fmla="*/ 10241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62128" h="213360">
                <a:moveTo>
                  <a:pt x="202265" y="10241"/>
                </a:moveTo>
                <a:lnTo>
                  <a:pt x="180320" y="10241"/>
                </a:lnTo>
                <a:lnTo>
                  <a:pt x="171785" y="2926"/>
                </a:lnTo>
                <a:lnTo>
                  <a:pt x="153497" y="8412"/>
                </a:lnTo>
                <a:lnTo>
                  <a:pt x="121798" y="24262"/>
                </a:lnTo>
                <a:lnTo>
                  <a:pt x="115093" y="36454"/>
                </a:lnTo>
                <a:lnTo>
                  <a:pt x="88880" y="54132"/>
                </a:lnTo>
                <a:lnTo>
                  <a:pt x="84003" y="63886"/>
                </a:lnTo>
                <a:lnTo>
                  <a:pt x="69982" y="71811"/>
                </a:lnTo>
                <a:lnTo>
                  <a:pt x="53523" y="66324"/>
                </a:lnTo>
                <a:lnTo>
                  <a:pt x="43769" y="76078"/>
                </a:lnTo>
                <a:lnTo>
                  <a:pt x="38893" y="102900"/>
                </a:lnTo>
                <a:lnTo>
                  <a:pt x="11461" y="134600"/>
                </a:lnTo>
                <a:lnTo>
                  <a:pt x="12680" y="148011"/>
                </a:lnTo>
                <a:lnTo>
                  <a:pt x="2926" y="164470"/>
                </a:lnTo>
                <a:lnTo>
                  <a:pt x="5365" y="187025"/>
                </a:lnTo>
                <a:lnTo>
                  <a:pt x="20605" y="195560"/>
                </a:lnTo>
                <a:lnTo>
                  <a:pt x="26701" y="208361"/>
                </a:lnTo>
                <a:lnTo>
                  <a:pt x="41941" y="216286"/>
                </a:lnTo>
                <a:lnTo>
                  <a:pt x="53523" y="206532"/>
                </a:lnTo>
                <a:lnTo>
                  <a:pt x="69982" y="205313"/>
                </a:lnTo>
                <a:lnTo>
                  <a:pt x="93147" y="215067"/>
                </a:lnTo>
                <a:lnTo>
                  <a:pt x="88270" y="185806"/>
                </a:lnTo>
                <a:lnTo>
                  <a:pt x="89489" y="163860"/>
                </a:lnTo>
                <a:lnTo>
                  <a:pt x="148621" y="162032"/>
                </a:lnTo>
                <a:lnTo>
                  <a:pt x="163251" y="165080"/>
                </a:lnTo>
                <a:lnTo>
                  <a:pt x="174224" y="158984"/>
                </a:lnTo>
                <a:lnTo>
                  <a:pt x="190073" y="162032"/>
                </a:lnTo>
                <a:lnTo>
                  <a:pt x="219944" y="162641"/>
                </a:lnTo>
                <a:lnTo>
                  <a:pt x="231526" y="158374"/>
                </a:lnTo>
                <a:lnTo>
                  <a:pt x="238841" y="141305"/>
                </a:lnTo>
                <a:lnTo>
                  <a:pt x="255301" y="137648"/>
                </a:lnTo>
                <a:lnTo>
                  <a:pt x="262616" y="126065"/>
                </a:lnTo>
                <a:lnTo>
                  <a:pt x="263225" y="99243"/>
                </a:lnTo>
                <a:lnTo>
                  <a:pt x="224211" y="90708"/>
                </a:lnTo>
                <a:lnTo>
                  <a:pt x="222992" y="71811"/>
                </a:lnTo>
                <a:lnTo>
                  <a:pt x="204094" y="46817"/>
                </a:lnTo>
                <a:lnTo>
                  <a:pt x="199217" y="29139"/>
                </a:lnTo>
                <a:lnTo>
                  <a:pt x="202265" y="1024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D66CA8C7-1A70-41CB-81DF-284C3A8D7D2E}"/>
              </a:ext>
            </a:extLst>
          </p:cNvPr>
          <p:cNvSpPr/>
          <p:nvPr/>
        </p:nvSpPr>
        <p:spPr>
          <a:xfrm>
            <a:off x="8992365" y="3326942"/>
            <a:ext cx="151844" cy="193731"/>
          </a:xfrm>
          <a:custGeom>
            <a:avLst/>
            <a:gdLst>
              <a:gd name="connsiteX0" fmla="*/ 175443 w 176784"/>
              <a:gd name="connsiteY0" fmla="*/ 173614 h 225552"/>
              <a:gd name="connsiteX1" fmla="*/ 148011 w 176784"/>
              <a:gd name="connsiteY1" fmla="*/ 112044 h 225552"/>
              <a:gd name="connsiteX2" fmla="*/ 138867 w 176784"/>
              <a:gd name="connsiteY2" fmla="*/ 112654 h 225552"/>
              <a:gd name="connsiteX3" fmla="*/ 137648 w 176784"/>
              <a:gd name="connsiteY3" fmla="*/ 137038 h 225552"/>
              <a:gd name="connsiteX4" fmla="*/ 116312 w 176784"/>
              <a:gd name="connsiteY4" fmla="*/ 116921 h 225552"/>
              <a:gd name="connsiteX5" fmla="*/ 123018 w 176784"/>
              <a:gd name="connsiteY5" fmla="*/ 94976 h 225552"/>
              <a:gd name="connsiteX6" fmla="*/ 137648 w 176784"/>
              <a:gd name="connsiteY6" fmla="*/ 92537 h 225552"/>
              <a:gd name="connsiteX7" fmla="*/ 147402 w 176784"/>
              <a:gd name="connsiteY7" fmla="*/ 60228 h 225552"/>
              <a:gd name="connsiteX8" fmla="*/ 126675 w 176784"/>
              <a:gd name="connsiteY8" fmla="*/ 53523 h 225552"/>
              <a:gd name="connsiteX9" fmla="*/ 96195 w 176784"/>
              <a:gd name="connsiteY9" fmla="*/ 54132 h 225552"/>
              <a:gd name="connsiteX10" fmla="*/ 63277 w 176784"/>
              <a:gd name="connsiteY10" fmla="*/ 48646 h 225552"/>
              <a:gd name="connsiteX11" fmla="*/ 55962 w 176784"/>
              <a:gd name="connsiteY11" fmla="*/ 21824 h 225552"/>
              <a:gd name="connsiteX12" fmla="*/ 39502 w 176784"/>
              <a:gd name="connsiteY12" fmla="*/ 19385 h 225552"/>
              <a:gd name="connsiteX13" fmla="*/ 10242 w 176784"/>
              <a:gd name="connsiteY13" fmla="*/ 2926 h 225552"/>
              <a:gd name="connsiteX14" fmla="*/ 2926 w 176784"/>
              <a:gd name="connsiteY14" fmla="*/ 29139 h 225552"/>
              <a:gd name="connsiteX15" fmla="*/ 30968 w 176784"/>
              <a:gd name="connsiteY15" fmla="*/ 49865 h 225552"/>
              <a:gd name="connsiteX16" fmla="*/ 12070 w 176784"/>
              <a:gd name="connsiteY16" fmla="*/ 64496 h 225552"/>
              <a:gd name="connsiteX17" fmla="*/ 7194 w 176784"/>
              <a:gd name="connsiteY17" fmla="*/ 78516 h 225552"/>
              <a:gd name="connsiteX18" fmla="*/ 29749 w 176784"/>
              <a:gd name="connsiteY18" fmla="*/ 88880 h 225552"/>
              <a:gd name="connsiteX19" fmla="*/ 27310 w 176784"/>
              <a:gd name="connsiteY19" fmla="*/ 112044 h 225552"/>
              <a:gd name="connsiteX20" fmla="*/ 43160 w 176784"/>
              <a:gd name="connsiteY20" fmla="*/ 141305 h 225552"/>
              <a:gd name="connsiteX21" fmla="*/ 52914 w 176784"/>
              <a:gd name="connsiteY21" fmla="*/ 173004 h 225552"/>
              <a:gd name="connsiteX22" fmla="*/ 66325 w 176784"/>
              <a:gd name="connsiteY22" fmla="*/ 176662 h 225552"/>
              <a:gd name="connsiteX23" fmla="*/ 76688 w 176784"/>
              <a:gd name="connsiteY23" fmla="*/ 180929 h 225552"/>
              <a:gd name="connsiteX24" fmla="*/ 80346 w 176784"/>
              <a:gd name="connsiteY24" fmla="*/ 173614 h 225552"/>
              <a:gd name="connsiteX25" fmla="*/ 95586 w 176784"/>
              <a:gd name="connsiteY25" fmla="*/ 181539 h 225552"/>
              <a:gd name="connsiteX26" fmla="*/ 103510 w 176784"/>
              <a:gd name="connsiteY26" fmla="*/ 160203 h 225552"/>
              <a:gd name="connsiteX27" fmla="*/ 98024 w 176784"/>
              <a:gd name="connsiteY27" fmla="*/ 144353 h 225552"/>
              <a:gd name="connsiteX28" fmla="*/ 129114 w 176784"/>
              <a:gd name="connsiteY28" fmla="*/ 145572 h 225552"/>
              <a:gd name="connsiteX29" fmla="*/ 146182 w 176784"/>
              <a:gd name="connsiteY29" fmla="*/ 168128 h 225552"/>
              <a:gd name="connsiteX30" fmla="*/ 155326 w 176784"/>
              <a:gd name="connsiteY30" fmla="*/ 187025 h 225552"/>
              <a:gd name="connsiteX31" fmla="*/ 160203 w 176784"/>
              <a:gd name="connsiteY31" fmla="*/ 206532 h 225552"/>
              <a:gd name="connsiteX32" fmla="*/ 172395 w 176784"/>
              <a:gd name="connsiteY32" fmla="*/ 226649 h 225552"/>
              <a:gd name="connsiteX33" fmla="*/ 165690 w 176784"/>
              <a:gd name="connsiteY33" fmla="*/ 195560 h 225552"/>
              <a:gd name="connsiteX34" fmla="*/ 178491 w 176784"/>
              <a:gd name="connsiteY34" fmla="*/ 201656 h 225552"/>
              <a:gd name="connsiteX35" fmla="*/ 175443 w 176784"/>
              <a:gd name="connsiteY35" fmla="*/ 173614 h 22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6784" h="225552">
                <a:moveTo>
                  <a:pt x="175443" y="173614"/>
                </a:moveTo>
                <a:lnTo>
                  <a:pt x="148011" y="112044"/>
                </a:lnTo>
                <a:lnTo>
                  <a:pt x="138867" y="112654"/>
                </a:lnTo>
                <a:lnTo>
                  <a:pt x="137648" y="137038"/>
                </a:lnTo>
                <a:lnTo>
                  <a:pt x="116312" y="116921"/>
                </a:lnTo>
                <a:lnTo>
                  <a:pt x="123018" y="94976"/>
                </a:lnTo>
                <a:lnTo>
                  <a:pt x="137648" y="92537"/>
                </a:lnTo>
                <a:lnTo>
                  <a:pt x="147402" y="60228"/>
                </a:lnTo>
                <a:lnTo>
                  <a:pt x="126675" y="53523"/>
                </a:lnTo>
                <a:lnTo>
                  <a:pt x="96195" y="54132"/>
                </a:lnTo>
                <a:lnTo>
                  <a:pt x="63277" y="48646"/>
                </a:lnTo>
                <a:lnTo>
                  <a:pt x="55962" y="21824"/>
                </a:lnTo>
                <a:lnTo>
                  <a:pt x="39502" y="19385"/>
                </a:lnTo>
                <a:lnTo>
                  <a:pt x="10242" y="2926"/>
                </a:lnTo>
                <a:lnTo>
                  <a:pt x="2926" y="29139"/>
                </a:lnTo>
                <a:lnTo>
                  <a:pt x="30968" y="49865"/>
                </a:lnTo>
                <a:lnTo>
                  <a:pt x="12070" y="64496"/>
                </a:lnTo>
                <a:lnTo>
                  <a:pt x="7194" y="78516"/>
                </a:lnTo>
                <a:lnTo>
                  <a:pt x="29749" y="88880"/>
                </a:lnTo>
                <a:lnTo>
                  <a:pt x="27310" y="112044"/>
                </a:lnTo>
                <a:lnTo>
                  <a:pt x="43160" y="141305"/>
                </a:lnTo>
                <a:lnTo>
                  <a:pt x="52914" y="173004"/>
                </a:lnTo>
                <a:lnTo>
                  <a:pt x="66325" y="176662"/>
                </a:lnTo>
                <a:lnTo>
                  <a:pt x="76688" y="180929"/>
                </a:lnTo>
                <a:lnTo>
                  <a:pt x="80346" y="173614"/>
                </a:lnTo>
                <a:lnTo>
                  <a:pt x="95586" y="181539"/>
                </a:lnTo>
                <a:lnTo>
                  <a:pt x="103510" y="160203"/>
                </a:lnTo>
                <a:lnTo>
                  <a:pt x="98024" y="144353"/>
                </a:lnTo>
                <a:lnTo>
                  <a:pt x="129114" y="145572"/>
                </a:lnTo>
                <a:lnTo>
                  <a:pt x="146182" y="168128"/>
                </a:lnTo>
                <a:lnTo>
                  <a:pt x="155326" y="187025"/>
                </a:lnTo>
                <a:lnTo>
                  <a:pt x="160203" y="206532"/>
                </a:lnTo>
                <a:lnTo>
                  <a:pt x="172395" y="226649"/>
                </a:lnTo>
                <a:lnTo>
                  <a:pt x="165690" y="195560"/>
                </a:lnTo>
                <a:lnTo>
                  <a:pt x="178491" y="201656"/>
                </a:lnTo>
                <a:lnTo>
                  <a:pt x="175443" y="17361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26CA163C-9140-4890-9AD4-617CCB4DA3B8}"/>
              </a:ext>
            </a:extLst>
          </p:cNvPr>
          <p:cNvSpPr/>
          <p:nvPr/>
        </p:nvSpPr>
        <p:spPr>
          <a:xfrm>
            <a:off x="7065525" y="2735800"/>
            <a:ext cx="167552" cy="99483"/>
          </a:xfrm>
          <a:custGeom>
            <a:avLst/>
            <a:gdLst>
              <a:gd name="connsiteX0" fmla="*/ 194341 w 195072"/>
              <a:gd name="connsiteY0" fmla="*/ 23043 h 115824"/>
              <a:gd name="connsiteX1" fmla="*/ 176053 w 195072"/>
              <a:gd name="connsiteY1" fmla="*/ 18776 h 115824"/>
              <a:gd name="connsiteX2" fmla="*/ 151669 w 195072"/>
              <a:gd name="connsiteY2" fmla="*/ 5364 h 115824"/>
              <a:gd name="connsiteX3" fmla="*/ 116312 w 195072"/>
              <a:gd name="connsiteY3" fmla="*/ 13899 h 115824"/>
              <a:gd name="connsiteX4" fmla="*/ 102291 w 195072"/>
              <a:gd name="connsiteY4" fmla="*/ 23652 h 115824"/>
              <a:gd name="connsiteX5" fmla="*/ 56571 w 195072"/>
              <a:gd name="connsiteY5" fmla="*/ 21824 h 115824"/>
              <a:gd name="connsiteX6" fmla="*/ 32187 w 195072"/>
              <a:gd name="connsiteY6" fmla="*/ 15728 h 115824"/>
              <a:gd name="connsiteX7" fmla="*/ 20605 w 195072"/>
              <a:gd name="connsiteY7" fmla="*/ 18776 h 115824"/>
              <a:gd name="connsiteX8" fmla="*/ 9632 w 195072"/>
              <a:gd name="connsiteY8" fmla="*/ 2926 h 115824"/>
              <a:gd name="connsiteX9" fmla="*/ 2926 w 195072"/>
              <a:gd name="connsiteY9" fmla="*/ 11460 h 115824"/>
              <a:gd name="connsiteX10" fmla="*/ 7194 w 195072"/>
              <a:gd name="connsiteY10" fmla="*/ 25481 h 115824"/>
              <a:gd name="connsiteX11" fmla="*/ 24262 w 195072"/>
              <a:gd name="connsiteY11" fmla="*/ 41331 h 115824"/>
              <a:gd name="connsiteX12" fmla="*/ 13899 w 195072"/>
              <a:gd name="connsiteY12" fmla="*/ 52913 h 115824"/>
              <a:gd name="connsiteX13" fmla="*/ 9632 w 195072"/>
              <a:gd name="connsiteY13" fmla="*/ 65105 h 115824"/>
              <a:gd name="connsiteX14" fmla="*/ 13290 w 195072"/>
              <a:gd name="connsiteY14" fmla="*/ 69372 h 115824"/>
              <a:gd name="connsiteX15" fmla="*/ 9022 w 195072"/>
              <a:gd name="connsiteY15" fmla="*/ 74859 h 115824"/>
              <a:gd name="connsiteX16" fmla="*/ 26091 w 195072"/>
              <a:gd name="connsiteY16" fmla="*/ 87051 h 115824"/>
              <a:gd name="connsiteX17" fmla="*/ 30968 w 195072"/>
              <a:gd name="connsiteY17" fmla="*/ 112044 h 115824"/>
              <a:gd name="connsiteX18" fmla="*/ 54133 w 195072"/>
              <a:gd name="connsiteY18" fmla="*/ 113264 h 115824"/>
              <a:gd name="connsiteX19" fmla="*/ 77907 w 195072"/>
              <a:gd name="connsiteY19" fmla="*/ 102900 h 115824"/>
              <a:gd name="connsiteX20" fmla="*/ 101682 w 195072"/>
              <a:gd name="connsiteY20" fmla="*/ 115702 h 115824"/>
              <a:gd name="connsiteX21" fmla="*/ 129723 w 195072"/>
              <a:gd name="connsiteY21" fmla="*/ 112044 h 115824"/>
              <a:gd name="connsiteX22" fmla="*/ 127894 w 195072"/>
              <a:gd name="connsiteY22" fmla="*/ 93756 h 115824"/>
              <a:gd name="connsiteX23" fmla="*/ 158374 w 195072"/>
              <a:gd name="connsiteY23" fmla="*/ 81564 h 115824"/>
              <a:gd name="connsiteX24" fmla="*/ 185806 w 195072"/>
              <a:gd name="connsiteY24" fmla="*/ 86441 h 115824"/>
              <a:gd name="connsiteX25" fmla="*/ 173005 w 195072"/>
              <a:gd name="connsiteY25" fmla="*/ 65105 h 115824"/>
              <a:gd name="connsiteX26" fmla="*/ 180930 w 195072"/>
              <a:gd name="connsiteY26" fmla="*/ 38283 h 115824"/>
              <a:gd name="connsiteX27" fmla="*/ 194341 w 195072"/>
              <a:gd name="connsiteY27" fmla="*/ 23043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5072" h="115824">
                <a:moveTo>
                  <a:pt x="194341" y="23043"/>
                </a:moveTo>
                <a:lnTo>
                  <a:pt x="176053" y="18776"/>
                </a:lnTo>
                <a:lnTo>
                  <a:pt x="151669" y="5364"/>
                </a:lnTo>
                <a:lnTo>
                  <a:pt x="116312" y="13899"/>
                </a:lnTo>
                <a:lnTo>
                  <a:pt x="102291" y="23652"/>
                </a:lnTo>
                <a:lnTo>
                  <a:pt x="56571" y="21824"/>
                </a:lnTo>
                <a:lnTo>
                  <a:pt x="32187" y="15728"/>
                </a:lnTo>
                <a:lnTo>
                  <a:pt x="20605" y="18776"/>
                </a:lnTo>
                <a:lnTo>
                  <a:pt x="9632" y="2926"/>
                </a:lnTo>
                <a:lnTo>
                  <a:pt x="2926" y="11460"/>
                </a:lnTo>
                <a:lnTo>
                  <a:pt x="7194" y="25481"/>
                </a:lnTo>
                <a:lnTo>
                  <a:pt x="24262" y="41331"/>
                </a:lnTo>
                <a:lnTo>
                  <a:pt x="13899" y="52913"/>
                </a:lnTo>
                <a:lnTo>
                  <a:pt x="9632" y="65105"/>
                </a:lnTo>
                <a:lnTo>
                  <a:pt x="13290" y="69372"/>
                </a:lnTo>
                <a:lnTo>
                  <a:pt x="9022" y="74859"/>
                </a:lnTo>
                <a:lnTo>
                  <a:pt x="26091" y="87051"/>
                </a:lnTo>
                <a:lnTo>
                  <a:pt x="30968" y="112044"/>
                </a:lnTo>
                <a:lnTo>
                  <a:pt x="54133" y="113264"/>
                </a:lnTo>
                <a:lnTo>
                  <a:pt x="77907" y="102900"/>
                </a:lnTo>
                <a:lnTo>
                  <a:pt x="101682" y="115702"/>
                </a:lnTo>
                <a:lnTo>
                  <a:pt x="129723" y="112044"/>
                </a:lnTo>
                <a:lnTo>
                  <a:pt x="127894" y="93756"/>
                </a:lnTo>
                <a:lnTo>
                  <a:pt x="158374" y="81564"/>
                </a:lnTo>
                <a:lnTo>
                  <a:pt x="185806" y="86441"/>
                </a:lnTo>
                <a:lnTo>
                  <a:pt x="173005" y="65105"/>
                </a:lnTo>
                <a:lnTo>
                  <a:pt x="180930" y="38283"/>
                </a:lnTo>
                <a:lnTo>
                  <a:pt x="194341" y="2304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CBBE35AB-6A11-4265-8863-CF369D7862DD}"/>
              </a:ext>
            </a:extLst>
          </p:cNvPr>
          <p:cNvSpPr/>
          <p:nvPr/>
        </p:nvSpPr>
        <p:spPr>
          <a:xfrm>
            <a:off x="6886978" y="2703860"/>
            <a:ext cx="104720" cy="83775"/>
          </a:xfrm>
          <a:custGeom>
            <a:avLst/>
            <a:gdLst>
              <a:gd name="connsiteX0" fmla="*/ 40112 w 121920"/>
              <a:gd name="connsiteY0" fmla="*/ 2926 h 97536"/>
              <a:gd name="connsiteX1" fmla="*/ 26091 w 121920"/>
              <a:gd name="connsiteY1" fmla="*/ 3536 h 97536"/>
              <a:gd name="connsiteX2" fmla="*/ 19995 w 121920"/>
              <a:gd name="connsiteY2" fmla="*/ 11460 h 97536"/>
              <a:gd name="connsiteX3" fmla="*/ 8413 w 121920"/>
              <a:gd name="connsiteY3" fmla="*/ 2926 h 97536"/>
              <a:gd name="connsiteX4" fmla="*/ 2926 w 121920"/>
              <a:gd name="connsiteY4" fmla="*/ 18166 h 97536"/>
              <a:gd name="connsiteX5" fmla="*/ 19386 w 121920"/>
              <a:gd name="connsiteY5" fmla="*/ 35844 h 97536"/>
              <a:gd name="connsiteX6" fmla="*/ 27310 w 121920"/>
              <a:gd name="connsiteY6" fmla="*/ 47427 h 97536"/>
              <a:gd name="connsiteX7" fmla="*/ 42550 w 121920"/>
              <a:gd name="connsiteY7" fmla="*/ 61448 h 97536"/>
              <a:gd name="connsiteX8" fmla="*/ 54742 w 121920"/>
              <a:gd name="connsiteY8" fmla="*/ 69982 h 97536"/>
              <a:gd name="connsiteX9" fmla="*/ 68154 w 121920"/>
              <a:gd name="connsiteY9" fmla="*/ 85222 h 97536"/>
              <a:gd name="connsiteX10" fmla="*/ 96805 w 121920"/>
              <a:gd name="connsiteY10" fmla="*/ 99852 h 97536"/>
              <a:gd name="connsiteX11" fmla="*/ 99243 w 121920"/>
              <a:gd name="connsiteY11" fmla="*/ 79126 h 97536"/>
              <a:gd name="connsiteX12" fmla="*/ 108387 w 121920"/>
              <a:gd name="connsiteY12" fmla="*/ 70592 h 97536"/>
              <a:gd name="connsiteX13" fmla="*/ 113874 w 121920"/>
              <a:gd name="connsiteY13" fmla="*/ 66934 h 97536"/>
              <a:gd name="connsiteX14" fmla="*/ 121189 w 121920"/>
              <a:gd name="connsiteY14" fmla="*/ 65105 h 97536"/>
              <a:gd name="connsiteX15" fmla="*/ 124237 w 121920"/>
              <a:gd name="connsiteY15" fmla="*/ 47427 h 97536"/>
              <a:gd name="connsiteX16" fmla="*/ 107778 w 121920"/>
              <a:gd name="connsiteY16" fmla="*/ 33406 h 97536"/>
              <a:gd name="connsiteX17" fmla="*/ 113874 w 121920"/>
              <a:gd name="connsiteY17" fmla="*/ 16947 h 97536"/>
              <a:gd name="connsiteX18" fmla="*/ 102901 w 121920"/>
              <a:gd name="connsiteY18" fmla="*/ 16947 h 97536"/>
              <a:gd name="connsiteX19" fmla="*/ 102901 w 121920"/>
              <a:gd name="connsiteY19" fmla="*/ 16947 h 97536"/>
              <a:gd name="connsiteX20" fmla="*/ 88270 w 121920"/>
              <a:gd name="connsiteY20" fmla="*/ 8412 h 97536"/>
              <a:gd name="connsiteX21" fmla="*/ 66934 w 121920"/>
              <a:gd name="connsiteY21" fmla="*/ 9022 h 97536"/>
              <a:gd name="connsiteX22" fmla="*/ 40112 w 121920"/>
              <a:gd name="connsiteY22" fmla="*/ 2926 h 9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" h="97536">
                <a:moveTo>
                  <a:pt x="40112" y="2926"/>
                </a:moveTo>
                <a:lnTo>
                  <a:pt x="26091" y="3536"/>
                </a:lnTo>
                <a:lnTo>
                  <a:pt x="19995" y="11460"/>
                </a:lnTo>
                <a:lnTo>
                  <a:pt x="8413" y="2926"/>
                </a:lnTo>
                <a:lnTo>
                  <a:pt x="2926" y="18166"/>
                </a:lnTo>
                <a:lnTo>
                  <a:pt x="19386" y="35844"/>
                </a:lnTo>
                <a:lnTo>
                  <a:pt x="27310" y="47427"/>
                </a:lnTo>
                <a:lnTo>
                  <a:pt x="42550" y="61448"/>
                </a:lnTo>
                <a:lnTo>
                  <a:pt x="54742" y="69982"/>
                </a:lnTo>
                <a:lnTo>
                  <a:pt x="68154" y="85222"/>
                </a:lnTo>
                <a:lnTo>
                  <a:pt x="96805" y="99852"/>
                </a:lnTo>
                <a:lnTo>
                  <a:pt x="99243" y="79126"/>
                </a:lnTo>
                <a:lnTo>
                  <a:pt x="108387" y="70592"/>
                </a:lnTo>
                <a:lnTo>
                  <a:pt x="113874" y="66934"/>
                </a:lnTo>
                <a:lnTo>
                  <a:pt x="121189" y="65105"/>
                </a:lnTo>
                <a:lnTo>
                  <a:pt x="124237" y="47427"/>
                </a:lnTo>
                <a:lnTo>
                  <a:pt x="107778" y="33406"/>
                </a:lnTo>
                <a:lnTo>
                  <a:pt x="113874" y="16947"/>
                </a:lnTo>
                <a:lnTo>
                  <a:pt x="102901" y="16947"/>
                </a:lnTo>
                <a:lnTo>
                  <a:pt x="102901" y="16947"/>
                </a:lnTo>
                <a:lnTo>
                  <a:pt x="88270" y="8412"/>
                </a:lnTo>
                <a:lnTo>
                  <a:pt x="66934" y="9022"/>
                </a:lnTo>
                <a:lnTo>
                  <a:pt x="40112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3AF3D04-710B-4B9C-A80F-7349262DC7B4}"/>
              </a:ext>
            </a:extLst>
          </p:cNvPr>
          <p:cNvSpPr/>
          <p:nvPr/>
        </p:nvSpPr>
        <p:spPr>
          <a:xfrm>
            <a:off x="7052959" y="2353050"/>
            <a:ext cx="235619" cy="157079"/>
          </a:xfrm>
          <a:custGeom>
            <a:avLst/>
            <a:gdLst>
              <a:gd name="connsiteX0" fmla="*/ 155326 w 274320"/>
              <a:gd name="connsiteY0" fmla="*/ 12070 h 182880"/>
              <a:gd name="connsiteX1" fmla="*/ 123626 w 274320"/>
              <a:gd name="connsiteY1" fmla="*/ 2926 h 182880"/>
              <a:gd name="connsiteX2" fmla="*/ 95585 w 274320"/>
              <a:gd name="connsiteY2" fmla="*/ 16947 h 182880"/>
              <a:gd name="connsiteX3" fmla="*/ 79736 w 274320"/>
              <a:gd name="connsiteY3" fmla="*/ 23043 h 182880"/>
              <a:gd name="connsiteX4" fmla="*/ 85222 w 274320"/>
              <a:gd name="connsiteY4" fmla="*/ 38893 h 182880"/>
              <a:gd name="connsiteX5" fmla="*/ 63886 w 274320"/>
              <a:gd name="connsiteY5" fmla="*/ 51085 h 182880"/>
              <a:gd name="connsiteX6" fmla="*/ 60838 w 274320"/>
              <a:gd name="connsiteY6" fmla="*/ 71811 h 182880"/>
              <a:gd name="connsiteX7" fmla="*/ 31577 w 274320"/>
              <a:gd name="connsiteY7" fmla="*/ 85222 h 182880"/>
              <a:gd name="connsiteX8" fmla="*/ 3536 w 274320"/>
              <a:gd name="connsiteY8" fmla="*/ 85222 h 182880"/>
              <a:gd name="connsiteX9" fmla="*/ 7193 w 274320"/>
              <a:gd name="connsiteY9" fmla="*/ 101681 h 182880"/>
              <a:gd name="connsiteX10" fmla="*/ 17556 w 274320"/>
              <a:gd name="connsiteY10" fmla="*/ 115702 h 182880"/>
              <a:gd name="connsiteX11" fmla="*/ 19385 w 274320"/>
              <a:gd name="connsiteY11" fmla="*/ 130333 h 182880"/>
              <a:gd name="connsiteX12" fmla="*/ 2926 w 274320"/>
              <a:gd name="connsiteY12" fmla="*/ 137648 h 182880"/>
              <a:gd name="connsiteX13" fmla="*/ 14508 w 274320"/>
              <a:gd name="connsiteY13" fmla="*/ 155326 h 182880"/>
              <a:gd name="connsiteX14" fmla="*/ 17556 w 274320"/>
              <a:gd name="connsiteY14" fmla="*/ 171785 h 182880"/>
              <a:gd name="connsiteX15" fmla="*/ 30968 w 274320"/>
              <a:gd name="connsiteY15" fmla="*/ 169957 h 182880"/>
              <a:gd name="connsiteX16" fmla="*/ 45598 w 274320"/>
              <a:gd name="connsiteY16" fmla="*/ 160203 h 182880"/>
              <a:gd name="connsiteX17" fmla="*/ 68153 w 274320"/>
              <a:gd name="connsiteY17" fmla="*/ 158984 h 182880"/>
              <a:gd name="connsiteX18" fmla="*/ 98633 w 274320"/>
              <a:gd name="connsiteY18" fmla="*/ 162032 h 182880"/>
              <a:gd name="connsiteX19" fmla="*/ 132770 w 274320"/>
              <a:gd name="connsiteY19" fmla="*/ 171176 h 182880"/>
              <a:gd name="connsiteX20" fmla="*/ 155936 w 274320"/>
              <a:gd name="connsiteY20" fmla="*/ 171785 h 182880"/>
              <a:gd name="connsiteX21" fmla="*/ 168128 w 274320"/>
              <a:gd name="connsiteY21" fmla="*/ 177272 h 182880"/>
              <a:gd name="connsiteX22" fmla="*/ 177881 w 274320"/>
              <a:gd name="connsiteY22" fmla="*/ 170566 h 182880"/>
              <a:gd name="connsiteX23" fmla="*/ 187025 w 274320"/>
              <a:gd name="connsiteY23" fmla="*/ 179710 h 182880"/>
              <a:gd name="connsiteX24" fmla="*/ 213238 w 274320"/>
              <a:gd name="connsiteY24" fmla="*/ 177881 h 182880"/>
              <a:gd name="connsiteX25" fmla="*/ 225430 w 274320"/>
              <a:gd name="connsiteY25" fmla="*/ 181539 h 182880"/>
              <a:gd name="connsiteX26" fmla="*/ 224210 w 274320"/>
              <a:gd name="connsiteY26" fmla="*/ 162641 h 182880"/>
              <a:gd name="connsiteX27" fmla="*/ 231526 w 274320"/>
              <a:gd name="connsiteY27" fmla="*/ 154107 h 182880"/>
              <a:gd name="connsiteX28" fmla="*/ 256520 w 274320"/>
              <a:gd name="connsiteY28" fmla="*/ 152278 h 182880"/>
              <a:gd name="connsiteX29" fmla="*/ 256520 w 274320"/>
              <a:gd name="connsiteY29" fmla="*/ 152278 h 182880"/>
              <a:gd name="connsiteX30" fmla="*/ 244328 w 274320"/>
              <a:gd name="connsiteY30" fmla="*/ 128504 h 182880"/>
              <a:gd name="connsiteX31" fmla="*/ 235184 w 274320"/>
              <a:gd name="connsiteY31" fmla="*/ 116312 h 182880"/>
              <a:gd name="connsiteX32" fmla="*/ 240060 w 274320"/>
              <a:gd name="connsiteY32" fmla="*/ 112654 h 182880"/>
              <a:gd name="connsiteX33" fmla="*/ 263834 w 274320"/>
              <a:gd name="connsiteY33" fmla="*/ 113873 h 182880"/>
              <a:gd name="connsiteX34" fmla="*/ 273588 w 274320"/>
              <a:gd name="connsiteY34" fmla="*/ 105949 h 182880"/>
              <a:gd name="connsiteX35" fmla="*/ 263225 w 274320"/>
              <a:gd name="connsiteY35" fmla="*/ 96195 h 182880"/>
              <a:gd name="connsiteX36" fmla="*/ 242498 w 274320"/>
              <a:gd name="connsiteY36" fmla="*/ 89489 h 182880"/>
              <a:gd name="connsiteX37" fmla="*/ 243108 w 274320"/>
              <a:gd name="connsiteY37" fmla="*/ 82784 h 182880"/>
              <a:gd name="connsiteX38" fmla="*/ 229697 w 274320"/>
              <a:gd name="connsiteY38" fmla="*/ 76078 h 182880"/>
              <a:gd name="connsiteX39" fmla="*/ 207142 w 274320"/>
              <a:gd name="connsiteY39" fmla="*/ 52304 h 182880"/>
              <a:gd name="connsiteX40" fmla="*/ 210800 w 274320"/>
              <a:gd name="connsiteY40" fmla="*/ 42550 h 182880"/>
              <a:gd name="connsiteX41" fmla="*/ 204704 w 274320"/>
              <a:gd name="connsiteY41" fmla="*/ 24872 h 182880"/>
              <a:gd name="connsiteX42" fmla="*/ 175442 w 274320"/>
              <a:gd name="connsiteY42" fmla="*/ 16337 h 182880"/>
              <a:gd name="connsiteX43" fmla="*/ 161422 w 274320"/>
              <a:gd name="connsiteY43" fmla="*/ 20605 h 182880"/>
              <a:gd name="connsiteX44" fmla="*/ 155326 w 274320"/>
              <a:gd name="connsiteY44" fmla="*/ 1207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74320" h="182880">
                <a:moveTo>
                  <a:pt x="155326" y="12070"/>
                </a:moveTo>
                <a:lnTo>
                  <a:pt x="123626" y="2926"/>
                </a:lnTo>
                <a:lnTo>
                  <a:pt x="95585" y="16947"/>
                </a:lnTo>
                <a:lnTo>
                  <a:pt x="79736" y="23043"/>
                </a:lnTo>
                <a:lnTo>
                  <a:pt x="85222" y="38893"/>
                </a:lnTo>
                <a:lnTo>
                  <a:pt x="63886" y="51085"/>
                </a:lnTo>
                <a:lnTo>
                  <a:pt x="60838" y="71811"/>
                </a:lnTo>
                <a:lnTo>
                  <a:pt x="31577" y="85222"/>
                </a:lnTo>
                <a:lnTo>
                  <a:pt x="3536" y="85222"/>
                </a:lnTo>
                <a:lnTo>
                  <a:pt x="7193" y="101681"/>
                </a:lnTo>
                <a:lnTo>
                  <a:pt x="17556" y="115702"/>
                </a:lnTo>
                <a:lnTo>
                  <a:pt x="19385" y="130333"/>
                </a:lnTo>
                <a:lnTo>
                  <a:pt x="2926" y="137648"/>
                </a:lnTo>
                <a:lnTo>
                  <a:pt x="14508" y="155326"/>
                </a:lnTo>
                <a:lnTo>
                  <a:pt x="17556" y="171785"/>
                </a:lnTo>
                <a:lnTo>
                  <a:pt x="30968" y="169957"/>
                </a:lnTo>
                <a:lnTo>
                  <a:pt x="45598" y="160203"/>
                </a:lnTo>
                <a:lnTo>
                  <a:pt x="68153" y="158984"/>
                </a:lnTo>
                <a:lnTo>
                  <a:pt x="98633" y="162032"/>
                </a:lnTo>
                <a:lnTo>
                  <a:pt x="132770" y="171176"/>
                </a:lnTo>
                <a:lnTo>
                  <a:pt x="155936" y="171785"/>
                </a:lnTo>
                <a:lnTo>
                  <a:pt x="168128" y="177272"/>
                </a:lnTo>
                <a:lnTo>
                  <a:pt x="177881" y="170566"/>
                </a:lnTo>
                <a:lnTo>
                  <a:pt x="187025" y="179710"/>
                </a:lnTo>
                <a:lnTo>
                  <a:pt x="213238" y="177881"/>
                </a:lnTo>
                <a:lnTo>
                  <a:pt x="225430" y="181539"/>
                </a:lnTo>
                <a:lnTo>
                  <a:pt x="224210" y="162641"/>
                </a:lnTo>
                <a:lnTo>
                  <a:pt x="231526" y="154107"/>
                </a:lnTo>
                <a:lnTo>
                  <a:pt x="256520" y="152278"/>
                </a:lnTo>
                <a:lnTo>
                  <a:pt x="256520" y="152278"/>
                </a:lnTo>
                <a:lnTo>
                  <a:pt x="244328" y="128504"/>
                </a:lnTo>
                <a:lnTo>
                  <a:pt x="235184" y="116312"/>
                </a:lnTo>
                <a:lnTo>
                  <a:pt x="240060" y="112654"/>
                </a:lnTo>
                <a:lnTo>
                  <a:pt x="263834" y="113873"/>
                </a:lnTo>
                <a:lnTo>
                  <a:pt x="273588" y="105949"/>
                </a:lnTo>
                <a:lnTo>
                  <a:pt x="263225" y="96195"/>
                </a:lnTo>
                <a:lnTo>
                  <a:pt x="242498" y="89489"/>
                </a:lnTo>
                <a:lnTo>
                  <a:pt x="243108" y="82784"/>
                </a:lnTo>
                <a:lnTo>
                  <a:pt x="229697" y="76078"/>
                </a:lnTo>
                <a:lnTo>
                  <a:pt x="207142" y="52304"/>
                </a:lnTo>
                <a:lnTo>
                  <a:pt x="210800" y="42550"/>
                </a:lnTo>
                <a:lnTo>
                  <a:pt x="204704" y="24872"/>
                </a:lnTo>
                <a:lnTo>
                  <a:pt x="175442" y="16337"/>
                </a:lnTo>
                <a:lnTo>
                  <a:pt x="161422" y="20605"/>
                </a:lnTo>
                <a:lnTo>
                  <a:pt x="155326" y="1207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658F8FB3-5409-49A0-A34E-50BA1C623D07}"/>
              </a:ext>
            </a:extLst>
          </p:cNvPr>
          <p:cNvSpPr/>
          <p:nvPr/>
        </p:nvSpPr>
        <p:spPr>
          <a:xfrm>
            <a:off x="3875243" y="3591883"/>
            <a:ext cx="47124" cy="89012"/>
          </a:xfrm>
          <a:custGeom>
            <a:avLst/>
            <a:gdLst>
              <a:gd name="connsiteX0" fmla="*/ 12680 w 54864"/>
              <a:gd name="connsiteY0" fmla="*/ 104120 h 103632"/>
              <a:gd name="connsiteX1" fmla="*/ 21214 w 54864"/>
              <a:gd name="connsiteY1" fmla="*/ 90708 h 103632"/>
              <a:gd name="connsiteX2" fmla="*/ 27310 w 54864"/>
              <a:gd name="connsiteY2" fmla="*/ 89489 h 103632"/>
              <a:gd name="connsiteX3" fmla="*/ 35235 w 54864"/>
              <a:gd name="connsiteY3" fmla="*/ 79126 h 103632"/>
              <a:gd name="connsiteX4" fmla="*/ 41331 w 54864"/>
              <a:gd name="connsiteY4" fmla="*/ 59619 h 103632"/>
              <a:gd name="connsiteX5" fmla="*/ 39502 w 54864"/>
              <a:gd name="connsiteY5" fmla="*/ 55961 h 103632"/>
              <a:gd name="connsiteX6" fmla="*/ 44988 w 54864"/>
              <a:gd name="connsiteY6" fmla="*/ 41940 h 103632"/>
              <a:gd name="connsiteX7" fmla="*/ 42550 w 54864"/>
              <a:gd name="connsiteY7" fmla="*/ 35844 h 103632"/>
              <a:gd name="connsiteX8" fmla="*/ 50475 w 54864"/>
              <a:gd name="connsiteY8" fmla="*/ 19385 h 103632"/>
              <a:gd name="connsiteX9" fmla="*/ 52304 w 54864"/>
              <a:gd name="connsiteY9" fmla="*/ 8412 h 103632"/>
              <a:gd name="connsiteX10" fmla="*/ 45598 w 54864"/>
              <a:gd name="connsiteY10" fmla="*/ 8412 h 103632"/>
              <a:gd name="connsiteX11" fmla="*/ 46208 w 54864"/>
              <a:gd name="connsiteY11" fmla="*/ 2926 h 103632"/>
              <a:gd name="connsiteX12" fmla="*/ 40112 w 54864"/>
              <a:gd name="connsiteY12" fmla="*/ 2926 h 103632"/>
              <a:gd name="connsiteX13" fmla="*/ 24872 w 54864"/>
              <a:gd name="connsiteY13" fmla="*/ 26700 h 103632"/>
              <a:gd name="connsiteX14" fmla="*/ 19385 w 54864"/>
              <a:gd name="connsiteY14" fmla="*/ 21824 h 103632"/>
              <a:gd name="connsiteX15" fmla="*/ 15118 w 54864"/>
              <a:gd name="connsiteY15" fmla="*/ 23652 h 103632"/>
              <a:gd name="connsiteX16" fmla="*/ 14508 w 54864"/>
              <a:gd name="connsiteY16" fmla="*/ 29748 h 103632"/>
              <a:gd name="connsiteX17" fmla="*/ 10241 w 54864"/>
              <a:gd name="connsiteY17" fmla="*/ 60228 h 103632"/>
              <a:gd name="connsiteX18" fmla="*/ 2926 w 54864"/>
              <a:gd name="connsiteY18" fmla="*/ 104120 h 103632"/>
              <a:gd name="connsiteX19" fmla="*/ 12680 w 54864"/>
              <a:gd name="connsiteY19" fmla="*/ 104120 h 10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864" h="103632">
                <a:moveTo>
                  <a:pt x="12680" y="104120"/>
                </a:moveTo>
                <a:lnTo>
                  <a:pt x="21214" y="90708"/>
                </a:lnTo>
                <a:lnTo>
                  <a:pt x="27310" y="89489"/>
                </a:lnTo>
                <a:lnTo>
                  <a:pt x="35235" y="79126"/>
                </a:lnTo>
                <a:lnTo>
                  <a:pt x="41331" y="59619"/>
                </a:lnTo>
                <a:lnTo>
                  <a:pt x="39502" y="55961"/>
                </a:lnTo>
                <a:lnTo>
                  <a:pt x="44988" y="41940"/>
                </a:lnTo>
                <a:lnTo>
                  <a:pt x="42550" y="35844"/>
                </a:lnTo>
                <a:lnTo>
                  <a:pt x="50475" y="19385"/>
                </a:lnTo>
                <a:lnTo>
                  <a:pt x="52304" y="8412"/>
                </a:lnTo>
                <a:lnTo>
                  <a:pt x="45598" y="8412"/>
                </a:lnTo>
                <a:lnTo>
                  <a:pt x="46208" y="2926"/>
                </a:lnTo>
                <a:lnTo>
                  <a:pt x="40112" y="2926"/>
                </a:lnTo>
                <a:lnTo>
                  <a:pt x="24872" y="26700"/>
                </a:lnTo>
                <a:lnTo>
                  <a:pt x="19385" y="21824"/>
                </a:lnTo>
                <a:lnTo>
                  <a:pt x="15118" y="23652"/>
                </a:lnTo>
                <a:lnTo>
                  <a:pt x="14508" y="29748"/>
                </a:lnTo>
                <a:lnTo>
                  <a:pt x="10241" y="60228"/>
                </a:lnTo>
                <a:lnTo>
                  <a:pt x="2926" y="104120"/>
                </a:lnTo>
                <a:lnTo>
                  <a:pt x="12680" y="10412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DA119E5A-8C1E-421A-82FF-1400F0942497}"/>
              </a:ext>
            </a:extLst>
          </p:cNvPr>
          <p:cNvSpPr/>
          <p:nvPr/>
        </p:nvSpPr>
        <p:spPr>
          <a:xfrm>
            <a:off x="4436017" y="4533312"/>
            <a:ext cx="371755" cy="439822"/>
          </a:xfrm>
          <a:custGeom>
            <a:avLst/>
            <a:gdLst>
              <a:gd name="connsiteX0" fmla="*/ 415625 w 432816"/>
              <a:gd name="connsiteY0" fmla="*/ 406481 h 512064"/>
              <a:gd name="connsiteX1" fmla="*/ 425379 w 432816"/>
              <a:gd name="connsiteY1" fmla="*/ 398557 h 512064"/>
              <a:gd name="connsiteX2" fmla="*/ 420502 w 432816"/>
              <a:gd name="connsiteY2" fmla="*/ 376611 h 512064"/>
              <a:gd name="connsiteX3" fmla="*/ 428427 w 432816"/>
              <a:gd name="connsiteY3" fmla="*/ 359542 h 512064"/>
              <a:gd name="connsiteX4" fmla="*/ 431475 w 432816"/>
              <a:gd name="connsiteY4" fmla="*/ 329062 h 512064"/>
              <a:gd name="connsiteX5" fmla="*/ 421721 w 432816"/>
              <a:gd name="connsiteY5" fmla="*/ 304678 h 512064"/>
              <a:gd name="connsiteX6" fmla="*/ 402214 w 432816"/>
              <a:gd name="connsiteY6" fmla="*/ 294315 h 512064"/>
              <a:gd name="connsiteX7" fmla="*/ 397337 w 432816"/>
              <a:gd name="connsiteY7" fmla="*/ 278465 h 512064"/>
              <a:gd name="connsiteX8" fmla="*/ 400995 w 432816"/>
              <a:gd name="connsiteY8" fmla="*/ 256520 h 512064"/>
              <a:gd name="connsiteX9" fmla="*/ 335768 w 432816"/>
              <a:gd name="connsiteY9" fmla="*/ 254691 h 512064"/>
              <a:gd name="connsiteX10" fmla="*/ 319309 w 432816"/>
              <a:gd name="connsiteY10" fmla="*/ 209581 h 512064"/>
              <a:gd name="connsiteX11" fmla="*/ 329062 w 432816"/>
              <a:gd name="connsiteY11" fmla="*/ 208971 h 512064"/>
              <a:gd name="connsiteX12" fmla="*/ 327233 w 432816"/>
              <a:gd name="connsiteY12" fmla="*/ 191902 h 512064"/>
              <a:gd name="connsiteX13" fmla="*/ 319918 w 432816"/>
              <a:gd name="connsiteY13" fmla="*/ 180929 h 512064"/>
              <a:gd name="connsiteX14" fmla="*/ 316870 w 432816"/>
              <a:gd name="connsiteY14" fmla="*/ 158374 h 512064"/>
              <a:gd name="connsiteX15" fmla="*/ 296753 w 432816"/>
              <a:gd name="connsiteY15" fmla="*/ 146792 h 512064"/>
              <a:gd name="connsiteX16" fmla="*/ 275417 w 432816"/>
              <a:gd name="connsiteY16" fmla="*/ 147401 h 512064"/>
              <a:gd name="connsiteX17" fmla="*/ 260177 w 432816"/>
              <a:gd name="connsiteY17" fmla="*/ 135819 h 512064"/>
              <a:gd name="connsiteX18" fmla="*/ 237013 w 432816"/>
              <a:gd name="connsiteY18" fmla="*/ 128504 h 512064"/>
              <a:gd name="connsiteX19" fmla="*/ 222382 w 432816"/>
              <a:gd name="connsiteY19" fmla="*/ 113873 h 512064"/>
              <a:gd name="connsiteX20" fmla="*/ 183977 w 432816"/>
              <a:gd name="connsiteY20" fmla="*/ 107777 h 512064"/>
              <a:gd name="connsiteX21" fmla="*/ 144963 w 432816"/>
              <a:gd name="connsiteY21" fmla="*/ 73030 h 512064"/>
              <a:gd name="connsiteX22" fmla="*/ 146792 w 432816"/>
              <a:gd name="connsiteY22" fmla="*/ 46817 h 512064"/>
              <a:gd name="connsiteX23" fmla="*/ 141305 w 432816"/>
              <a:gd name="connsiteY23" fmla="*/ 31577 h 512064"/>
              <a:gd name="connsiteX24" fmla="*/ 143744 w 432816"/>
              <a:gd name="connsiteY24" fmla="*/ 2926 h 512064"/>
              <a:gd name="connsiteX25" fmla="*/ 99243 w 432816"/>
              <a:gd name="connsiteY25" fmla="*/ 9632 h 512064"/>
              <a:gd name="connsiteX26" fmla="*/ 82174 w 432816"/>
              <a:gd name="connsiteY26" fmla="*/ 23653 h 512064"/>
              <a:gd name="connsiteX27" fmla="*/ 52913 w 432816"/>
              <a:gd name="connsiteY27" fmla="*/ 39502 h 512064"/>
              <a:gd name="connsiteX28" fmla="*/ 46208 w 432816"/>
              <a:gd name="connsiteY28" fmla="*/ 51085 h 512064"/>
              <a:gd name="connsiteX29" fmla="*/ 28529 w 432816"/>
              <a:gd name="connsiteY29" fmla="*/ 52304 h 512064"/>
              <a:gd name="connsiteX30" fmla="*/ 2926 w 432816"/>
              <a:gd name="connsiteY30" fmla="*/ 48646 h 512064"/>
              <a:gd name="connsiteX31" fmla="*/ 36454 w 432816"/>
              <a:gd name="connsiteY31" fmla="*/ 111435 h 512064"/>
              <a:gd name="connsiteX32" fmla="*/ 29749 w 432816"/>
              <a:gd name="connsiteY32" fmla="*/ 124237 h 512064"/>
              <a:gd name="connsiteX33" fmla="*/ 30358 w 432816"/>
              <a:gd name="connsiteY33" fmla="*/ 151669 h 512064"/>
              <a:gd name="connsiteX34" fmla="*/ 32187 w 432816"/>
              <a:gd name="connsiteY34" fmla="*/ 184587 h 512064"/>
              <a:gd name="connsiteX35" fmla="*/ 20605 w 432816"/>
              <a:gd name="connsiteY35" fmla="*/ 204094 h 512064"/>
              <a:gd name="connsiteX36" fmla="*/ 27920 w 432816"/>
              <a:gd name="connsiteY36" fmla="*/ 218725 h 512064"/>
              <a:gd name="connsiteX37" fmla="*/ 21214 w 432816"/>
              <a:gd name="connsiteY37" fmla="*/ 231526 h 512064"/>
              <a:gd name="connsiteX38" fmla="*/ 38283 w 432816"/>
              <a:gd name="connsiteY38" fmla="*/ 263835 h 512064"/>
              <a:gd name="connsiteX39" fmla="*/ 21214 w 432816"/>
              <a:gd name="connsiteY39" fmla="*/ 305897 h 512064"/>
              <a:gd name="connsiteX40" fmla="*/ 40112 w 432816"/>
              <a:gd name="connsiteY40" fmla="*/ 332110 h 512064"/>
              <a:gd name="connsiteX41" fmla="*/ 47427 w 432816"/>
              <a:gd name="connsiteY41" fmla="*/ 360152 h 512064"/>
              <a:gd name="connsiteX42" fmla="*/ 66934 w 432816"/>
              <a:gd name="connsiteY42" fmla="*/ 376611 h 512064"/>
              <a:gd name="connsiteX43" fmla="*/ 60229 w 432816"/>
              <a:gd name="connsiteY43" fmla="*/ 414406 h 512064"/>
              <a:gd name="connsiteX44" fmla="*/ 82784 w 432816"/>
              <a:gd name="connsiteY44" fmla="*/ 457688 h 512064"/>
              <a:gd name="connsiteX45" fmla="*/ 101681 w 432816"/>
              <a:gd name="connsiteY45" fmla="*/ 511333 h 512064"/>
              <a:gd name="connsiteX46" fmla="*/ 124846 w 432816"/>
              <a:gd name="connsiteY46" fmla="*/ 505846 h 512064"/>
              <a:gd name="connsiteX47" fmla="*/ 149230 w 432816"/>
              <a:gd name="connsiteY47" fmla="*/ 471099 h 512064"/>
              <a:gd name="connsiteX48" fmla="*/ 194341 w 432816"/>
              <a:gd name="connsiteY48" fmla="*/ 480243 h 512064"/>
              <a:gd name="connsiteX49" fmla="*/ 216896 w 432816"/>
              <a:gd name="connsiteY49" fmla="*/ 508285 h 512064"/>
              <a:gd name="connsiteX50" fmla="*/ 226649 w 432816"/>
              <a:gd name="connsiteY50" fmla="*/ 477195 h 512064"/>
              <a:gd name="connsiteX51" fmla="*/ 265054 w 432816"/>
              <a:gd name="connsiteY51" fmla="*/ 479024 h 512064"/>
              <a:gd name="connsiteX52" fmla="*/ 271150 w 432816"/>
              <a:gd name="connsiteY52" fmla="*/ 486949 h 512064"/>
              <a:gd name="connsiteX53" fmla="*/ 280294 w 432816"/>
              <a:gd name="connsiteY53" fmla="*/ 440619 h 512064"/>
              <a:gd name="connsiteX54" fmla="*/ 279075 w 432816"/>
              <a:gd name="connsiteY54" fmla="*/ 419893 h 512064"/>
              <a:gd name="connsiteX55" fmla="*/ 291877 w 432816"/>
              <a:gd name="connsiteY55" fmla="*/ 385755 h 512064"/>
              <a:gd name="connsiteX56" fmla="*/ 349789 w 432816"/>
              <a:gd name="connsiteY56" fmla="*/ 374173 h 512064"/>
              <a:gd name="connsiteX57" fmla="*/ 380878 w 432816"/>
              <a:gd name="connsiteY57" fmla="*/ 374782 h 512064"/>
              <a:gd name="connsiteX58" fmla="*/ 413797 w 432816"/>
              <a:gd name="connsiteY58" fmla="*/ 394899 h 512064"/>
              <a:gd name="connsiteX59" fmla="*/ 415625 w 432816"/>
              <a:gd name="connsiteY59" fmla="*/ 406481 h 5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32816" h="512064">
                <a:moveTo>
                  <a:pt x="415625" y="406481"/>
                </a:moveTo>
                <a:lnTo>
                  <a:pt x="425379" y="398557"/>
                </a:lnTo>
                <a:lnTo>
                  <a:pt x="420502" y="376611"/>
                </a:lnTo>
                <a:lnTo>
                  <a:pt x="428427" y="359542"/>
                </a:lnTo>
                <a:lnTo>
                  <a:pt x="431475" y="329062"/>
                </a:lnTo>
                <a:lnTo>
                  <a:pt x="421721" y="304678"/>
                </a:lnTo>
                <a:lnTo>
                  <a:pt x="402214" y="294315"/>
                </a:lnTo>
                <a:lnTo>
                  <a:pt x="397337" y="278465"/>
                </a:lnTo>
                <a:lnTo>
                  <a:pt x="400995" y="256520"/>
                </a:lnTo>
                <a:lnTo>
                  <a:pt x="335768" y="254691"/>
                </a:lnTo>
                <a:lnTo>
                  <a:pt x="319309" y="209581"/>
                </a:lnTo>
                <a:lnTo>
                  <a:pt x="329062" y="208971"/>
                </a:lnTo>
                <a:lnTo>
                  <a:pt x="327233" y="191902"/>
                </a:lnTo>
                <a:lnTo>
                  <a:pt x="319918" y="180929"/>
                </a:lnTo>
                <a:lnTo>
                  <a:pt x="316870" y="158374"/>
                </a:lnTo>
                <a:lnTo>
                  <a:pt x="296753" y="146792"/>
                </a:lnTo>
                <a:lnTo>
                  <a:pt x="275417" y="147401"/>
                </a:lnTo>
                <a:lnTo>
                  <a:pt x="260177" y="135819"/>
                </a:lnTo>
                <a:lnTo>
                  <a:pt x="237013" y="128504"/>
                </a:lnTo>
                <a:lnTo>
                  <a:pt x="222382" y="113873"/>
                </a:lnTo>
                <a:lnTo>
                  <a:pt x="183977" y="107777"/>
                </a:lnTo>
                <a:lnTo>
                  <a:pt x="144963" y="73030"/>
                </a:lnTo>
                <a:lnTo>
                  <a:pt x="146792" y="46817"/>
                </a:lnTo>
                <a:lnTo>
                  <a:pt x="141305" y="31577"/>
                </a:lnTo>
                <a:lnTo>
                  <a:pt x="143744" y="2926"/>
                </a:lnTo>
                <a:lnTo>
                  <a:pt x="99243" y="9632"/>
                </a:lnTo>
                <a:lnTo>
                  <a:pt x="82174" y="23653"/>
                </a:lnTo>
                <a:lnTo>
                  <a:pt x="52913" y="39502"/>
                </a:lnTo>
                <a:lnTo>
                  <a:pt x="46208" y="51085"/>
                </a:lnTo>
                <a:lnTo>
                  <a:pt x="28529" y="52304"/>
                </a:lnTo>
                <a:lnTo>
                  <a:pt x="2926" y="48646"/>
                </a:lnTo>
                <a:lnTo>
                  <a:pt x="36454" y="111435"/>
                </a:lnTo>
                <a:lnTo>
                  <a:pt x="29749" y="124237"/>
                </a:lnTo>
                <a:lnTo>
                  <a:pt x="30358" y="151669"/>
                </a:lnTo>
                <a:lnTo>
                  <a:pt x="32187" y="184587"/>
                </a:lnTo>
                <a:lnTo>
                  <a:pt x="20605" y="204094"/>
                </a:lnTo>
                <a:lnTo>
                  <a:pt x="27920" y="218725"/>
                </a:lnTo>
                <a:lnTo>
                  <a:pt x="21214" y="231526"/>
                </a:lnTo>
                <a:lnTo>
                  <a:pt x="38283" y="263835"/>
                </a:lnTo>
                <a:lnTo>
                  <a:pt x="21214" y="305897"/>
                </a:lnTo>
                <a:lnTo>
                  <a:pt x="40112" y="332110"/>
                </a:lnTo>
                <a:lnTo>
                  <a:pt x="47427" y="360152"/>
                </a:lnTo>
                <a:lnTo>
                  <a:pt x="66934" y="376611"/>
                </a:lnTo>
                <a:lnTo>
                  <a:pt x="60229" y="414406"/>
                </a:lnTo>
                <a:lnTo>
                  <a:pt x="82784" y="457688"/>
                </a:lnTo>
                <a:lnTo>
                  <a:pt x="101681" y="511333"/>
                </a:lnTo>
                <a:lnTo>
                  <a:pt x="124846" y="505846"/>
                </a:lnTo>
                <a:lnTo>
                  <a:pt x="149230" y="471099"/>
                </a:lnTo>
                <a:lnTo>
                  <a:pt x="194341" y="480243"/>
                </a:lnTo>
                <a:lnTo>
                  <a:pt x="216896" y="508285"/>
                </a:lnTo>
                <a:lnTo>
                  <a:pt x="226649" y="477195"/>
                </a:lnTo>
                <a:lnTo>
                  <a:pt x="265054" y="479024"/>
                </a:lnTo>
                <a:lnTo>
                  <a:pt x="271150" y="486949"/>
                </a:lnTo>
                <a:lnTo>
                  <a:pt x="280294" y="440619"/>
                </a:lnTo>
                <a:lnTo>
                  <a:pt x="279075" y="419893"/>
                </a:lnTo>
                <a:lnTo>
                  <a:pt x="291877" y="385755"/>
                </a:lnTo>
                <a:lnTo>
                  <a:pt x="349789" y="374173"/>
                </a:lnTo>
                <a:lnTo>
                  <a:pt x="380878" y="374782"/>
                </a:lnTo>
                <a:lnTo>
                  <a:pt x="413797" y="394899"/>
                </a:lnTo>
                <a:lnTo>
                  <a:pt x="415625" y="40648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622E7F1B-28BA-4F3D-BFC0-0D0091B4DBAC}"/>
              </a:ext>
            </a:extLst>
          </p:cNvPr>
          <p:cNvSpPr/>
          <p:nvPr/>
        </p:nvSpPr>
        <p:spPr>
          <a:xfrm>
            <a:off x="4299882" y="4033276"/>
            <a:ext cx="1151915" cy="1303759"/>
          </a:xfrm>
          <a:custGeom>
            <a:avLst/>
            <a:gdLst>
              <a:gd name="connsiteX0" fmla="*/ 594238 w 1341120"/>
              <a:gd name="connsiteY0" fmla="*/ 132771 h 1517904"/>
              <a:gd name="connsiteX1" fmla="*/ 585704 w 1341120"/>
              <a:gd name="connsiteY1" fmla="*/ 133990 h 1517904"/>
              <a:gd name="connsiteX2" fmla="*/ 566806 w 1341120"/>
              <a:gd name="connsiteY2" fmla="*/ 130942 h 1517904"/>
              <a:gd name="connsiteX3" fmla="*/ 555833 w 1341120"/>
              <a:gd name="connsiteY3" fmla="*/ 141305 h 1517904"/>
              <a:gd name="connsiteX4" fmla="*/ 539984 w 1341120"/>
              <a:gd name="connsiteY4" fmla="*/ 148011 h 1517904"/>
              <a:gd name="connsiteX5" fmla="*/ 529621 w 1341120"/>
              <a:gd name="connsiteY5" fmla="*/ 149230 h 1517904"/>
              <a:gd name="connsiteX6" fmla="*/ 525353 w 1341120"/>
              <a:gd name="connsiteY6" fmla="*/ 157155 h 1517904"/>
              <a:gd name="connsiteX7" fmla="*/ 508894 w 1341120"/>
              <a:gd name="connsiteY7" fmla="*/ 155326 h 1517904"/>
              <a:gd name="connsiteX8" fmla="*/ 487558 w 1341120"/>
              <a:gd name="connsiteY8" fmla="*/ 137038 h 1517904"/>
              <a:gd name="connsiteX9" fmla="*/ 485729 w 1341120"/>
              <a:gd name="connsiteY9" fmla="*/ 119360 h 1517904"/>
              <a:gd name="connsiteX10" fmla="*/ 477195 w 1341120"/>
              <a:gd name="connsiteY10" fmla="*/ 99243 h 1517904"/>
              <a:gd name="connsiteX11" fmla="*/ 483291 w 1341120"/>
              <a:gd name="connsiteY11" fmla="*/ 66325 h 1517904"/>
              <a:gd name="connsiteX12" fmla="*/ 493045 w 1341120"/>
              <a:gd name="connsiteY12" fmla="*/ 52913 h 1517904"/>
              <a:gd name="connsiteX13" fmla="*/ 485729 w 1341120"/>
              <a:gd name="connsiteY13" fmla="*/ 34625 h 1517904"/>
              <a:gd name="connsiteX14" fmla="*/ 474147 w 1341120"/>
              <a:gd name="connsiteY14" fmla="*/ 29139 h 1517904"/>
              <a:gd name="connsiteX15" fmla="*/ 479024 w 1341120"/>
              <a:gd name="connsiteY15" fmla="*/ 12070 h 1517904"/>
              <a:gd name="connsiteX16" fmla="*/ 471099 w 1341120"/>
              <a:gd name="connsiteY16" fmla="*/ 2926 h 1517904"/>
              <a:gd name="connsiteX17" fmla="*/ 453421 w 1341120"/>
              <a:gd name="connsiteY17" fmla="*/ 4755 h 1517904"/>
              <a:gd name="connsiteX18" fmla="*/ 457688 w 1341120"/>
              <a:gd name="connsiteY18" fmla="*/ 15728 h 1517904"/>
              <a:gd name="connsiteX19" fmla="*/ 444886 w 1341120"/>
              <a:gd name="connsiteY19" fmla="*/ 30358 h 1517904"/>
              <a:gd name="connsiteX20" fmla="*/ 405872 w 1341120"/>
              <a:gd name="connsiteY20" fmla="*/ 44989 h 1517904"/>
              <a:gd name="connsiteX21" fmla="*/ 381488 w 1341120"/>
              <a:gd name="connsiteY21" fmla="*/ 51085 h 1517904"/>
              <a:gd name="connsiteX22" fmla="*/ 371125 w 1341120"/>
              <a:gd name="connsiteY22" fmla="*/ 60229 h 1517904"/>
              <a:gd name="connsiteX23" fmla="*/ 344302 w 1341120"/>
              <a:gd name="connsiteY23" fmla="*/ 50475 h 1517904"/>
              <a:gd name="connsiteX24" fmla="*/ 318699 w 1341120"/>
              <a:gd name="connsiteY24" fmla="*/ 45598 h 1517904"/>
              <a:gd name="connsiteX25" fmla="*/ 312603 w 1341120"/>
              <a:gd name="connsiteY25" fmla="*/ 49256 h 1517904"/>
              <a:gd name="connsiteX26" fmla="*/ 327233 w 1341120"/>
              <a:gd name="connsiteY26" fmla="*/ 59009 h 1517904"/>
              <a:gd name="connsiteX27" fmla="*/ 325405 w 1341120"/>
              <a:gd name="connsiteY27" fmla="*/ 85222 h 1517904"/>
              <a:gd name="connsiteX28" fmla="*/ 329672 w 1341120"/>
              <a:gd name="connsiteY28" fmla="*/ 109606 h 1517904"/>
              <a:gd name="connsiteX29" fmla="*/ 358933 w 1341120"/>
              <a:gd name="connsiteY29" fmla="*/ 112654 h 1517904"/>
              <a:gd name="connsiteX30" fmla="*/ 360761 w 1341120"/>
              <a:gd name="connsiteY30" fmla="*/ 121189 h 1517904"/>
              <a:gd name="connsiteX31" fmla="*/ 335768 w 1341120"/>
              <a:gd name="connsiteY31" fmla="*/ 132161 h 1517904"/>
              <a:gd name="connsiteX32" fmla="*/ 331501 w 1341120"/>
              <a:gd name="connsiteY32" fmla="*/ 148621 h 1517904"/>
              <a:gd name="connsiteX33" fmla="*/ 317480 w 1341120"/>
              <a:gd name="connsiteY33" fmla="*/ 154717 h 1517904"/>
              <a:gd name="connsiteX34" fmla="*/ 291877 w 1341120"/>
              <a:gd name="connsiteY34" fmla="*/ 163861 h 1517904"/>
              <a:gd name="connsiteX35" fmla="*/ 285171 w 1341120"/>
              <a:gd name="connsiteY35" fmla="*/ 175443 h 1517904"/>
              <a:gd name="connsiteX36" fmla="*/ 258349 w 1341120"/>
              <a:gd name="connsiteY36" fmla="*/ 178491 h 1517904"/>
              <a:gd name="connsiteX37" fmla="*/ 240061 w 1341120"/>
              <a:gd name="connsiteY37" fmla="*/ 157765 h 1517904"/>
              <a:gd name="connsiteX38" fmla="*/ 233355 w 1341120"/>
              <a:gd name="connsiteY38" fmla="*/ 162641 h 1517904"/>
              <a:gd name="connsiteX39" fmla="*/ 227259 w 1341120"/>
              <a:gd name="connsiteY39" fmla="*/ 139477 h 1517904"/>
              <a:gd name="connsiteX40" fmla="*/ 217505 w 1341120"/>
              <a:gd name="connsiteY40" fmla="*/ 127285 h 1517904"/>
              <a:gd name="connsiteX41" fmla="*/ 205923 w 1341120"/>
              <a:gd name="connsiteY41" fmla="*/ 140696 h 1517904"/>
              <a:gd name="connsiteX42" fmla="*/ 139477 w 1341120"/>
              <a:gd name="connsiteY42" fmla="*/ 140086 h 1517904"/>
              <a:gd name="connsiteX43" fmla="*/ 139477 w 1341120"/>
              <a:gd name="connsiteY43" fmla="*/ 163861 h 1517904"/>
              <a:gd name="connsiteX44" fmla="*/ 159593 w 1341120"/>
              <a:gd name="connsiteY44" fmla="*/ 168128 h 1517904"/>
              <a:gd name="connsiteX45" fmla="*/ 158374 w 1341120"/>
              <a:gd name="connsiteY45" fmla="*/ 182758 h 1517904"/>
              <a:gd name="connsiteX46" fmla="*/ 151669 w 1341120"/>
              <a:gd name="connsiteY46" fmla="*/ 179101 h 1517904"/>
              <a:gd name="connsiteX47" fmla="*/ 132161 w 1341120"/>
              <a:gd name="connsiteY47" fmla="*/ 185197 h 1517904"/>
              <a:gd name="connsiteX48" fmla="*/ 132161 w 1341120"/>
              <a:gd name="connsiteY48" fmla="*/ 213238 h 1517904"/>
              <a:gd name="connsiteX49" fmla="*/ 147401 w 1341120"/>
              <a:gd name="connsiteY49" fmla="*/ 227869 h 1517904"/>
              <a:gd name="connsiteX50" fmla="*/ 152888 w 1341120"/>
              <a:gd name="connsiteY50" fmla="*/ 249814 h 1517904"/>
              <a:gd name="connsiteX51" fmla="*/ 152278 w 1341120"/>
              <a:gd name="connsiteY51" fmla="*/ 266883 h 1517904"/>
              <a:gd name="connsiteX52" fmla="*/ 138867 w 1341120"/>
              <a:gd name="connsiteY52" fmla="*/ 372953 h 1517904"/>
              <a:gd name="connsiteX53" fmla="*/ 107777 w 1341120"/>
              <a:gd name="connsiteY53" fmla="*/ 371125 h 1517904"/>
              <a:gd name="connsiteX54" fmla="*/ 103510 w 1341120"/>
              <a:gd name="connsiteY54" fmla="*/ 377221 h 1517904"/>
              <a:gd name="connsiteX55" fmla="*/ 75469 w 1341120"/>
              <a:gd name="connsiteY55" fmla="*/ 384536 h 1517904"/>
              <a:gd name="connsiteX56" fmla="*/ 37673 w 1341120"/>
              <a:gd name="connsiteY56" fmla="*/ 410749 h 1517904"/>
              <a:gd name="connsiteX57" fmla="*/ 35235 w 1341120"/>
              <a:gd name="connsiteY57" fmla="*/ 429037 h 1517904"/>
              <a:gd name="connsiteX58" fmla="*/ 27310 w 1341120"/>
              <a:gd name="connsiteY58" fmla="*/ 442448 h 1517904"/>
              <a:gd name="connsiteX59" fmla="*/ 31577 w 1341120"/>
              <a:gd name="connsiteY59" fmla="*/ 463174 h 1517904"/>
              <a:gd name="connsiteX60" fmla="*/ 11461 w 1341120"/>
              <a:gd name="connsiteY60" fmla="*/ 474757 h 1517904"/>
              <a:gd name="connsiteX61" fmla="*/ 12070 w 1341120"/>
              <a:gd name="connsiteY61" fmla="*/ 491216 h 1517904"/>
              <a:gd name="connsiteX62" fmla="*/ 2926 w 1341120"/>
              <a:gd name="connsiteY62" fmla="*/ 497921 h 1517904"/>
              <a:gd name="connsiteX63" fmla="*/ 18776 w 1341120"/>
              <a:gd name="connsiteY63" fmla="*/ 533278 h 1517904"/>
              <a:gd name="connsiteX64" fmla="*/ 38893 w 1341120"/>
              <a:gd name="connsiteY64" fmla="*/ 556443 h 1517904"/>
              <a:gd name="connsiteX65" fmla="*/ 32797 w 1341120"/>
              <a:gd name="connsiteY65" fmla="*/ 573512 h 1517904"/>
              <a:gd name="connsiteX66" fmla="*/ 55352 w 1341120"/>
              <a:gd name="connsiteY66" fmla="*/ 575341 h 1517904"/>
              <a:gd name="connsiteX67" fmla="*/ 69373 w 1341120"/>
              <a:gd name="connsiteY67" fmla="*/ 596067 h 1517904"/>
              <a:gd name="connsiteX68" fmla="*/ 99243 w 1341120"/>
              <a:gd name="connsiteY68" fmla="*/ 597286 h 1517904"/>
              <a:gd name="connsiteX69" fmla="*/ 126065 w 1341120"/>
              <a:gd name="connsiteY69" fmla="*/ 574121 h 1517904"/>
              <a:gd name="connsiteX70" fmla="*/ 127285 w 1341120"/>
              <a:gd name="connsiteY70" fmla="*/ 633253 h 1517904"/>
              <a:gd name="connsiteX71" fmla="*/ 143134 w 1341120"/>
              <a:gd name="connsiteY71" fmla="*/ 637520 h 1517904"/>
              <a:gd name="connsiteX72" fmla="*/ 161422 w 1341120"/>
              <a:gd name="connsiteY72" fmla="*/ 630814 h 1517904"/>
              <a:gd name="connsiteX73" fmla="*/ 187025 w 1341120"/>
              <a:gd name="connsiteY73" fmla="*/ 634472 h 1517904"/>
              <a:gd name="connsiteX74" fmla="*/ 204704 w 1341120"/>
              <a:gd name="connsiteY74" fmla="*/ 633253 h 1517904"/>
              <a:gd name="connsiteX75" fmla="*/ 211409 w 1341120"/>
              <a:gd name="connsiteY75" fmla="*/ 621670 h 1517904"/>
              <a:gd name="connsiteX76" fmla="*/ 240670 w 1341120"/>
              <a:gd name="connsiteY76" fmla="*/ 605821 h 1517904"/>
              <a:gd name="connsiteX77" fmla="*/ 257739 w 1341120"/>
              <a:gd name="connsiteY77" fmla="*/ 591800 h 1517904"/>
              <a:gd name="connsiteX78" fmla="*/ 302240 w 1341120"/>
              <a:gd name="connsiteY78" fmla="*/ 585094 h 1517904"/>
              <a:gd name="connsiteX79" fmla="*/ 299801 w 1341120"/>
              <a:gd name="connsiteY79" fmla="*/ 613745 h 1517904"/>
              <a:gd name="connsiteX80" fmla="*/ 305288 w 1341120"/>
              <a:gd name="connsiteY80" fmla="*/ 628985 h 1517904"/>
              <a:gd name="connsiteX81" fmla="*/ 303459 w 1341120"/>
              <a:gd name="connsiteY81" fmla="*/ 655198 h 1517904"/>
              <a:gd name="connsiteX82" fmla="*/ 342473 w 1341120"/>
              <a:gd name="connsiteY82" fmla="*/ 689945 h 1517904"/>
              <a:gd name="connsiteX83" fmla="*/ 380878 w 1341120"/>
              <a:gd name="connsiteY83" fmla="*/ 696041 h 1517904"/>
              <a:gd name="connsiteX84" fmla="*/ 395509 w 1341120"/>
              <a:gd name="connsiteY84" fmla="*/ 710672 h 1517904"/>
              <a:gd name="connsiteX85" fmla="*/ 418673 w 1341120"/>
              <a:gd name="connsiteY85" fmla="*/ 717987 h 1517904"/>
              <a:gd name="connsiteX86" fmla="*/ 433913 w 1341120"/>
              <a:gd name="connsiteY86" fmla="*/ 729569 h 1517904"/>
              <a:gd name="connsiteX87" fmla="*/ 455249 w 1341120"/>
              <a:gd name="connsiteY87" fmla="*/ 728960 h 1517904"/>
              <a:gd name="connsiteX88" fmla="*/ 475366 w 1341120"/>
              <a:gd name="connsiteY88" fmla="*/ 740542 h 1517904"/>
              <a:gd name="connsiteX89" fmla="*/ 478414 w 1341120"/>
              <a:gd name="connsiteY89" fmla="*/ 763097 h 1517904"/>
              <a:gd name="connsiteX90" fmla="*/ 485729 w 1341120"/>
              <a:gd name="connsiteY90" fmla="*/ 774070 h 1517904"/>
              <a:gd name="connsiteX91" fmla="*/ 487558 w 1341120"/>
              <a:gd name="connsiteY91" fmla="*/ 791139 h 1517904"/>
              <a:gd name="connsiteX92" fmla="*/ 477805 w 1341120"/>
              <a:gd name="connsiteY92" fmla="*/ 791749 h 1517904"/>
              <a:gd name="connsiteX93" fmla="*/ 494264 w 1341120"/>
              <a:gd name="connsiteY93" fmla="*/ 836859 h 1517904"/>
              <a:gd name="connsiteX94" fmla="*/ 559491 w 1341120"/>
              <a:gd name="connsiteY94" fmla="*/ 838688 h 1517904"/>
              <a:gd name="connsiteX95" fmla="*/ 555833 w 1341120"/>
              <a:gd name="connsiteY95" fmla="*/ 860633 h 1517904"/>
              <a:gd name="connsiteX96" fmla="*/ 560710 w 1341120"/>
              <a:gd name="connsiteY96" fmla="*/ 876483 h 1517904"/>
              <a:gd name="connsiteX97" fmla="*/ 580217 w 1341120"/>
              <a:gd name="connsiteY97" fmla="*/ 886846 h 1517904"/>
              <a:gd name="connsiteX98" fmla="*/ 589971 w 1341120"/>
              <a:gd name="connsiteY98" fmla="*/ 911230 h 1517904"/>
              <a:gd name="connsiteX99" fmla="*/ 586923 w 1341120"/>
              <a:gd name="connsiteY99" fmla="*/ 941710 h 1517904"/>
              <a:gd name="connsiteX100" fmla="*/ 578998 w 1341120"/>
              <a:gd name="connsiteY100" fmla="*/ 958779 h 1517904"/>
              <a:gd name="connsiteX101" fmla="*/ 583875 w 1341120"/>
              <a:gd name="connsiteY101" fmla="*/ 980725 h 1517904"/>
              <a:gd name="connsiteX102" fmla="*/ 574121 w 1341120"/>
              <a:gd name="connsiteY102" fmla="*/ 988649 h 1517904"/>
              <a:gd name="connsiteX103" fmla="*/ 585704 w 1341120"/>
              <a:gd name="connsiteY103" fmla="*/ 1010595 h 1517904"/>
              <a:gd name="connsiteX104" fmla="*/ 588142 w 1341120"/>
              <a:gd name="connsiteY104" fmla="*/ 1063021 h 1517904"/>
              <a:gd name="connsiteX105" fmla="*/ 624718 w 1341120"/>
              <a:gd name="connsiteY105" fmla="*/ 1070336 h 1517904"/>
              <a:gd name="connsiteX106" fmla="*/ 637520 w 1341120"/>
              <a:gd name="connsiteY106" fmla="*/ 1063021 h 1517904"/>
              <a:gd name="connsiteX107" fmla="*/ 661294 w 1341120"/>
              <a:gd name="connsiteY107" fmla="*/ 1073384 h 1517904"/>
              <a:gd name="connsiteX108" fmla="*/ 668609 w 1341120"/>
              <a:gd name="connsiteY108" fmla="*/ 1084966 h 1517904"/>
              <a:gd name="connsiteX109" fmla="*/ 674705 w 1341120"/>
              <a:gd name="connsiteY109" fmla="*/ 1120323 h 1517904"/>
              <a:gd name="connsiteX110" fmla="*/ 680192 w 1341120"/>
              <a:gd name="connsiteY110" fmla="*/ 1135563 h 1517904"/>
              <a:gd name="connsiteX111" fmla="*/ 692384 w 1341120"/>
              <a:gd name="connsiteY111" fmla="*/ 1137392 h 1517904"/>
              <a:gd name="connsiteX112" fmla="*/ 704576 w 1341120"/>
              <a:gd name="connsiteY112" fmla="*/ 1130686 h 1517904"/>
              <a:gd name="connsiteX113" fmla="*/ 717377 w 1341120"/>
              <a:gd name="connsiteY113" fmla="*/ 1138001 h 1517904"/>
              <a:gd name="connsiteX114" fmla="*/ 719206 w 1341120"/>
              <a:gd name="connsiteY114" fmla="*/ 1159337 h 1517904"/>
              <a:gd name="connsiteX115" fmla="*/ 717377 w 1341120"/>
              <a:gd name="connsiteY115" fmla="*/ 1182502 h 1517904"/>
              <a:gd name="connsiteX116" fmla="*/ 713110 w 1341120"/>
              <a:gd name="connsiteY116" fmla="*/ 1204448 h 1517904"/>
              <a:gd name="connsiteX117" fmla="*/ 728960 w 1341120"/>
              <a:gd name="connsiteY117" fmla="*/ 1197133 h 1517904"/>
              <a:gd name="connsiteX118" fmla="*/ 747857 w 1341120"/>
              <a:gd name="connsiteY118" fmla="*/ 1219688 h 1517904"/>
              <a:gd name="connsiteX119" fmla="*/ 750905 w 1341120"/>
              <a:gd name="connsiteY119" fmla="*/ 1250777 h 1517904"/>
              <a:gd name="connsiteX120" fmla="*/ 725302 w 1341120"/>
              <a:gd name="connsiteY120" fmla="*/ 1272113 h 1517904"/>
              <a:gd name="connsiteX121" fmla="*/ 705185 w 1341120"/>
              <a:gd name="connsiteY121" fmla="*/ 1287963 h 1517904"/>
              <a:gd name="connsiteX122" fmla="*/ 672877 w 1341120"/>
              <a:gd name="connsiteY122" fmla="*/ 1325758 h 1517904"/>
              <a:gd name="connsiteX123" fmla="*/ 636910 w 1341120"/>
              <a:gd name="connsiteY123" fmla="*/ 1378184 h 1517904"/>
              <a:gd name="connsiteX124" fmla="*/ 657637 w 1341120"/>
              <a:gd name="connsiteY124" fmla="*/ 1373917 h 1517904"/>
              <a:gd name="connsiteX125" fmla="*/ 695432 w 1341120"/>
              <a:gd name="connsiteY125" fmla="*/ 1403787 h 1517904"/>
              <a:gd name="connsiteX126" fmla="*/ 707014 w 1341120"/>
              <a:gd name="connsiteY126" fmla="*/ 1402568 h 1517904"/>
              <a:gd name="connsiteX127" fmla="*/ 744809 w 1341120"/>
              <a:gd name="connsiteY127" fmla="*/ 1427561 h 1517904"/>
              <a:gd name="connsiteX128" fmla="*/ 774070 w 1341120"/>
              <a:gd name="connsiteY128" fmla="*/ 1448897 h 1517904"/>
              <a:gd name="connsiteX129" fmla="*/ 797235 w 1341120"/>
              <a:gd name="connsiteY129" fmla="*/ 1475110 h 1517904"/>
              <a:gd name="connsiteX130" fmla="*/ 785653 w 1341120"/>
              <a:gd name="connsiteY130" fmla="*/ 1493398 h 1517904"/>
              <a:gd name="connsiteX131" fmla="*/ 798454 w 1341120"/>
              <a:gd name="connsiteY131" fmla="*/ 1515953 h 1517904"/>
              <a:gd name="connsiteX132" fmla="*/ 816133 w 1341120"/>
              <a:gd name="connsiteY132" fmla="*/ 1493398 h 1517904"/>
              <a:gd name="connsiteX133" fmla="*/ 825277 w 1341120"/>
              <a:gd name="connsiteY133" fmla="*/ 1456822 h 1517904"/>
              <a:gd name="connsiteX134" fmla="*/ 844784 w 1341120"/>
              <a:gd name="connsiteY134" fmla="*/ 1438534 h 1517904"/>
              <a:gd name="connsiteX135" fmla="*/ 868558 w 1341120"/>
              <a:gd name="connsiteY135" fmla="*/ 1408054 h 1517904"/>
              <a:gd name="connsiteX136" fmla="*/ 895990 w 1341120"/>
              <a:gd name="connsiteY136" fmla="*/ 1339779 h 1517904"/>
              <a:gd name="connsiteX137" fmla="*/ 916717 w 1341120"/>
              <a:gd name="connsiteY137" fmla="*/ 1318443 h 1517904"/>
              <a:gd name="connsiteX138" fmla="*/ 921593 w 1341120"/>
              <a:gd name="connsiteY138" fmla="*/ 1299545 h 1517904"/>
              <a:gd name="connsiteX139" fmla="*/ 923422 w 1341120"/>
              <a:gd name="connsiteY139" fmla="*/ 1260531 h 1517904"/>
              <a:gd name="connsiteX140" fmla="*/ 915497 w 1341120"/>
              <a:gd name="connsiteY140" fmla="*/ 1239195 h 1517904"/>
              <a:gd name="connsiteX141" fmla="*/ 917326 w 1341120"/>
              <a:gd name="connsiteY141" fmla="*/ 1209934 h 1517904"/>
              <a:gd name="connsiteX142" fmla="*/ 942320 w 1341120"/>
              <a:gd name="connsiteY142" fmla="*/ 1171529 h 1517904"/>
              <a:gd name="connsiteX143" fmla="*/ 978896 w 1341120"/>
              <a:gd name="connsiteY143" fmla="*/ 1140440 h 1517904"/>
              <a:gd name="connsiteX144" fmla="*/ 1015472 w 1341120"/>
              <a:gd name="connsiteY144" fmla="*/ 1129467 h 1517904"/>
              <a:gd name="connsiteX145" fmla="*/ 1037417 w 1341120"/>
              <a:gd name="connsiteY145" fmla="*/ 1111789 h 1517904"/>
              <a:gd name="connsiteX146" fmla="*/ 1089233 w 1341120"/>
              <a:gd name="connsiteY146" fmla="*/ 1097158 h 1517904"/>
              <a:gd name="connsiteX147" fmla="*/ 1125200 w 1341120"/>
              <a:gd name="connsiteY147" fmla="*/ 1097158 h 1517904"/>
              <a:gd name="connsiteX148" fmla="*/ 1131905 w 1341120"/>
              <a:gd name="connsiteY148" fmla="*/ 1073993 h 1517904"/>
              <a:gd name="connsiteX149" fmla="*/ 1157509 w 1341120"/>
              <a:gd name="connsiteY149" fmla="*/ 1056925 h 1517904"/>
              <a:gd name="connsiteX150" fmla="*/ 1161166 w 1341120"/>
              <a:gd name="connsiteY150" fmla="*/ 1017301 h 1517904"/>
              <a:gd name="connsiteX151" fmla="*/ 1192256 w 1341120"/>
              <a:gd name="connsiteY151" fmla="*/ 966704 h 1517904"/>
              <a:gd name="connsiteX152" fmla="*/ 1195304 w 1341120"/>
              <a:gd name="connsiteY152" fmla="*/ 914888 h 1517904"/>
              <a:gd name="connsiteX153" fmla="*/ 1205057 w 1341120"/>
              <a:gd name="connsiteY153" fmla="*/ 899038 h 1517904"/>
              <a:gd name="connsiteX154" fmla="*/ 1206886 w 1341120"/>
              <a:gd name="connsiteY154" fmla="*/ 874045 h 1517904"/>
              <a:gd name="connsiteX155" fmla="*/ 1213592 w 1341120"/>
              <a:gd name="connsiteY155" fmla="*/ 813694 h 1517904"/>
              <a:gd name="connsiteX156" fmla="*/ 1207496 w 1341120"/>
              <a:gd name="connsiteY156" fmla="*/ 741152 h 1517904"/>
              <a:gd name="connsiteX157" fmla="*/ 1216030 w 1341120"/>
              <a:gd name="connsiteY157" fmla="*/ 712501 h 1517904"/>
              <a:gd name="connsiteX158" fmla="*/ 1224565 w 1341120"/>
              <a:gd name="connsiteY158" fmla="*/ 711891 h 1517904"/>
              <a:gd name="connsiteX159" fmla="*/ 1248339 w 1341120"/>
              <a:gd name="connsiteY159" fmla="*/ 678363 h 1517904"/>
              <a:gd name="connsiteX160" fmla="*/ 1268456 w 1341120"/>
              <a:gd name="connsiteY160" fmla="*/ 634472 h 1517904"/>
              <a:gd name="connsiteX161" fmla="*/ 1315395 w 1341120"/>
              <a:gd name="connsiteY161" fmla="*/ 580827 h 1517904"/>
              <a:gd name="connsiteX162" fmla="*/ 1331854 w 1341120"/>
              <a:gd name="connsiteY162" fmla="*/ 555224 h 1517904"/>
              <a:gd name="connsiteX163" fmla="*/ 1344046 w 1341120"/>
              <a:gd name="connsiteY163" fmla="*/ 491216 h 1517904"/>
              <a:gd name="connsiteX164" fmla="*/ 1337950 w 1341120"/>
              <a:gd name="connsiteY164" fmla="*/ 467441 h 1517904"/>
              <a:gd name="connsiteX165" fmla="*/ 1325758 w 1341120"/>
              <a:gd name="connsiteY165" fmla="*/ 418064 h 1517904"/>
              <a:gd name="connsiteX166" fmla="*/ 1312957 w 1341120"/>
              <a:gd name="connsiteY166" fmla="*/ 405872 h 1517904"/>
              <a:gd name="connsiteX167" fmla="*/ 1283696 w 1341120"/>
              <a:gd name="connsiteY167" fmla="*/ 404653 h 1517904"/>
              <a:gd name="connsiteX168" fmla="*/ 1257483 w 1341120"/>
              <a:gd name="connsiteY168" fmla="*/ 393070 h 1517904"/>
              <a:gd name="connsiteX169" fmla="*/ 1212982 w 1341120"/>
              <a:gd name="connsiteY169" fmla="*/ 349789 h 1517904"/>
              <a:gd name="connsiteX170" fmla="*/ 1161776 w 1341120"/>
              <a:gd name="connsiteY170" fmla="*/ 317480 h 1517904"/>
              <a:gd name="connsiteX171" fmla="*/ 1110569 w 1341120"/>
              <a:gd name="connsiteY171" fmla="*/ 319309 h 1517904"/>
              <a:gd name="connsiteX172" fmla="*/ 1044123 w 1341120"/>
              <a:gd name="connsiteY172" fmla="*/ 298582 h 1517904"/>
              <a:gd name="connsiteX173" fmla="*/ 1004499 w 1341120"/>
              <a:gd name="connsiteY173" fmla="*/ 310774 h 1517904"/>
              <a:gd name="connsiteX174" fmla="*/ 1009376 w 1341120"/>
              <a:gd name="connsiteY174" fmla="*/ 289438 h 1517904"/>
              <a:gd name="connsiteX175" fmla="*/ 992917 w 1341120"/>
              <a:gd name="connsiteY175" fmla="*/ 266273 h 1517904"/>
              <a:gd name="connsiteX176" fmla="*/ 935614 w 1341120"/>
              <a:gd name="connsiteY176" fmla="*/ 243109 h 1517904"/>
              <a:gd name="connsiteX177" fmla="*/ 892333 w 1341120"/>
              <a:gd name="connsiteY177" fmla="*/ 229088 h 1517904"/>
              <a:gd name="connsiteX178" fmla="*/ 866729 w 1341120"/>
              <a:gd name="connsiteY178" fmla="*/ 254081 h 1517904"/>
              <a:gd name="connsiteX179" fmla="*/ 864901 w 1341120"/>
              <a:gd name="connsiteY179" fmla="*/ 215677 h 1517904"/>
              <a:gd name="connsiteX180" fmla="*/ 804550 w 1341120"/>
              <a:gd name="connsiteY180" fmla="*/ 209581 h 1517904"/>
              <a:gd name="connsiteX181" fmla="*/ 794187 w 1341120"/>
              <a:gd name="connsiteY181" fmla="*/ 197389 h 1517904"/>
              <a:gd name="connsiteX182" fmla="*/ 819790 w 1341120"/>
              <a:gd name="connsiteY182" fmla="*/ 165689 h 1517904"/>
              <a:gd name="connsiteX183" fmla="*/ 819181 w 1341120"/>
              <a:gd name="connsiteY183" fmla="*/ 138867 h 1517904"/>
              <a:gd name="connsiteX184" fmla="*/ 800893 w 1341120"/>
              <a:gd name="connsiteY184" fmla="*/ 132771 h 1517904"/>
              <a:gd name="connsiteX185" fmla="*/ 782605 w 1341120"/>
              <a:gd name="connsiteY185" fmla="*/ 64496 h 1517904"/>
              <a:gd name="connsiteX186" fmla="*/ 774680 w 1341120"/>
              <a:gd name="connsiteY186" fmla="*/ 43160 h 1517904"/>
              <a:gd name="connsiteX187" fmla="*/ 763097 w 1341120"/>
              <a:gd name="connsiteY187" fmla="*/ 44989 h 1517904"/>
              <a:gd name="connsiteX188" fmla="*/ 741761 w 1341120"/>
              <a:gd name="connsiteY188" fmla="*/ 80345 h 1517904"/>
              <a:gd name="connsiteX189" fmla="*/ 730789 w 1341120"/>
              <a:gd name="connsiteY189" fmla="*/ 108997 h 1517904"/>
              <a:gd name="connsiteX190" fmla="*/ 717987 w 1341120"/>
              <a:gd name="connsiteY190" fmla="*/ 123627 h 1517904"/>
              <a:gd name="connsiteX191" fmla="*/ 701528 w 1341120"/>
              <a:gd name="connsiteY191" fmla="*/ 126675 h 1517904"/>
              <a:gd name="connsiteX192" fmla="*/ 696651 w 1341120"/>
              <a:gd name="connsiteY192" fmla="*/ 115702 h 1517904"/>
              <a:gd name="connsiteX193" fmla="*/ 689336 w 1341120"/>
              <a:gd name="connsiteY193" fmla="*/ 113873 h 1517904"/>
              <a:gd name="connsiteX194" fmla="*/ 678363 w 1341120"/>
              <a:gd name="connsiteY194" fmla="*/ 124846 h 1517904"/>
              <a:gd name="connsiteX195" fmla="*/ 663733 w 1341120"/>
              <a:gd name="connsiteY195" fmla="*/ 116921 h 1517904"/>
              <a:gd name="connsiteX196" fmla="*/ 644225 w 1341120"/>
              <a:gd name="connsiteY196" fmla="*/ 108387 h 1517904"/>
              <a:gd name="connsiteX197" fmla="*/ 627766 w 1341120"/>
              <a:gd name="connsiteY197" fmla="*/ 112654 h 1517904"/>
              <a:gd name="connsiteX198" fmla="*/ 613745 w 1341120"/>
              <a:gd name="connsiteY198" fmla="*/ 108997 h 1517904"/>
              <a:gd name="connsiteX199" fmla="*/ 610697 w 1341120"/>
              <a:gd name="connsiteY199" fmla="*/ 119969 h 1517904"/>
              <a:gd name="connsiteX200" fmla="*/ 616184 w 1341120"/>
              <a:gd name="connsiteY200" fmla="*/ 127894 h 1517904"/>
              <a:gd name="connsiteX201" fmla="*/ 613136 w 1341120"/>
              <a:gd name="connsiteY201" fmla="*/ 135819 h 1517904"/>
              <a:gd name="connsiteX202" fmla="*/ 594238 w 1341120"/>
              <a:gd name="connsiteY202" fmla="*/ 132771 h 151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1341120" h="1517904">
                <a:moveTo>
                  <a:pt x="594238" y="132771"/>
                </a:moveTo>
                <a:lnTo>
                  <a:pt x="585704" y="133990"/>
                </a:lnTo>
                <a:lnTo>
                  <a:pt x="566806" y="130942"/>
                </a:lnTo>
                <a:lnTo>
                  <a:pt x="555833" y="141305"/>
                </a:lnTo>
                <a:lnTo>
                  <a:pt x="539984" y="148011"/>
                </a:lnTo>
                <a:lnTo>
                  <a:pt x="529621" y="149230"/>
                </a:lnTo>
                <a:lnTo>
                  <a:pt x="525353" y="157155"/>
                </a:lnTo>
                <a:lnTo>
                  <a:pt x="508894" y="155326"/>
                </a:lnTo>
                <a:lnTo>
                  <a:pt x="487558" y="137038"/>
                </a:lnTo>
                <a:lnTo>
                  <a:pt x="485729" y="119360"/>
                </a:lnTo>
                <a:lnTo>
                  <a:pt x="477195" y="99243"/>
                </a:lnTo>
                <a:lnTo>
                  <a:pt x="483291" y="66325"/>
                </a:lnTo>
                <a:lnTo>
                  <a:pt x="493045" y="52913"/>
                </a:lnTo>
                <a:lnTo>
                  <a:pt x="485729" y="34625"/>
                </a:lnTo>
                <a:lnTo>
                  <a:pt x="474147" y="29139"/>
                </a:lnTo>
                <a:lnTo>
                  <a:pt x="479024" y="12070"/>
                </a:lnTo>
                <a:lnTo>
                  <a:pt x="471099" y="2926"/>
                </a:lnTo>
                <a:lnTo>
                  <a:pt x="453421" y="4755"/>
                </a:lnTo>
                <a:lnTo>
                  <a:pt x="457688" y="15728"/>
                </a:lnTo>
                <a:lnTo>
                  <a:pt x="444886" y="30358"/>
                </a:lnTo>
                <a:lnTo>
                  <a:pt x="405872" y="44989"/>
                </a:lnTo>
                <a:lnTo>
                  <a:pt x="381488" y="51085"/>
                </a:lnTo>
                <a:lnTo>
                  <a:pt x="371125" y="60229"/>
                </a:lnTo>
                <a:lnTo>
                  <a:pt x="344302" y="50475"/>
                </a:lnTo>
                <a:lnTo>
                  <a:pt x="318699" y="45598"/>
                </a:lnTo>
                <a:lnTo>
                  <a:pt x="312603" y="49256"/>
                </a:lnTo>
                <a:lnTo>
                  <a:pt x="327233" y="59009"/>
                </a:lnTo>
                <a:lnTo>
                  <a:pt x="325405" y="85222"/>
                </a:lnTo>
                <a:lnTo>
                  <a:pt x="329672" y="109606"/>
                </a:lnTo>
                <a:lnTo>
                  <a:pt x="358933" y="112654"/>
                </a:lnTo>
                <a:lnTo>
                  <a:pt x="360761" y="121189"/>
                </a:lnTo>
                <a:lnTo>
                  <a:pt x="335768" y="132161"/>
                </a:lnTo>
                <a:lnTo>
                  <a:pt x="331501" y="148621"/>
                </a:lnTo>
                <a:lnTo>
                  <a:pt x="317480" y="154717"/>
                </a:lnTo>
                <a:lnTo>
                  <a:pt x="291877" y="163861"/>
                </a:lnTo>
                <a:lnTo>
                  <a:pt x="285171" y="175443"/>
                </a:lnTo>
                <a:lnTo>
                  <a:pt x="258349" y="178491"/>
                </a:lnTo>
                <a:lnTo>
                  <a:pt x="240061" y="157765"/>
                </a:lnTo>
                <a:lnTo>
                  <a:pt x="233355" y="162641"/>
                </a:lnTo>
                <a:lnTo>
                  <a:pt x="227259" y="139477"/>
                </a:lnTo>
                <a:lnTo>
                  <a:pt x="217505" y="127285"/>
                </a:lnTo>
                <a:lnTo>
                  <a:pt x="205923" y="140696"/>
                </a:lnTo>
                <a:lnTo>
                  <a:pt x="139477" y="140086"/>
                </a:lnTo>
                <a:lnTo>
                  <a:pt x="139477" y="163861"/>
                </a:lnTo>
                <a:lnTo>
                  <a:pt x="159593" y="168128"/>
                </a:lnTo>
                <a:lnTo>
                  <a:pt x="158374" y="182758"/>
                </a:lnTo>
                <a:lnTo>
                  <a:pt x="151669" y="179101"/>
                </a:lnTo>
                <a:lnTo>
                  <a:pt x="132161" y="185197"/>
                </a:lnTo>
                <a:lnTo>
                  <a:pt x="132161" y="213238"/>
                </a:lnTo>
                <a:lnTo>
                  <a:pt x="147401" y="227869"/>
                </a:lnTo>
                <a:lnTo>
                  <a:pt x="152888" y="249814"/>
                </a:lnTo>
                <a:lnTo>
                  <a:pt x="152278" y="266883"/>
                </a:lnTo>
                <a:lnTo>
                  <a:pt x="138867" y="372953"/>
                </a:lnTo>
                <a:lnTo>
                  <a:pt x="107777" y="371125"/>
                </a:lnTo>
                <a:lnTo>
                  <a:pt x="103510" y="377221"/>
                </a:lnTo>
                <a:lnTo>
                  <a:pt x="75469" y="384536"/>
                </a:lnTo>
                <a:lnTo>
                  <a:pt x="37673" y="410749"/>
                </a:lnTo>
                <a:lnTo>
                  <a:pt x="35235" y="429037"/>
                </a:lnTo>
                <a:lnTo>
                  <a:pt x="27310" y="442448"/>
                </a:lnTo>
                <a:lnTo>
                  <a:pt x="31577" y="463174"/>
                </a:lnTo>
                <a:lnTo>
                  <a:pt x="11461" y="474757"/>
                </a:lnTo>
                <a:lnTo>
                  <a:pt x="12070" y="491216"/>
                </a:lnTo>
                <a:lnTo>
                  <a:pt x="2926" y="497921"/>
                </a:lnTo>
                <a:lnTo>
                  <a:pt x="18776" y="533278"/>
                </a:lnTo>
                <a:lnTo>
                  <a:pt x="38893" y="556443"/>
                </a:lnTo>
                <a:lnTo>
                  <a:pt x="32797" y="573512"/>
                </a:lnTo>
                <a:lnTo>
                  <a:pt x="55352" y="575341"/>
                </a:lnTo>
                <a:lnTo>
                  <a:pt x="69373" y="596067"/>
                </a:lnTo>
                <a:lnTo>
                  <a:pt x="99243" y="597286"/>
                </a:lnTo>
                <a:lnTo>
                  <a:pt x="126065" y="574121"/>
                </a:lnTo>
                <a:lnTo>
                  <a:pt x="127285" y="633253"/>
                </a:lnTo>
                <a:lnTo>
                  <a:pt x="143134" y="637520"/>
                </a:lnTo>
                <a:lnTo>
                  <a:pt x="161422" y="630814"/>
                </a:lnTo>
                <a:lnTo>
                  <a:pt x="187025" y="634472"/>
                </a:lnTo>
                <a:lnTo>
                  <a:pt x="204704" y="633253"/>
                </a:lnTo>
                <a:lnTo>
                  <a:pt x="211409" y="621670"/>
                </a:lnTo>
                <a:lnTo>
                  <a:pt x="240670" y="605821"/>
                </a:lnTo>
                <a:lnTo>
                  <a:pt x="257739" y="591800"/>
                </a:lnTo>
                <a:lnTo>
                  <a:pt x="302240" y="585094"/>
                </a:lnTo>
                <a:lnTo>
                  <a:pt x="299801" y="613745"/>
                </a:lnTo>
                <a:lnTo>
                  <a:pt x="305288" y="628985"/>
                </a:lnTo>
                <a:lnTo>
                  <a:pt x="303459" y="655198"/>
                </a:lnTo>
                <a:lnTo>
                  <a:pt x="342473" y="689945"/>
                </a:lnTo>
                <a:lnTo>
                  <a:pt x="380878" y="696041"/>
                </a:lnTo>
                <a:lnTo>
                  <a:pt x="395509" y="710672"/>
                </a:lnTo>
                <a:lnTo>
                  <a:pt x="418673" y="717987"/>
                </a:lnTo>
                <a:lnTo>
                  <a:pt x="433913" y="729569"/>
                </a:lnTo>
                <a:lnTo>
                  <a:pt x="455249" y="728960"/>
                </a:lnTo>
                <a:lnTo>
                  <a:pt x="475366" y="740542"/>
                </a:lnTo>
                <a:lnTo>
                  <a:pt x="478414" y="763097"/>
                </a:lnTo>
                <a:lnTo>
                  <a:pt x="485729" y="774070"/>
                </a:lnTo>
                <a:lnTo>
                  <a:pt x="487558" y="791139"/>
                </a:lnTo>
                <a:lnTo>
                  <a:pt x="477805" y="791749"/>
                </a:lnTo>
                <a:lnTo>
                  <a:pt x="494264" y="836859"/>
                </a:lnTo>
                <a:lnTo>
                  <a:pt x="559491" y="838688"/>
                </a:lnTo>
                <a:lnTo>
                  <a:pt x="555833" y="860633"/>
                </a:lnTo>
                <a:lnTo>
                  <a:pt x="560710" y="876483"/>
                </a:lnTo>
                <a:lnTo>
                  <a:pt x="580217" y="886846"/>
                </a:lnTo>
                <a:lnTo>
                  <a:pt x="589971" y="911230"/>
                </a:lnTo>
                <a:lnTo>
                  <a:pt x="586923" y="941710"/>
                </a:lnTo>
                <a:lnTo>
                  <a:pt x="578998" y="958779"/>
                </a:lnTo>
                <a:lnTo>
                  <a:pt x="583875" y="980725"/>
                </a:lnTo>
                <a:lnTo>
                  <a:pt x="574121" y="988649"/>
                </a:lnTo>
                <a:lnTo>
                  <a:pt x="585704" y="1010595"/>
                </a:lnTo>
                <a:lnTo>
                  <a:pt x="588142" y="1063021"/>
                </a:lnTo>
                <a:lnTo>
                  <a:pt x="624718" y="1070336"/>
                </a:lnTo>
                <a:lnTo>
                  <a:pt x="637520" y="1063021"/>
                </a:lnTo>
                <a:lnTo>
                  <a:pt x="661294" y="1073384"/>
                </a:lnTo>
                <a:lnTo>
                  <a:pt x="668609" y="1084966"/>
                </a:lnTo>
                <a:lnTo>
                  <a:pt x="674705" y="1120323"/>
                </a:lnTo>
                <a:lnTo>
                  <a:pt x="680192" y="1135563"/>
                </a:lnTo>
                <a:lnTo>
                  <a:pt x="692384" y="1137392"/>
                </a:lnTo>
                <a:lnTo>
                  <a:pt x="704576" y="1130686"/>
                </a:lnTo>
                <a:lnTo>
                  <a:pt x="717377" y="1138001"/>
                </a:lnTo>
                <a:lnTo>
                  <a:pt x="719206" y="1159337"/>
                </a:lnTo>
                <a:lnTo>
                  <a:pt x="717377" y="1182502"/>
                </a:lnTo>
                <a:lnTo>
                  <a:pt x="713110" y="1204448"/>
                </a:lnTo>
                <a:lnTo>
                  <a:pt x="728960" y="1197133"/>
                </a:lnTo>
                <a:lnTo>
                  <a:pt x="747857" y="1219688"/>
                </a:lnTo>
                <a:lnTo>
                  <a:pt x="750905" y="1250777"/>
                </a:lnTo>
                <a:lnTo>
                  <a:pt x="725302" y="1272113"/>
                </a:lnTo>
                <a:lnTo>
                  <a:pt x="705185" y="1287963"/>
                </a:lnTo>
                <a:lnTo>
                  <a:pt x="672877" y="1325758"/>
                </a:lnTo>
                <a:lnTo>
                  <a:pt x="636910" y="1378184"/>
                </a:lnTo>
                <a:lnTo>
                  <a:pt x="657637" y="1373917"/>
                </a:lnTo>
                <a:lnTo>
                  <a:pt x="695432" y="1403787"/>
                </a:lnTo>
                <a:lnTo>
                  <a:pt x="707014" y="1402568"/>
                </a:lnTo>
                <a:lnTo>
                  <a:pt x="744809" y="1427561"/>
                </a:lnTo>
                <a:lnTo>
                  <a:pt x="774070" y="1448897"/>
                </a:lnTo>
                <a:lnTo>
                  <a:pt x="797235" y="1475110"/>
                </a:lnTo>
                <a:lnTo>
                  <a:pt x="785653" y="1493398"/>
                </a:lnTo>
                <a:lnTo>
                  <a:pt x="798454" y="1515953"/>
                </a:lnTo>
                <a:lnTo>
                  <a:pt x="816133" y="1493398"/>
                </a:lnTo>
                <a:lnTo>
                  <a:pt x="825277" y="1456822"/>
                </a:lnTo>
                <a:lnTo>
                  <a:pt x="844784" y="1438534"/>
                </a:lnTo>
                <a:lnTo>
                  <a:pt x="868558" y="1408054"/>
                </a:lnTo>
                <a:lnTo>
                  <a:pt x="895990" y="1339779"/>
                </a:lnTo>
                <a:lnTo>
                  <a:pt x="916717" y="1318443"/>
                </a:lnTo>
                <a:lnTo>
                  <a:pt x="921593" y="1299545"/>
                </a:lnTo>
                <a:lnTo>
                  <a:pt x="923422" y="1260531"/>
                </a:lnTo>
                <a:lnTo>
                  <a:pt x="915497" y="1239195"/>
                </a:lnTo>
                <a:lnTo>
                  <a:pt x="917326" y="1209934"/>
                </a:lnTo>
                <a:lnTo>
                  <a:pt x="942320" y="1171529"/>
                </a:lnTo>
                <a:lnTo>
                  <a:pt x="978896" y="1140440"/>
                </a:lnTo>
                <a:lnTo>
                  <a:pt x="1015472" y="1129467"/>
                </a:lnTo>
                <a:lnTo>
                  <a:pt x="1037417" y="1111789"/>
                </a:lnTo>
                <a:lnTo>
                  <a:pt x="1089233" y="1097158"/>
                </a:lnTo>
                <a:lnTo>
                  <a:pt x="1125200" y="1097158"/>
                </a:lnTo>
                <a:lnTo>
                  <a:pt x="1131905" y="1073993"/>
                </a:lnTo>
                <a:lnTo>
                  <a:pt x="1157509" y="1056925"/>
                </a:lnTo>
                <a:lnTo>
                  <a:pt x="1161166" y="1017301"/>
                </a:lnTo>
                <a:lnTo>
                  <a:pt x="1192256" y="966704"/>
                </a:lnTo>
                <a:lnTo>
                  <a:pt x="1195304" y="914888"/>
                </a:lnTo>
                <a:lnTo>
                  <a:pt x="1205057" y="899038"/>
                </a:lnTo>
                <a:lnTo>
                  <a:pt x="1206886" y="874045"/>
                </a:lnTo>
                <a:lnTo>
                  <a:pt x="1213592" y="813694"/>
                </a:lnTo>
                <a:lnTo>
                  <a:pt x="1207496" y="741152"/>
                </a:lnTo>
                <a:lnTo>
                  <a:pt x="1216030" y="712501"/>
                </a:lnTo>
                <a:lnTo>
                  <a:pt x="1224565" y="711891"/>
                </a:lnTo>
                <a:lnTo>
                  <a:pt x="1248339" y="678363"/>
                </a:lnTo>
                <a:lnTo>
                  <a:pt x="1268456" y="634472"/>
                </a:lnTo>
                <a:lnTo>
                  <a:pt x="1315395" y="580827"/>
                </a:lnTo>
                <a:lnTo>
                  <a:pt x="1331854" y="555224"/>
                </a:lnTo>
                <a:lnTo>
                  <a:pt x="1344046" y="491216"/>
                </a:lnTo>
                <a:lnTo>
                  <a:pt x="1337950" y="467441"/>
                </a:lnTo>
                <a:lnTo>
                  <a:pt x="1325758" y="418064"/>
                </a:lnTo>
                <a:lnTo>
                  <a:pt x="1312957" y="405872"/>
                </a:lnTo>
                <a:lnTo>
                  <a:pt x="1283696" y="404653"/>
                </a:lnTo>
                <a:lnTo>
                  <a:pt x="1257483" y="393070"/>
                </a:lnTo>
                <a:lnTo>
                  <a:pt x="1212982" y="349789"/>
                </a:lnTo>
                <a:lnTo>
                  <a:pt x="1161776" y="317480"/>
                </a:lnTo>
                <a:lnTo>
                  <a:pt x="1110569" y="319309"/>
                </a:lnTo>
                <a:lnTo>
                  <a:pt x="1044123" y="298582"/>
                </a:lnTo>
                <a:lnTo>
                  <a:pt x="1004499" y="310774"/>
                </a:lnTo>
                <a:lnTo>
                  <a:pt x="1009376" y="289438"/>
                </a:lnTo>
                <a:lnTo>
                  <a:pt x="992917" y="266273"/>
                </a:lnTo>
                <a:lnTo>
                  <a:pt x="935614" y="243109"/>
                </a:lnTo>
                <a:lnTo>
                  <a:pt x="892333" y="229088"/>
                </a:lnTo>
                <a:lnTo>
                  <a:pt x="866729" y="254081"/>
                </a:lnTo>
                <a:lnTo>
                  <a:pt x="864901" y="215677"/>
                </a:lnTo>
                <a:lnTo>
                  <a:pt x="804550" y="209581"/>
                </a:lnTo>
                <a:lnTo>
                  <a:pt x="794187" y="197389"/>
                </a:lnTo>
                <a:lnTo>
                  <a:pt x="819790" y="165689"/>
                </a:lnTo>
                <a:lnTo>
                  <a:pt x="819181" y="138867"/>
                </a:lnTo>
                <a:lnTo>
                  <a:pt x="800893" y="132771"/>
                </a:lnTo>
                <a:lnTo>
                  <a:pt x="782605" y="64496"/>
                </a:lnTo>
                <a:lnTo>
                  <a:pt x="774680" y="43160"/>
                </a:lnTo>
                <a:lnTo>
                  <a:pt x="763097" y="44989"/>
                </a:lnTo>
                <a:lnTo>
                  <a:pt x="741761" y="80345"/>
                </a:lnTo>
                <a:lnTo>
                  <a:pt x="730789" y="108997"/>
                </a:lnTo>
                <a:lnTo>
                  <a:pt x="717987" y="123627"/>
                </a:lnTo>
                <a:lnTo>
                  <a:pt x="701528" y="126675"/>
                </a:lnTo>
                <a:lnTo>
                  <a:pt x="696651" y="115702"/>
                </a:lnTo>
                <a:lnTo>
                  <a:pt x="689336" y="113873"/>
                </a:lnTo>
                <a:lnTo>
                  <a:pt x="678363" y="124846"/>
                </a:lnTo>
                <a:lnTo>
                  <a:pt x="663733" y="116921"/>
                </a:lnTo>
                <a:lnTo>
                  <a:pt x="644225" y="108387"/>
                </a:lnTo>
                <a:lnTo>
                  <a:pt x="627766" y="112654"/>
                </a:lnTo>
                <a:lnTo>
                  <a:pt x="613745" y="108997"/>
                </a:lnTo>
                <a:lnTo>
                  <a:pt x="610697" y="119969"/>
                </a:lnTo>
                <a:lnTo>
                  <a:pt x="616184" y="127894"/>
                </a:lnTo>
                <a:lnTo>
                  <a:pt x="613136" y="135819"/>
                </a:lnTo>
                <a:lnTo>
                  <a:pt x="594238" y="13277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F2308055-399B-41F5-B599-263B0950A5C7}"/>
              </a:ext>
            </a:extLst>
          </p:cNvPr>
          <p:cNvSpPr/>
          <p:nvPr/>
        </p:nvSpPr>
        <p:spPr>
          <a:xfrm>
            <a:off x="9828028" y="4026468"/>
            <a:ext cx="36652" cy="52359"/>
          </a:xfrm>
          <a:custGeom>
            <a:avLst/>
            <a:gdLst>
              <a:gd name="connsiteX0" fmla="*/ 2926 w 42672"/>
              <a:gd name="connsiteY0" fmla="*/ 38893 h 60960"/>
              <a:gd name="connsiteX1" fmla="*/ 19385 w 42672"/>
              <a:gd name="connsiteY1" fmla="*/ 59009 h 60960"/>
              <a:gd name="connsiteX2" fmla="*/ 26090 w 42672"/>
              <a:gd name="connsiteY2" fmla="*/ 45598 h 60960"/>
              <a:gd name="connsiteX3" fmla="*/ 42550 w 42672"/>
              <a:gd name="connsiteY3" fmla="*/ 46817 h 60960"/>
              <a:gd name="connsiteX4" fmla="*/ 43160 w 42672"/>
              <a:gd name="connsiteY4" fmla="*/ 21824 h 60960"/>
              <a:gd name="connsiteX5" fmla="*/ 43769 w 42672"/>
              <a:gd name="connsiteY5" fmla="*/ 2926 h 60960"/>
              <a:gd name="connsiteX6" fmla="*/ 15728 w 42672"/>
              <a:gd name="connsiteY6" fmla="*/ 24262 h 60960"/>
              <a:gd name="connsiteX7" fmla="*/ 2926 w 42672"/>
              <a:gd name="connsiteY7" fmla="*/ 38893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" h="60960">
                <a:moveTo>
                  <a:pt x="2926" y="38893"/>
                </a:moveTo>
                <a:lnTo>
                  <a:pt x="19385" y="59009"/>
                </a:lnTo>
                <a:lnTo>
                  <a:pt x="26090" y="45598"/>
                </a:lnTo>
                <a:lnTo>
                  <a:pt x="42550" y="46817"/>
                </a:lnTo>
                <a:lnTo>
                  <a:pt x="43160" y="21824"/>
                </a:lnTo>
                <a:lnTo>
                  <a:pt x="43769" y="2926"/>
                </a:lnTo>
                <a:lnTo>
                  <a:pt x="15728" y="24262"/>
                </a:lnTo>
                <a:lnTo>
                  <a:pt x="2926" y="3889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23E3FE63-CC7F-4D77-8F56-661C3A7B376A}"/>
              </a:ext>
            </a:extLst>
          </p:cNvPr>
          <p:cNvSpPr/>
          <p:nvPr/>
        </p:nvSpPr>
        <p:spPr>
          <a:xfrm>
            <a:off x="9000219" y="3265158"/>
            <a:ext cx="99483" cy="57596"/>
          </a:xfrm>
          <a:custGeom>
            <a:avLst/>
            <a:gdLst>
              <a:gd name="connsiteX0" fmla="*/ 94366 w 115824"/>
              <a:gd name="connsiteY0" fmla="*/ 23652 h 67056"/>
              <a:gd name="connsiteX1" fmla="*/ 77907 w 115824"/>
              <a:gd name="connsiteY1" fmla="*/ 12680 h 67056"/>
              <a:gd name="connsiteX2" fmla="*/ 60229 w 115824"/>
              <a:gd name="connsiteY2" fmla="*/ 12070 h 67056"/>
              <a:gd name="connsiteX3" fmla="*/ 34626 w 115824"/>
              <a:gd name="connsiteY3" fmla="*/ 2926 h 67056"/>
              <a:gd name="connsiteX4" fmla="*/ 18776 w 115824"/>
              <a:gd name="connsiteY4" fmla="*/ 12680 h 67056"/>
              <a:gd name="connsiteX5" fmla="*/ 2926 w 115824"/>
              <a:gd name="connsiteY5" fmla="*/ 41940 h 67056"/>
              <a:gd name="connsiteX6" fmla="*/ 4755 w 115824"/>
              <a:gd name="connsiteY6" fmla="*/ 49256 h 67056"/>
              <a:gd name="connsiteX7" fmla="*/ 38283 w 115824"/>
              <a:gd name="connsiteY7" fmla="*/ 64496 h 67056"/>
              <a:gd name="connsiteX8" fmla="*/ 57790 w 115824"/>
              <a:gd name="connsiteY8" fmla="*/ 58400 h 67056"/>
              <a:gd name="connsiteX9" fmla="*/ 86442 w 115824"/>
              <a:gd name="connsiteY9" fmla="*/ 60838 h 67056"/>
              <a:gd name="connsiteX10" fmla="*/ 113264 w 115824"/>
              <a:gd name="connsiteY10" fmla="*/ 59619 h 67056"/>
              <a:gd name="connsiteX11" fmla="*/ 110826 w 115824"/>
              <a:gd name="connsiteY11" fmla="*/ 35844 h 67056"/>
              <a:gd name="connsiteX12" fmla="*/ 94366 w 115824"/>
              <a:gd name="connsiteY12" fmla="*/ 23652 h 6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824" h="67056">
                <a:moveTo>
                  <a:pt x="94366" y="23652"/>
                </a:moveTo>
                <a:lnTo>
                  <a:pt x="77907" y="12680"/>
                </a:lnTo>
                <a:lnTo>
                  <a:pt x="60229" y="12070"/>
                </a:lnTo>
                <a:lnTo>
                  <a:pt x="34626" y="2926"/>
                </a:lnTo>
                <a:lnTo>
                  <a:pt x="18776" y="12680"/>
                </a:lnTo>
                <a:lnTo>
                  <a:pt x="2926" y="41940"/>
                </a:lnTo>
                <a:lnTo>
                  <a:pt x="4755" y="49256"/>
                </a:lnTo>
                <a:lnTo>
                  <a:pt x="38283" y="64496"/>
                </a:lnTo>
                <a:lnTo>
                  <a:pt x="57790" y="58400"/>
                </a:lnTo>
                <a:lnTo>
                  <a:pt x="86442" y="60838"/>
                </a:lnTo>
                <a:lnTo>
                  <a:pt x="113264" y="59619"/>
                </a:lnTo>
                <a:lnTo>
                  <a:pt x="110826" y="35844"/>
                </a:lnTo>
                <a:lnTo>
                  <a:pt x="94366" y="2365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CA992917-39D7-4929-8017-B220B7E2BAB3}"/>
              </a:ext>
            </a:extLst>
          </p:cNvPr>
          <p:cNvSpPr/>
          <p:nvPr/>
        </p:nvSpPr>
        <p:spPr>
          <a:xfrm>
            <a:off x="7041440" y="4796157"/>
            <a:ext cx="277507" cy="308923"/>
          </a:xfrm>
          <a:custGeom>
            <a:avLst/>
            <a:gdLst>
              <a:gd name="connsiteX0" fmla="*/ 192512 w 323088"/>
              <a:gd name="connsiteY0" fmla="*/ 5974 h 359664"/>
              <a:gd name="connsiteX1" fmla="*/ 186416 w 323088"/>
              <a:gd name="connsiteY1" fmla="*/ 2926 h 359664"/>
              <a:gd name="connsiteX2" fmla="*/ 166909 w 323088"/>
              <a:gd name="connsiteY2" fmla="*/ 12070 h 359664"/>
              <a:gd name="connsiteX3" fmla="*/ 157155 w 323088"/>
              <a:gd name="connsiteY3" fmla="*/ 12070 h 359664"/>
              <a:gd name="connsiteX4" fmla="*/ 134600 w 323088"/>
              <a:gd name="connsiteY4" fmla="*/ 27310 h 359664"/>
              <a:gd name="connsiteX5" fmla="*/ 122408 w 323088"/>
              <a:gd name="connsiteY5" fmla="*/ 11461 h 359664"/>
              <a:gd name="connsiteX6" fmla="*/ 69982 w 323088"/>
              <a:gd name="connsiteY6" fmla="*/ 24872 h 359664"/>
              <a:gd name="connsiteX7" fmla="*/ 44989 w 323088"/>
              <a:gd name="connsiteY7" fmla="*/ 26091 h 359664"/>
              <a:gd name="connsiteX8" fmla="*/ 39502 w 323088"/>
              <a:gd name="connsiteY8" fmla="*/ 164470 h 359664"/>
              <a:gd name="connsiteX9" fmla="*/ 6584 w 323088"/>
              <a:gd name="connsiteY9" fmla="*/ 165689 h 359664"/>
              <a:gd name="connsiteX10" fmla="*/ 2926 w 323088"/>
              <a:gd name="connsiteY10" fmla="*/ 278465 h 359664"/>
              <a:gd name="connsiteX11" fmla="*/ 11461 w 323088"/>
              <a:gd name="connsiteY11" fmla="*/ 284561 h 359664"/>
              <a:gd name="connsiteX12" fmla="*/ 29749 w 323088"/>
              <a:gd name="connsiteY12" fmla="*/ 321747 h 359664"/>
              <a:gd name="connsiteX13" fmla="*/ 25482 w 323088"/>
              <a:gd name="connsiteY13" fmla="*/ 344912 h 359664"/>
              <a:gd name="connsiteX14" fmla="*/ 32187 w 323088"/>
              <a:gd name="connsiteY14" fmla="*/ 358933 h 359664"/>
              <a:gd name="connsiteX15" fmla="*/ 56571 w 323088"/>
              <a:gd name="connsiteY15" fmla="*/ 354665 h 359664"/>
              <a:gd name="connsiteX16" fmla="*/ 73640 w 323088"/>
              <a:gd name="connsiteY16" fmla="*/ 337597 h 359664"/>
              <a:gd name="connsiteX17" fmla="*/ 90099 w 323088"/>
              <a:gd name="connsiteY17" fmla="*/ 326014 h 359664"/>
              <a:gd name="connsiteX18" fmla="*/ 99243 w 323088"/>
              <a:gd name="connsiteY18" fmla="*/ 307117 h 359664"/>
              <a:gd name="connsiteX19" fmla="*/ 115702 w 323088"/>
              <a:gd name="connsiteY19" fmla="*/ 297973 h 359664"/>
              <a:gd name="connsiteX20" fmla="*/ 129723 w 323088"/>
              <a:gd name="connsiteY20" fmla="*/ 302849 h 359664"/>
              <a:gd name="connsiteX21" fmla="*/ 144963 w 323088"/>
              <a:gd name="connsiteY21" fmla="*/ 313822 h 359664"/>
              <a:gd name="connsiteX22" fmla="*/ 171786 w 323088"/>
              <a:gd name="connsiteY22" fmla="*/ 315651 h 359664"/>
              <a:gd name="connsiteX23" fmla="*/ 193731 w 323088"/>
              <a:gd name="connsiteY23" fmla="*/ 306507 h 359664"/>
              <a:gd name="connsiteX24" fmla="*/ 197389 w 323088"/>
              <a:gd name="connsiteY24" fmla="*/ 294315 h 359664"/>
              <a:gd name="connsiteX25" fmla="*/ 204704 w 323088"/>
              <a:gd name="connsiteY25" fmla="*/ 276027 h 359664"/>
              <a:gd name="connsiteX26" fmla="*/ 222992 w 323088"/>
              <a:gd name="connsiteY26" fmla="*/ 272979 h 359664"/>
              <a:gd name="connsiteX27" fmla="*/ 233355 w 323088"/>
              <a:gd name="connsiteY27" fmla="*/ 258349 h 359664"/>
              <a:gd name="connsiteX28" fmla="*/ 245547 w 323088"/>
              <a:gd name="connsiteY28" fmla="*/ 232136 h 359664"/>
              <a:gd name="connsiteX29" fmla="*/ 277246 w 323088"/>
              <a:gd name="connsiteY29" fmla="*/ 203485 h 359664"/>
              <a:gd name="connsiteX30" fmla="*/ 326014 w 323088"/>
              <a:gd name="connsiteY30" fmla="*/ 174833 h 359664"/>
              <a:gd name="connsiteX31" fmla="*/ 305288 w 323088"/>
              <a:gd name="connsiteY31" fmla="*/ 157155 h 359664"/>
              <a:gd name="connsiteX32" fmla="*/ 279685 w 323088"/>
              <a:gd name="connsiteY32" fmla="*/ 151669 h 359664"/>
              <a:gd name="connsiteX33" fmla="*/ 270541 w 323088"/>
              <a:gd name="connsiteY33" fmla="*/ 126675 h 359664"/>
              <a:gd name="connsiteX34" fmla="*/ 271150 w 323088"/>
              <a:gd name="connsiteY34" fmla="*/ 113264 h 359664"/>
              <a:gd name="connsiteX35" fmla="*/ 257130 w 323088"/>
              <a:gd name="connsiteY35" fmla="*/ 108997 h 359664"/>
              <a:gd name="connsiteX36" fmla="*/ 220554 w 323088"/>
              <a:gd name="connsiteY36" fmla="*/ 66325 h 359664"/>
              <a:gd name="connsiteX37" fmla="*/ 210800 w 323088"/>
              <a:gd name="connsiteY37" fmla="*/ 43769 h 359664"/>
              <a:gd name="connsiteX38" fmla="*/ 204094 w 323088"/>
              <a:gd name="connsiteY38" fmla="*/ 37064 h 359664"/>
              <a:gd name="connsiteX39" fmla="*/ 192512 w 323088"/>
              <a:gd name="connsiteY39" fmla="*/ 5974 h 35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3088" h="359664">
                <a:moveTo>
                  <a:pt x="192512" y="5974"/>
                </a:moveTo>
                <a:lnTo>
                  <a:pt x="186416" y="2926"/>
                </a:lnTo>
                <a:lnTo>
                  <a:pt x="166909" y="12070"/>
                </a:lnTo>
                <a:lnTo>
                  <a:pt x="157155" y="12070"/>
                </a:lnTo>
                <a:lnTo>
                  <a:pt x="134600" y="27310"/>
                </a:lnTo>
                <a:lnTo>
                  <a:pt x="122408" y="11461"/>
                </a:lnTo>
                <a:lnTo>
                  <a:pt x="69982" y="24872"/>
                </a:lnTo>
                <a:lnTo>
                  <a:pt x="44989" y="26091"/>
                </a:lnTo>
                <a:lnTo>
                  <a:pt x="39502" y="164470"/>
                </a:lnTo>
                <a:lnTo>
                  <a:pt x="6584" y="165689"/>
                </a:lnTo>
                <a:lnTo>
                  <a:pt x="2926" y="278465"/>
                </a:lnTo>
                <a:lnTo>
                  <a:pt x="11461" y="284561"/>
                </a:lnTo>
                <a:lnTo>
                  <a:pt x="29749" y="321747"/>
                </a:lnTo>
                <a:lnTo>
                  <a:pt x="25482" y="344912"/>
                </a:lnTo>
                <a:lnTo>
                  <a:pt x="32187" y="358933"/>
                </a:lnTo>
                <a:lnTo>
                  <a:pt x="56571" y="354665"/>
                </a:lnTo>
                <a:lnTo>
                  <a:pt x="73640" y="337597"/>
                </a:lnTo>
                <a:lnTo>
                  <a:pt x="90099" y="326014"/>
                </a:lnTo>
                <a:lnTo>
                  <a:pt x="99243" y="307117"/>
                </a:lnTo>
                <a:lnTo>
                  <a:pt x="115702" y="297973"/>
                </a:lnTo>
                <a:lnTo>
                  <a:pt x="129723" y="302849"/>
                </a:lnTo>
                <a:lnTo>
                  <a:pt x="144963" y="313822"/>
                </a:lnTo>
                <a:lnTo>
                  <a:pt x="171786" y="315651"/>
                </a:lnTo>
                <a:lnTo>
                  <a:pt x="193731" y="306507"/>
                </a:lnTo>
                <a:lnTo>
                  <a:pt x="197389" y="294315"/>
                </a:lnTo>
                <a:lnTo>
                  <a:pt x="204704" y="276027"/>
                </a:lnTo>
                <a:lnTo>
                  <a:pt x="222992" y="272979"/>
                </a:lnTo>
                <a:lnTo>
                  <a:pt x="233355" y="258349"/>
                </a:lnTo>
                <a:lnTo>
                  <a:pt x="245547" y="232136"/>
                </a:lnTo>
                <a:lnTo>
                  <a:pt x="277246" y="203485"/>
                </a:lnTo>
                <a:lnTo>
                  <a:pt x="326014" y="174833"/>
                </a:lnTo>
                <a:lnTo>
                  <a:pt x="305288" y="157155"/>
                </a:lnTo>
                <a:lnTo>
                  <a:pt x="279685" y="151669"/>
                </a:lnTo>
                <a:lnTo>
                  <a:pt x="270541" y="126675"/>
                </a:lnTo>
                <a:lnTo>
                  <a:pt x="271150" y="113264"/>
                </a:lnTo>
                <a:lnTo>
                  <a:pt x="257130" y="108997"/>
                </a:lnTo>
                <a:lnTo>
                  <a:pt x="220554" y="66325"/>
                </a:lnTo>
                <a:lnTo>
                  <a:pt x="210800" y="43769"/>
                </a:lnTo>
                <a:lnTo>
                  <a:pt x="204094" y="37064"/>
                </a:lnTo>
                <a:lnTo>
                  <a:pt x="192512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B2791732-74F1-42CB-9504-643B381B90F0}"/>
              </a:ext>
            </a:extLst>
          </p:cNvPr>
          <p:cNvSpPr/>
          <p:nvPr/>
        </p:nvSpPr>
        <p:spPr>
          <a:xfrm>
            <a:off x="6895880" y="3836926"/>
            <a:ext cx="382226" cy="298451"/>
          </a:xfrm>
          <a:custGeom>
            <a:avLst/>
            <a:gdLst>
              <a:gd name="connsiteX0" fmla="*/ 324185 w 445008"/>
              <a:gd name="connsiteY0" fmla="*/ 100462 h 347472"/>
              <a:gd name="connsiteX1" fmla="*/ 321137 w 445008"/>
              <a:gd name="connsiteY1" fmla="*/ 98633 h 347472"/>
              <a:gd name="connsiteX2" fmla="*/ 308945 w 445008"/>
              <a:gd name="connsiteY2" fmla="*/ 87661 h 347472"/>
              <a:gd name="connsiteX3" fmla="*/ 307116 w 445008"/>
              <a:gd name="connsiteY3" fmla="*/ 75469 h 347472"/>
              <a:gd name="connsiteX4" fmla="*/ 311993 w 445008"/>
              <a:gd name="connsiteY4" fmla="*/ 59619 h 347472"/>
              <a:gd name="connsiteX5" fmla="*/ 311993 w 445008"/>
              <a:gd name="connsiteY5" fmla="*/ 43769 h 347472"/>
              <a:gd name="connsiteX6" fmla="*/ 291876 w 445008"/>
              <a:gd name="connsiteY6" fmla="*/ 19385 h 347472"/>
              <a:gd name="connsiteX7" fmla="*/ 287609 w 445008"/>
              <a:gd name="connsiteY7" fmla="*/ 2926 h 347472"/>
              <a:gd name="connsiteX8" fmla="*/ 266273 w 445008"/>
              <a:gd name="connsiteY8" fmla="*/ 9632 h 347472"/>
              <a:gd name="connsiteX9" fmla="*/ 249204 w 445008"/>
              <a:gd name="connsiteY9" fmla="*/ 24872 h 347472"/>
              <a:gd name="connsiteX10" fmla="*/ 224820 w 445008"/>
              <a:gd name="connsiteY10" fmla="*/ 67544 h 347472"/>
              <a:gd name="connsiteX11" fmla="*/ 193121 w 445008"/>
              <a:gd name="connsiteY11" fmla="*/ 85222 h 347472"/>
              <a:gd name="connsiteX12" fmla="*/ 160202 w 445008"/>
              <a:gd name="connsiteY12" fmla="*/ 82784 h 347472"/>
              <a:gd name="connsiteX13" fmla="*/ 150449 w 445008"/>
              <a:gd name="connsiteY13" fmla="*/ 86441 h 347472"/>
              <a:gd name="connsiteX14" fmla="*/ 154106 w 445008"/>
              <a:gd name="connsiteY14" fmla="*/ 100462 h 347472"/>
              <a:gd name="connsiteX15" fmla="*/ 136428 w 445008"/>
              <a:gd name="connsiteY15" fmla="*/ 113873 h 347472"/>
              <a:gd name="connsiteX16" fmla="*/ 122408 w 445008"/>
              <a:gd name="connsiteY16" fmla="*/ 129113 h 347472"/>
              <a:gd name="connsiteX17" fmla="*/ 79126 w 445008"/>
              <a:gd name="connsiteY17" fmla="*/ 143744 h 347472"/>
              <a:gd name="connsiteX18" fmla="*/ 70592 w 445008"/>
              <a:gd name="connsiteY18" fmla="*/ 135209 h 347472"/>
              <a:gd name="connsiteX19" fmla="*/ 65105 w 445008"/>
              <a:gd name="connsiteY19" fmla="*/ 133990 h 347472"/>
              <a:gd name="connsiteX20" fmla="*/ 59009 w 445008"/>
              <a:gd name="connsiteY20" fmla="*/ 144353 h 347472"/>
              <a:gd name="connsiteX21" fmla="*/ 30358 w 445008"/>
              <a:gd name="connsiteY21" fmla="*/ 146792 h 347472"/>
              <a:gd name="connsiteX22" fmla="*/ 13898 w 445008"/>
              <a:gd name="connsiteY22" fmla="*/ 186416 h 347472"/>
              <a:gd name="connsiteX23" fmla="*/ 5364 w 445008"/>
              <a:gd name="connsiteY23" fmla="*/ 193121 h 347472"/>
              <a:gd name="connsiteX24" fmla="*/ 2926 w 445008"/>
              <a:gd name="connsiteY24" fmla="*/ 223601 h 347472"/>
              <a:gd name="connsiteX25" fmla="*/ 6584 w 445008"/>
              <a:gd name="connsiteY25" fmla="*/ 240061 h 347472"/>
              <a:gd name="connsiteX26" fmla="*/ 4145 w 445008"/>
              <a:gd name="connsiteY26" fmla="*/ 251643 h 347472"/>
              <a:gd name="connsiteX27" fmla="*/ 19994 w 445008"/>
              <a:gd name="connsiteY27" fmla="*/ 271760 h 347472"/>
              <a:gd name="connsiteX28" fmla="*/ 23042 w 445008"/>
              <a:gd name="connsiteY28" fmla="*/ 285781 h 347472"/>
              <a:gd name="connsiteX29" fmla="*/ 35844 w 445008"/>
              <a:gd name="connsiteY29" fmla="*/ 305288 h 347472"/>
              <a:gd name="connsiteX30" fmla="*/ 51694 w 445008"/>
              <a:gd name="connsiteY30" fmla="*/ 318089 h 347472"/>
              <a:gd name="connsiteX31" fmla="*/ 53522 w 445008"/>
              <a:gd name="connsiteY31" fmla="*/ 335768 h 347472"/>
              <a:gd name="connsiteX32" fmla="*/ 57180 w 445008"/>
              <a:gd name="connsiteY32" fmla="*/ 346741 h 347472"/>
              <a:gd name="connsiteX33" fmla="*/ 74858 w 445008"/>
              <a:gd name="connsiteY33" fmla="*/ 310774 h 347472"/>
              <a:gd name="connsiteX34" fmla="*/ 94976 w 445008"/>
              <a:gd name="connsiteY34" fmla="*/ 290048 h 347472"/>
              <a:gd name="connsiteX35" fmla="*/ 118140 w 445008"/>
              <a:gd name="connsiteY35" fmla="*/ 296753 h 347472"/>
              <a:gd name="connsiteX36" fmla="*/ 140086 w 445008"/>
              <a:gd name="connsiteY36" fmla="*/ 299192 h 347472"/>
              <a:gd name="connsiteX37" fmla="*/ 143134 w 445008"/>
              <a:gd name="connsiteY37" fmla="*/ 271760 h 347472"/>
              <a:gd name="connsiteX38" fmla="*/ 156545 w 445008"/>
              <a:gd name="connsiteY38" fmla="*/ 252253 h 347472"/>
              <a:gd name="connsiteX39" fmla="*/ 174833 w 445008"/>
              <a:gd name="connsiteY39" fmla="*/ 240061 h 347472"/>
              <a:gd name="connsiteX40" fmla="*/ 202874 w 445008"/>
              <a:gd name="connsiteY40" fmla="*/ 252862 h 347472"/>
              <a:gd name="connsiteX41" fmla="*/ 224820 w 445008"/>
              <a:gd name="connsiteY41" fmla="*/ 267493 h 347472"/>
              <a:gd name="connsiteX42" fmla="*/ 249814 w 445008"/>
              <a:gd name="connsiteY42" fmla="*/ 271150 h 347472"/>
              <a:gd name="connsiteX43" fmla="*/ 275417 w 445008"/>
              <a:gd name="connsiteY43" fmla="*/ 278465 h 347472"/>
              <a:gd name="connsiteX44" fmla="*/ 285170 w 445008"/>
              <a:gd name="connsiteY44" fmla="*/ 255301 h 347472"/>
              <a:gd name="connsiteX45" fmla="*/ 290048 w 445008"/>
              <a:gd name="connsiteY45" fmla="*/ 252253 h 347472"/>
              <a:gd name="connsiteX46" fmla="*/ 305897 w 445008"/>
              <a:gd name="connsiteY46" fmla="*/ 255910 h 347472"/>
              <a:gd name="connsiteX47" fmla="*/ 343692 w 445008"/>
              <a:gd name="connsiteY47" fmla="*/ 237013 h 347472"/>
              <a:gd name="connsiteX48" fmla="*/ 357104 w 445008"/>
              <a:gd name="connsiteY48" fmla="*/ 244937 h 347472"/>
              <a:gd name="connsiteX49" fmla="*/ 368076 w 445008"/>
              <a:gd name="connsiteY49" fmla="*/ 243718 h 347472"/>
              <a:gd name="connsiteX50" fmla="*/ 373562 w 445008"/>
              <a:gd name="connsiteY50" fmla="*/ 234574 h 347472"/>
              <a:gd name="connsiteX51" fmla="*/ 385754 w 445008"/>
              <a:gd name="connsiteY51" fmla="*/ 230917 h 347472"/>
              <a:gd name="connsiteX52" fmla="*/ 411968 w 445008"/>
              <a:gd name="connsiteY52" fmla="*/ 235184 h 347472"/>
              <a:gd name="connsiteX53" fmla="*/ 433913 w 445008"/>
              <a:gd name="connsiteY53" fmla="*/ 235793 h 347472"/>
              <a:gd name="connsiteX54" fmla="*/ 444886 w 445008"/>
              <a:gd name="connsiteY54" fmla="*/ 232136 h 347472"/>
              <a:gd name="connsiteX55" fmla="*/ 439400 w 445008"/>
              <a:gd name="connsiteY55" fmla="*/ 219334 h 347472"/>
              <a:gd name="connsiteX56" fmla="*/ 413796 w 445008"/>
              <a:gd name="connsiteY56" fmla="*/ 204094 h 347472"/>
              <a:gd name="connsiteX57" fmla="*/ 404652 w 445008"/>
              <a:gd name="connsiteY57" fmla="*/ 180929 h 347472"/>
              <a:gd name="connsiteX58" fmla="*/ 390022 w 445008"/>
              <a:gd name="connsiteY58" fmla="*/ 164470 h 347472"/>
              <a:gd name="connsiteX59" fmla="*/ 366857 w 445008"/>
              <a:gd name="connsiteY59" fmla="*/ 143744 h 347472"/>
              <a:gd name="connsiteX60" fmla="*/ 366248 w 445008"/>
              <a:gd name="connsiteY60" fmla="*/ 131552 h 347472"/>
              <a:gd name="connsiteX61" fmla="*/ 347350 w 445008"/>
              <a:gd name="connsiteY61" fmla="*/ 115702 h 347472"/>
              <a:gd name="connsiteX62" fmla="*/ 324185 w 445008"/>
              <a:gd name="connsiteY62" fmla="*/ 100462 h 3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45008" h="347472">
                <a:moveTo>
                  <a:pt x="324185" y="100462"/>
                </a:moveTo>
                <a:lnTo>
                  <a:pt x="321137" y="98633"/>
                </a:lnTo>
                <a:lnTo>
                  <a:pt x="308945" y="87661"/>
                </a:lnTo>
                <a:lnTo>
                  <a:pt x="307116" y="75469"/>
                </a:lnTo>
                <a:lnTo>
                  <a:pt x="311993" y="59619"/>
                </a:lnTo>
                <a:lnTo>
                  <a:pt x="311993" y="43769"/>
                </a:lnTo>
                <a:lnTo>
                  <a:pt x="291876" y="19385"/>
                </a:lnTo>
                <a:lnTo>
                  <a:pt x="287609" y="2926"/>
                </a:lnTo>
                <a:lnTo>
                  <a:pt x="266273" y="9632"/>
                </a:lnTo>
                <a:lnTo>
                  <a:pt x="249204" y="24872"/>
                </a:lnTo>
                <a:lnTo>
                  <a:pt x="224820" y="67544"/>
                </a:lnTo>
                <a:lnTo>
                  <a:pt x="193121" y="85222"/>
                </a:lnTo>
                <a:lnTo>
                  <a:pt x="160202" y="82784"/>
                </a:lnTo>
                <a:lnTo>
                  <a:pt x="150449" y="86441"/>
                </a:lnTo>
                <a:lnTo>
                  <a:pt x="154106" y="100462"/>
                </a:lnTo>
                <a:lnTo>
                  <a:pt x="136428" y="113873"/>
                </a:lnTo>
                <a:lnTo>
                  <a:pt x="122408" y="129113"/>
                </a:lnTo>
                <a:lnTo>
                  <a:pt x="79126" y="143744"/>
                </a:lnTo>
                <a:lnTo>
                  <a:pt x="70592" y="135209"/>
                </a:lnTo>
                <a:lnTo>
                  <a:pt x="65105" y="133990"/>
                </a:lnTo>
                <a:lnTo>
                  <a:pt x="59009" y="144353"/>
                </a:lnTo>
                <a:lnTo>
                  <a:pt x="30358" y="146792"/>
                </a:lnTo>
                <a:lnTo>
                  <a:pt x="13898" y="186416"/>
                </a:lnTo>
                <a:lnTo>
                  <a:pt x="5364" y="193121"/>
                </a:lnTo>
                <a:lnTo>
                  <a:pt x="2926" y="223601"/>
                </a:lnTo>
                <a:lnTo>
                  <a:pt x="6584" y="240061"/>
                </a:lnTo>
                <a:lnTo>
                  <a:pt x="4145" y="251643"/>
                </a:lnTo>
                <a:lnTo>
                  <a:pt x="19994" y="271760"/>
                </a:lnTo>
                <a:lnTo>
                  <a:pt x="23042" y="285781"/>
                </a:lnTo>
                <a:lnTo>
                  <a:pt x="35844" y="305288"/>
                </a:lnTo>
                <a:lnTo>
                  <a:pt x="51694" y="318089"/>
                </a:lnTo>
                <a:lnTo>
                  <a:pt x="53522" y="335768"/>
                </a:lnTo>
                <a:lnTo>
                  <a:pt x="57180" y="346741"/>
                </a:lnTo>
                <a:lnTo>
                  <a:pt x="74858" y="310774"/>
                </a:lnTo>
                <a:lnTo>
                  <a:pt x="94976" y="290048"/>
                </a:lnTo>
                <a:lnTo>
                  <a:pt x="118140" y="296753"/>
                </a:lnTo>
                <a:lnTo>
                  <a:pt x="140086" y="299192"/>
                </a:lnTo>
                <a:lnTo>
                  <a:pt x="143134" y="271760"/>
                </a:lnTo>
                <a:lnTo>
                  <a:pt x="156545" y="252253"/>
                </a:lnTo>
                <a:lnTo>
                  <a:pt x="174833" y="240061"/>
                </a:lnTo>
                <a:lnTo>
                  <a:pt x="202874" y="252862"/>
                </a:lnTo>
                <a:lnTo>
                  <a:pt x="224820" y="267493"/>
                </a:lnTo>
                <a:lnTo>
                  <a:pt x="249814" y="271150"/>
                </a:lnTo>
                <a:lnTo>
                  <a:pt x="275417" y="278465"/>
                </a:lnTo>
                <a:lnTo>
                  <a:pt x="285170" y="255301"/>
                </a:lnTo>
                <a:lnTo>
                  <a:pt x="290048" y="252253"/>
                </a:lnTo>
                <a:lnTo>
                  <a:pt x="305897" y="255910"/>
                </a:lnTo>
                <a:lnTo>
                  <a:pt x="343692" y="237013"/>
                </a:lnTo>
                <a:lnTo>
                  <a:pt x="357104" y="244937"/>
                </a:lnTo>
                <a:lnTo>
                  <a:pt x="368076" y="243718"/>
                </a:lnTo>
                <a:lnTo>
                  <a:pt x="373562" y="234574"/>
                </a:lnTo>
                <a:lnTo>
                  <a:pt x="385754" y="230917"/>
                </a:lnTo>
                <a:lnTo>
                  <a:pt x="411968" y="235184"/>
                </a:lnTo>
                <a:lnTo>
                  <a:pt x="433913" y="235793"/>
                </a:lnTo>
                <a:lnTo>
                  <a:pt x="444886" y="232136"/>
                </a:lnTo>
                <a:lnTo>
                  <a:pt x="439400" y="219334"/>
                </a:lnTo>
                <a:lnTo>
                  <a:pt x="413796" y="204094"/>
                </a:lnTo>
                <a:lnTo>
                  <a:pt x="404652" y="180929"/>
                </a:lnTo>
                <a:lnTo>
                  <a:pt x="390022" y="164470"/>
                </a:lnTo>
                <a:lnTo>
                  <a:pt x="366857" y="143744"/>
                </a:lnTo>
                <a:lnTo>
                  <a:pt x="366248" y="131552"/>
                </a:lnTo>
                <a:lnTo>
                  <a:pt x="347350" y="115702"/>
                </a:lnTo>
                <a:lnTo>
                  <a:pt x="324185" y="10046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A3A5E0B-A60D-4FA5-97FD-0A6BD779946F}"/>
              </a:ext>
            </a:extLst>
          </p:cNvPr>
          <p:cNvSpPr/>
          <p:nvPr/>
        </p:nvSpPr>
        <p:spPr>
          <a:xfrm>
            <a:off x="3158963" y="1616871"/>
            <a:ext cx="2230527" cy="1193803"/>
          </a:xfrm>
          <a:custGeom>
            <a:avLst/>
            <a:gdLst>
              <a:gd name="connsiteX0" fmla="*/ 1922557 w 2596896"/>
              <a:gd name="connsiteY0" fmla="*/ 1218469 h 1389888"/>
              <a:gd name="connsiteX1" fmla="*/ 1918289 w 2596896"/>
              <a:gd name="connsiteY1" fmla="*/ 1200181 h 1389888"/>
              <a:gd name="connsiteX2" fmla="*/ 1903049 w 2596896"/>
              <a:gd name="connsiteY2" fmla="*/ 1211763 h 1389888"/>
              <a:gd name="connsiteX3" fmla="*/ 1906097 w 2596896"/>
              <a:gd name="connsiteY3" fmla="*/ 1224565 h 1389888"/>
              <a:gd name="connsiteX4" fmla="*/ 1940235 w 2596896"/>
              <a:gd name="connsiteY4" fmla="*/ 1240414 h 1389888"/>
              <a:gd name="connsiteX5" fmla="*/ 1951817 w 2596896"/>
              <a:gd name="connsiteY5" fmla="*/ 1237976 h 1389888"/>
              <a:gd name="connsiteX6" fmla="*/ 1971934 w 2596896"/>
              <a:gd name="connsiteY6" fmla="*/ 1222736 h 1389888"/>
              <a:gd name="connsiteX7" fmla="*/ 1943283 w 2596896"/>
              <a:gd name="connsiteY7" fmla="*/ 1223345 h 1389888"/>
              <a:gd name="connsiteX8" fmla="*/ 1922557 w 2596896"/>
              <a:gd name="connsiteY8" fmla="*/ 1218469 h 1389888"/>
              <a:gd name="connsiteX9" fmla="*/ 2010339 w 2596896"/>
              <a:gd name="connsiteY9" fmla="*/ 1121542 h 1389888"/>
              <a:gd name="connsiteX10" fmla="*/ 2011558 w 2596896"/>
              <a:gd name="connsiteY10" fmla="*/ 1114837 h 1389888"/>
              <a:gd name="connsiteX11" fmla="*/ 1986565 w 2596896"/>
              <a:gd name="connsiteY11" fmla="*/ 1098987 h 1389888"/>
              <a:gd name="connsiteX12" fmla="*/ 1950598 w 2596896"/>
              <a:gd name="connsiteY12" fmla="*/ 1089233 h 1389888"/>
              <a:gd name="connsiteX13" fmla="*/ 1939016 w 2596896"/>
              <a:gd name="connsiteY13" fmla="*/ 1092891 h 1389888"/>
              <a:gd name="connsiteX14" fmla="*/ 1960352 w 2596896"/>
              <a:gd name="connsiteY14" fmla="*/ 1110569 h 1389888"/>
              <a:gd name="connsiteX15" fmla="*/ 1995099 w 2596896"/>
              <a:gd name="connsiteY15" fmla="*/ 1122152 h 1389888"/>
              <a:gd name="connsiteX16" fmla="*/ 2010339 w 2596896"/>
              <a:gd name="connsiteY16" fmla="*/ 1121542 h 1389888"/>
              <a:gd name="connsiteX17" fmla="*/ 149230 w 2596896"/>
              <a:gd name="connsiteY17" fmla="*/ 1144097 h 1389888"/>
              <a:gd name="connsiteX18" fmla="*/ 150449 w 2596896"/>
              <a:gd name="connsiteY18" fmla="*/ 1123371 h 1389888"/>
              <a:gd name="connsiteX19" fmla="*/ 130942 w 2596896"/>
              <a:gd name="connsiteY19" fmla="*/ 1107521 h 1389888"/>
              <a:gd name="connsiteX20" fmla="*/ 128504 w 2596896"/>
              <a:gd name="connsiteY20" fmla="*/ 1089843 h 1389888"/>
              <a:gd name="connsiteX21" fmla="*/ 127894 w 2596896"/>
              <a:gd name="connsiteY21" fmla="*/ 1077041 h 1389888"/>
              <a:gd name="connsiteX22" fmla="*/ 102900 w 2596896"/>
              <a:gd name="connsiteY22" fmla="*/ 1072774 h 1389888"/>
              <a:gd name="connsiteX23" fmla="*/ 88270 w 2596896"/>
              <a:gd name="connsiteY23" fmla="*/ 1067288 h 1389888"/>
              <a:gd name="connsiteX24" fmla="*/ 63276 w 2596896"/>
              <a:gd name="connsiteY24" fmla="*/ 1058753 h 1389888"/>
              <a:gd name="connsiteX25" fmla="*/ 54742 w 2596896"/>
              <a:gd name="connsiteY25" fmla="*/ 1067897 h 1389888"/>
              <a:gd name="connsiteX26" fmla="*/ 51084 w 2596896"/>
              <a:gd name="connsiteY26" fmla="*/ 1088014 h 1389888"/>
              <a:gd name="connsiteX27" fmla="*/ 77297 w 2596896"/>
              <a:gd name="connsiteY27" fmla="*/ 1094720 h 1389888"/>
              <a:gd name="connsiteX28" fmla="*/ 74859 w 2596896"/>
              <a:gd name="connsiteY28" fmla="*/ 1105693 h 1389888"/>
              <a:gd name="connsiteX29" fmla="*/ 92537 w 2596896"/>
              <a:gd name="connsiteY29" fmla="*/ 1119104 h 1389888"/>
              <a:gd name="connsiteX30" fmla="*/ 92537 w 2596896"/>
              <a:gd name="connsiteY30" fmla="*/ 1132515 h 1389888"/>
              <a:gd name="connsiteX31" fmla="*/ 130942 w 2596896"/>
              <a:gd name="connsiteY31" fmla="*/ 1149584 h 1389888"/>
              <a:gd name="connsiteX32" fmla="*/ 149230 w 2596896"/>
              <a:gd name="connsiteY32" fmla="*/ 1144097 h 1389888"/>
              <a:gd name="connsiteX33" fmla="*/ 2198096 w 2596896"/>
              <a:gd name="connsiteY33" fmla="*/ 1061801 h 1389888"/>
              <a:gd name="connsiteX34" fmla="*/ 2221870 w 2596896"/>
              <a:gd name="connsiteY34" fmla="*/ 1038636 h 1389888"/>
              <a:gd name="connsiteX35" fmla="*/ 2230405 w 2596896"/>
              <a:gd name="connsiteY35" fmla="*/ 1028273 h 1389888"/>
              <a:gd name="connsiteX36" fmla="*/ 2217603 w 2596896"/>
              <a:gd name="connsiteY36" fmla="*/ 1026444 h 1389888"/>
              <a:gd name="connsiteX37" fmla="*/ 2187733 w 2596896"/>
              <a:gd name="connsiteY37" fmla="*/ 1039856 h 1389888"/>
              <a:gd name="connsiteX38" fmla="*/ 2162129 w 2596896"/>
              <a:gd name="connsiteY38" fmla="*/ 1061192 h 1389888"/>
              <a:gd name="connsiteX39" fmla="*/ 2112752 w 2596896"/>
              <a:gd name="connsiteY39" fmla="*/ 1120933 h 1389888"/>
              <a:gd name="connsiteX40" fmla="*/ 2080443 w 2596896"/>
              <a:gd name="connsiteY40" fmla="*/ 1143488 h 1389888"/>
              <a:gd name="connsiteX41" fmla="*/ 2090197 w 2596896"/>
              <a:gd name="connsiteY41" fmla="*/ 1153851 h 1389888"/>
              <a:gd name="connsiteX42" fmla="*/ 2067032 w 2596896"/>
              <a:gd name="connsiteY42" fmla="*/ 1167262 h 1389888"/>
              <a:gd name="connsiteX43" fmla="*/ 2068251 w 2596896"/>
              <a:gd name="connsiteY43" fmla="*/ 1178845 h 1389888"/>
              <a:gd name="connsiteX44" fmla="*/ 2126773 w 2596896"/>
              <a:gd name="connsiteY44" fmla="*/ 1179454 h 1389888"/>
              <a:gd name="connsiteX45" fmla="*/ 2159691 w 2596896"/>
              <a:gd name="connsiteY45" fmla="*/ 1177625 h 1389888"/>
              <a:gd name="connsiteX46" fmla="*/ 2186513 w 2596896"/>
              <a:gd name="connsiteY46" fmla="*/ 1186769 h 1389888"/>
              <a:gd name="connsiteX47" fmla="*/ 2159691 w 2596896"/>
              <a:gd name="connsiteY47" fmla="*/ 1204448 h 1389888"/>
              <a:gd name="connsiteX48" fmla="*/ 2177369 w 2596896"/>
              <a:gd name="connsiteY48" fmla="*/ 1205667 h 1389888"/>
              <a:gd name="connsiteX49" fmla="*/ 2221870 w 2596896"/>
              <a:gd name="connsiteY49" fmla="*/ 1172749 h 1389888"/>
              <a:gd name="connsiteX50" fmla="*/ 2229185 w 2596896"/>
              <a:gd name="connsiteY50" fmla="*/ 1177625 h 1389888"/>
              <a:gd name="connsiteX51" fmla="*/ 2213945 w 2596896"/>
              <a:gd name="connsiteY51" fmla="*/ 1208715 h 1389888"/>
              <a:gd name="connsiteX52" fmla="*/ 2232233 w 2596896"/>
              <a:gd name="connsiteY52" fmla="*/ 1216030 h 1389888"/>
              <a:gd name="connsiteX53" fmla="*/ 2246254 w 2596896"/>
              <a:gd name="connsiteY53" fmla="*/ 1214811 h 1389888"/>
              <a:gd name="connsiteX54" fmla="*/ 2267590 w 2596896"/>
              <a:gd name="connsiteY54" fmla="*/ 1181283 h 1389888"/>
              <a:gd name="connsiteX55" fmla="*/ 2264542 w 2596896"/>
              <a:gd name="connsiteY55" fmla="*/ 1157509 h 1389888"/>
              <a:gd name="connsiteX56" fmla="*/ 2266371 w 2596896"/>
              <a:gd name="connsiteY56" fmla="*/ 1137392 h 1389888"/>
              <a:gd name="connsiteX57" fmla="*/ 2243816 w 2596896"/>
              <a:gd name="connsiteY57" fmla="*/ 1144097 h 1389888"/>
              <a:gd name="connsiteX58" fmla="*/ 2260885 w 2596896"/>
              <a:gd name="connsiteY58" fmla="*/ 1116056 h 1389888"/>
              <a:gd name="connsiteX59" fmla="*/ 2234672 w 2596896"/>
              <a:gd name="connsiteY59" fmla="*/ 1104473 h 1389888"/>
              <a:gd name="connsiteX60" fmla="*/ 2218213 w 2596896"/>
              <a:gd name="connsiteY60" fmla="*/ 1113617 h 1389888"/>
              <a:gd name="connsiteX61" fmla="*/ 2194438 w 2596896"/>
              <a:gd name="connsiteY61" fmla="*/ 1103254 h 1389888"/>
              <a:gd name="connsiteX62" fmla="*/ 2209069 w 2596896"/>
              <a:gd name="connsiteY62" fmla="*/ 1090453 h 1389888"/>
              <a:gd name="connsiteX63" fmla="*/ 2191390 w 2596896"/>
              <a:gd name="connsiteY63" fmla="*/ 1082528 h 1389888"/>
              <a:gd name="connsiteX64" fmla="*/ 2168225 w 2596896"/>
              <a:gd name="connsiteY64" fmla="*/ 1094720 h 1389888"/>
              <a:gd name="connsiteX65" fmla="*/ 2198096 w 2596896"/>
              <a:gd name="connsiteY65" fmla="*/ 1061801 h 1389888"/>
              <a:gd name="connsiteX66" fmla="*/ 23043 w 2596896"/>
              <a:gd name="connsiteY66" fmla="*/ 932566 h 1389888"/>
              <a:gd name="connsiteX67" fmla="*/ 11460 w 2596896"/>
              <a:gd name="connsiteY67" fmla="*/ 944758 h 1389888"/>
              <a:gd name="connsiteX68" fmla="*/ 2926 w 2596896"/>
              <a:gd name="connsiteY68" fmla="*/ 960608 h 1389888"/>
              <a:gd name="connsiteX69" fmla="*/ 8412 w 2596896"/>
              <a:gd name="connsiteY69" fmla="*/ 972190 h 1389888"/>
              <a:gd name="connsiteX70" fmla="*/ 4755 w 2596896"/>
              <a:gd name="connsiteY70" fmla="*/ 989259 h 1389888"/>
              <a:gd name="connsiteX71" fmla="*/ 9022 w 2596896"/>
              <a:gd name="connsiteY71" fmla="*/ 1006328 h 1389888"/>
              <a:gd name="connsiteX72" fmla="*/ 20604 w 2596896"/>
              <a:gd name="connsiteY72" fmla="*/ 1006328 h 1389888"/>
              <a:gd name="connsiteX73" fmla="*/ 19385 w 2596896"/>
              <a:gd name="connsiteY73" fmla="*/ 976457 h 1389888"/>
              <a:gd name="connsiteX74" fmla="*/ 62667 w 2596896"/>
              <a:gd name="connsiteY74" fmla="*/ 934395 h 1389888"/>
              <a:gd name="connsiteX75" fmla="*/ 32796 w 2596896"/>
              <a:gd name="connsiteY75" fmla="*/ 937443 h 1389888"/>
              <a:gd name="connsiteX76" fmla="*/ 23043 w 2596896"/>
              <a:gd name="connsiteY76" fmla="*/ 932566 h 1389888"/>
              <a:gd name="connsiteX77" fmla="*/ 1735409 w 2596896"/>
              <a:gd name="connsiteY77" fmla="*/ 646054 h 1389888"/>
              <a:gd name="connsiteX78" fmla="*/ 1732971 w 2596896"/>
              <a:gd name="connsiteY78" fmla="*/ 638739 h 1389888"/>
              <a:gd name="connsiteX79" fmla="*/ 1722608 w 2596896"/>
              <a:gd name="connsiteY79" fmla="*/ 638129 h 1389888"/>
              <a:gd name="connsiteX80" fmla="*/ 1705539 w 2596896"/>
              <a:gd name="connsiteY80" fmla="*/ 648492 h 1389888"/>
              <a:gd name="connsiteX81" fmla="*/ 1703101 w 2596896"/>
              <a:gd name="connsiteY81" fmla="*/ 650931 h 1389888"/>
              <a:gd name="connsiteX82" fmla="*/ 1703710 w 2596896"/>
              <a:gd name="connsiteY82" fmla="*/ 661294 h 1389888"/>
              <a:gd name="connsiteX83" fmla="*/ 1714073 w 2596896"/>
              <a:gd name="connsiteY83" fmla="*/ 664342 h 1389888"/>
              <a:gd name="connsiteX84" fmla="*/ 1735409 w 2596896"/>
              <a:gd name="connsiteY84" fmla="*/ 646054 h 1389888"/>
              <a:gd name="connsiteX85" fmla="*/ 1676888 w 2596896"/>
              <a:gd name="connsiteY85" fmla="*/ 626547 h 1389888"/>
              <a:gd name="connsiteX86" fmla="*/ 1681765 w 2596896"/>
              <a:gd name="connsiteY86" fmla="*/ 619841 h 1389888"/>
              <a:gd name="connsiteX87" fmla="*/ 1645189 w 2596896"/>
              <a:gd name="connsiteY87" fmla="*/ 619232 h 1389888"/>
              <a:gd name="connsiteX88" fmla="*/ 1615318 w 2596896"/>
              <a:gd name="connsiteY88" fmla="*/ 635691 h 1389888"/>
              <a:gd name="connsiteX89" fmla="*/ 1615318 w 2596896"/>
              <a:gd name="connsiteY89" fmla="*/ 644835 h 1389888"/>
              <a:gd name="connsiteX90" fmla="*/ 1633606 w 2596896"/>
              <a:gd name="connsiteY90" fmla="*/ 646054 h 1389888"/>
              <a:gd name="connsiteX91" fmla="*/ 1676888 w 2596896"/>
              <a:gd name="connsiteY91" fmla="*/ 626547 h 1389888"/>
              <a:gd name="connsiteX92" fmla="*/ 1657990 w 2596896"/>
              <a:gd name="connsiteY92" fmla="*/ 525353 h 1389888"/>
              <a:gd name="connsiteX93" fmla="*/ 1641531 w 2596896"/>
              <a:gd name="connsiteY93" fmla="*/ 522305 h 1389888"/>
              <a:gd name="connsiteX94" fmla="*/ 1611051 w 2596896"/>
              <a:gd name="connsiteY94" fmla="*/ 554004 h 1389888"/>
              <a:gd name="connsiteX95" fmla="*/ 1589105 w 2596896"/>
              <a:gd name="connsiteY95" fmla="*/ 580827 h 1389888"/>
              <a:gd name="connsiteX96" fmla="*/ 1554358 w 2596896"/>
              <a:gd name="connsiteY96" fmla="*/ 597896 h 1389888"/>
              <a:gd name="connsiteX97" fmla="*/ 1592763 w 2596896"/>
              <a:gd name="connsiteY97" fmla="*/ 594238 h 1389888"/>
              <a:gd name="connsiteX98" fmla="*/ 1587886 w 2596896"/>
              <a:gd name="connsiteY98" fmla="*/ 614964 h 1389888"/>
              <a:gd name="connsiteX99" fmla="*/ 1637873 w 2596896"/>
              <a:gd name="connsiteY99" fmla="*/ 596676 h 1389888"/>
              <a:gd name="connsiteX100" fmla="*/ 1675669 w 2596896"/>
              <a:gd name="connsiteY100" fmla="*/ 578388 h 1389888"/>
              <a:gd name="connsiteX101" fmla="*/ 1680545 w 2596896"/>
              <a:gd name="connsiteY101" fmla="*/ 594238 h 1389888"/>
              <a:gd name="connsiteX102" fmla="*/ 1716512 w 2596896"/>
              <a:gd name="connsiteY102" fmla="*/ 602163 h 1389888"/>
              <a:gd name="connsiteX103" fmla="*/ 1746382 w 2596896"/>
              <a:gd name="connsiteY103" fmla="*/ 591190 h 1389888"/>
              <a:gd name="connsiteX104" fmla="*/ 1734800 w 2596896"/>
              <a:gd name="connsiteY104" fmla="*/ 580217 h 1389888"/>
              <a:gd name="connsiteX105" fmla="*/ 1714073 w 2596896"/>
              <a:gd name="connsiteY105" fmla="*/ 582656 h 1389888"/>
              <a:gd name="connsiteX106" fmla="*/ 1721998 w 2596896"/>
              <a:gd name="connsiteY106" fmla="*/ 566196 h 1389888"/>
              <a:gd name="connsiteX107" fmla="*/ 1699443 w 2596896"/>
              <a:gd name="connsiteY107" fmla="*/ 555833 h 1389888"/>
              <a:gd name="connsiteX108" fmla="*/ 1678717 w 2596896"/>
              <a:gd name="connsiteY108" fmla="*/ 544251 h 1389888"/>
              <a:gd name="connsiteX109" fmla="*/ 1669573 w 2596896"/>
              <a:gd name="connsiteY109" fmla="*/ 535107 h 1389888"/>
              <a:gd name="connsiteX110" fmla="*/ 1652504 w 2596896"/>
              <a:gd name="connsiteY110" fmla="*/ 540593 h 1389888"/>
              <a:gd name="connsiteX111" fmla="*/ 1657990 w 2596896"/>
              <a:gd name="connsiteY111" fmla="*/ 525353 h 1389888"/>
              <a:gd name="connsiteX112" fmla="*/ 1929872 w 2596896"/>
              <a:gd name="connsiteY112" fmla="*/ 475366 h 1389888"/>
              <a:gd name="connsiteX113" fmla="*/ 1952427 w 2596896"/>
              <a:gd name="connsiteY113" fmla="*/ 465003 h 1389888"/>
              <a:gd name="connsiteX114" fmla="*/ 1958523 w 2596896"/>
              <a:gd name="connsiteY114" fmla="*/ 460736 h 1389888"/>
              <a:gd name="connsiteX115" fmla="*/ 1967057 w 2596896"/>
              <a:gd name="connsiteY115" fmla="*/ 446715 h 1389888"/>
              <a:gd name="connsiteX116" fmla="*/ 1953037 w 2596896"/>
              <a:gd name="connsiteY116" fmla="*/ 437571 h 1389888"/>
              <a:gd name="connsiteX117" fmla="*/ 1927433 w 2596896"/>
              <a:gd name="connsiteY117" fmla="*/ 441838 h 1389888"/>
              <a:gd name="connsiteX118" fmla="*/ 1904269 w 2596896"/>
              <a:gd name="connsiteY118" fmla="*/ 460736 h 1389888"/>
              <a:gd name="connsiteX119" fmla="*/ 1900001 w 2596896"/>
              <a:gd name="connsiteY119" fmla="*/ 476585 h 1389888"/>
              <a:gd name="connsiteX120" fmla="*/ 1929872 w 2596896"/>
              <a:gd name="connsiteY120" fmla="*/ 475366 h 1389888"/>
              <a:gd name="connsiteX121" fmla="*/ 1479987 w 2596896"/>
              <a:gd name="connsiteY121" fmla="*/ 410139 h 1389888"/>
              <a:gd name="connsiteX122" fmla="*/ 1475110 w 2596896"/>
              <a:gd name="connsiteY122" fmla="*/ 397947 h 1389888"/>
              <a:gd name="connsiteX123" fmla="*/ 1473281 w 2596896"/>
              <a:gd name="connsiteY123" fmla="*/ 391851 h 1389888"/>
              <a:gd name="connsiteX124" fmla="*/ 1463528 w 2596896"/>
              <a:gd name="connsiteY124" fmla="*/ 385755 h 1389888"/>
              <a:gd name="connsiteX125" fmla="*/ 1445240 w 2596896"/>
              <a:gd name="connsiteY125" fmla="*/ 376611 h 1389888"/>
              <a:gd name="connsiteX126" fmla="*/ 1415369 w 2596896"/>
              <a:gd name="connsiteY126" fmla="*/ 390632 h 1389888"/>
              <a:gd name="connsiteX127" fmla="*/ 1384889 w 2596896"/>
              <a:gd name="connsiteY127" fmla="*/ 400995 h 1389888"/>
              <a:gd name="connsiteX128" fmla="*/ 1406225 w 2596896"/>
              <a:gd name="connsiteY128" fmla="*/ 415625 h 1389888"/>
              <a:gd name="connsiteX129" fmla="*/ 1429390 w 2596896"/>
              <a:gd name="connsiteY129" fmla="*/ 411968 h 1389888"/>
              <a:gd name="connsiteX130" fmla="*/ 1454384 w 2596896"/>
              <a:gd name="connsiteY130" fmla="*/ 421721 h 1389888"/>
              <a:gd name="connsiteX131" fmla="*/ 1479987 w 2596896"/>
              <a:gd name="connsiteY131" fmla="*/ 410139 h 1389888"/>
              <a:gd name="connsiteX132" fmla="*/ 1616537 w 2596896"/>
              <a:gd name="connsiteY132" fmla="*/ 397337 h 1389888"/>
              <a:gd name="connsiteX133" fmla="*/ 1576304 w 2596896"/>
              <a:gd name="connsiteY133" fmla="*/ 391241 h 1389888"/>
              <a:gd name="connsiteX134" fmla="*/ 1611051 w 2596896"/>
              <a:gd name="connsiteY134" fmla="*/ 375392 h 1389888"/>
              <a:gd name="connsiteX135" fmla="*/ 1608613 w 2596896"/>
              <a:gd name="connsiteY135" fmla="*/ 338816 h 1389888"/>
              <a:gd name="connsiteX136" fmla="*/ 1597030 w 2596896"/>
              <a:gd name="connsiteY136" fmla="*/ 324795 h 1389888"/>
              <a:gd name="connsiteX137" fmla="*/ 1569598 w 2596896"/>
              <a:gd name="connsiteY137" fmla="*/ 319918 h 1389888"/>
              <a:gd name="connsiteX138" fmla="*/ 1520221 w 2596896"/>
              <a:gd name="connsiteY138" fmla="*/ 343083 h 1389888"/>
              <a:gd name="connsiteX139" fmla="*/ 1486693 w 2596896"/>
              <a:gd name="connsiteY139" fmla="*/ 378440 h 1389888"/>
              <a:gd name="connsiteX140" fmla="*/ 1504371 w 2596896"/>
              <a:gd name="connsiteY140" fmla="*/ 391241 h 1389888"/>
              <a:gd name="connsiteX141" fmla="*/ 1514125 w 2596896"/>
              <a:gd name="connsiteY141" fmla="*/ 411358 h 1389888"/>
              <a:gd name="connsiteX142" fmla="*/ 1475720 w 2596896"/>
              <a:gd name="connsiteY142" fmla="*/ 444886 h 1389888"/>
              <a:gd name="connsiteX143" fmla="*/ 1456213 w 2596896"/>
              <a:gd name="connsiteY143" fmla="*/ 443667 h 1389888"/>
              <a:gd name="connsiteX144" fmla="*/ 1418417 w 2596896"/>
              <a:gd name="connsiteY144" fmla="*/ 470489 h 1389888"/>
              <a:gd name="connsiteX145" fmla="*/ 1444021 w 2596896"/>
              <a:gd name="connsiteY145" fmla="*/ 438790 h 1389888"/>
              <a:gd name="connsiteX146" fmla="*/ 1414760 w 2596896"/>
              <a:gd name="connsiteY146" fmla="*/ 427817 h 1389888"/>
              <a:gd name="connsiteX147" fmla="*/ 1387328 w 2596896"/>
              <a:gd name="connsiteY147" fmla="*/ 433304 h 1389888"/>
              <a:gd name="connsiteX148" fmla="*/ 1372697 w 2596896"/>
              <a:gd name="connsiteY148" fmla="*/ 454030 h 1389888"/>
              <a:gd name="connsiteX149" fmla="*/ 1336731 w 2596896"/>
              <a:gd name="connsiteY149" fmla="*/ 453420 h 1389888"/>
              <a:gd name="connsiteX150" fmla="*/ 1292840 w 2596896"/>
              <a:gd name="connsiteY150" fmla="*/ 458297 h 1389888"/>
              <a:gd name="connsiteX151" fmla="*/ 1261750 w 2596896"/>
              <a:gd name="connsiteY151" fmla="*/ 443667 h 1389888"/>
              <a:gd name="connsiteX152" fmla="*/ 1231270 w 2596896"/>
              <a:gd name="connsiteY152" fmla="*/ 446105 h 1389888"/>
              <a:gd name="connsiteX153" fmla="*/ 1222126 w 2596896"/>
              <a:gd name="connsiteY153" fmla="*/ 428427 h 1389888"/>
              <a:gd name="connsiteX154" fmla="*/ 1209325 w 2596896"/>
              <a:gd name="connsiteY154" fmla="*/ 420502 h 1389888"/>
              <a:gd name="connsiteX155" fmla="*/ 1186160 w 2596896"/>
              <a:gd name="connsiteY155" fmla="*/ 423550 h 1389888"/>
              <a:gd name="connsiteX156" fmla="*/ 1154461 w 2596896"/>
              <a:gd name="connsiteY156" fmla="*/ 425379 h 1389888"/>
              <a:gd name="connsiteX157" fmla="*/ 1127638 w 2596896"/>
              <a:gd name="connsiteY157" fmla="*/ 436352 h 1389888"/>
              <a:gd name="connsiteX158" fmla="*/ 1139830 w 2596896"/>
              <a:gd name="connsiteY158" fmla="*/ 450372 h 1389888"/>
              <a:gd name="connsiteX159" fmla="*/ 1097158 w 2596896"/>
              <a:gd name="connsiteY159" fmla="*/ 467441 h 1389888"/>
              <a:gd name="connsiteX160" fmla="*/ 1088624 w 2596896"/>
              <a:gd name="connsiteY160" fmla="*/ 447324 h 1389888"/>
              <a:gd name="connsiteX161" fmla="*/ 1061801 w 2596896"/>
              <a:gd name="connsiteY161" fmla="*/ 453420 h 1389888"/>
              <a:gd name="connsiteX162" fmla="*/ 989868 w 2596896"/>
              <a:gd name="connsiteY162" fmla="*/ 457078 h 1389888"/>
              <a:gd name="connsiteX163" fmla="*/ 950854 w 2596896"/>
              <a:gd name="connsiteY163" fmla="*/ 449763 h 1389888"/>
              <a:gd name="connsiteX164" fmla="*/ 1002670 w 2596896"/>
              <a:gd name="connsiteY164" fmla="*/ 433913 h 1389888"/>
              <a:gd name="connsiteX165" fmla="*/ 985601 w 2596896"/>
              <a:gd name="connsiteY165" fmla="*/ 416844 h 1389888"/>
              <a:gd name="connsiteX166" fmla="*/ 958779 w 2596896"/>
              <a:gd name="connsiteY166" fmla="*/ 419283 h 1389888"/>
              <a:gd name="connsiteX167" fmla="*/ 930128 w 2596896"/>
              <a:gd name="connsiteY167" fmla="*/ 413187 h 1389888"/>
              <a:gd name="connsiteX168" fmla="*/ 884408 w 2596896"/>
              <a:gd name="connsiteY168" fmla="*/ 401604 h 1389888"/>
              <a:gd name="connsiteX169" fmla="*/ 861243 w 2596896"/>
              <a:gd name="connsiteY169" fmla="*/ 387584 h 1389888"/>
              <a:gd name="connsiteX170" fmla="*/ 833811 w 2596896"/>
              <a:gd name="connsiteY170" fmla="*/ 385755 h 1389888"/>
              <a:gd name="connsiteX171" fmla="*/ 813694 w 2596896"/>
              <a:gd name="connsiteY171" fmla="*/ 395508 h 1389888"/>
              <a:gd name="connsiteX172" fmla="*/ 777728 w 2596896"/>
              <a:gd name="connsiteY172" fmla="*/ 400995 h 1389888"/>
              <a:gd name="connsiteX173" fmla="*/ 801502 w 2596896"/>
              <a:gd name="connsiteY173" fmla="*/ 376001 h 1389888"/>
              <a:gd name="connsiteX174" fmla="*/ 744200 w 2596896"/>
              <a:gd name="connsiteY174" fmla="*/ 397947 h 1389888"/>
              <a:gd name="connsiteX175" fmla="*/ 735665 w 2596896"/>
              <a:gd name="connsiteY175" fmla="*/ 369296 h 1389888"/>
              <a:gd name="connsiteX176" fmla="*/ 722864 w 2596896"/>
              <a:gd name="connsiteY176" fmla="*/ 365638 h 1389888"/>
              <a:gd name="connsiteX177" fmla="*/ 699699 w 2596896"/>
              <a:gd name="connsiteY177" fmla="*/ 380878 h 1389888"/>
              <a:gd name="connsiteX178" fmla="*/ 672267 w 2596896"/>
              <a:gd name="connsiteY178" fmla="*/ 388193 h 1389888"/>
              <a:gd name="connsiteX179" fmla="*/ 671048 w 2596896"/>
              <a:gd name="connsiteY179" fmla="*/ 374782 h 1389888"/>
              <a:gd name="connsiteX180" fmla="*/ 621060 w 2596896"/>
              <a:gd name="connsiteY180" fmla="*/ 383316 h 1389888"/>
              <a:gd name="connsiteX181" fmla="*/ 567416 w 2596896"/>
              <a:gd name="connsiteY181" fmla="*/ 397337 h 1389888"/>
              <a:gd name="connsiteX182" fmla="*/ 535716 w 2596896"/>
              <a:gd name="connsiteY182" fmla="*/ 393680 h 1389888"/>
              <a:gd name="connsiteX183" fmla="*/ 493044 w 2596896"/>
              <a:gd name="connsiteY183" fmla="*/ 403433 h 1389888"/>
              <a:gd name="connsiteX184" fmla="*/ 455249 w 2596896"/>
              <a:gd name="connsiteY184" fmla="*/ 417454 h 1389888"/>
              <a:gd name="connsiteX185" fmla="*/ 432694 w 2596896"/>
              <a:gd name="connsiteY185" fmla="*/ 414406 h 1389888"/>
              <a:gd name="connsiteX186" fmla="*/ 412577 w 2596896"/>
              <a:gd name="connsiteY186" fmla="*/ 398556 h 1389888"/>
              <a:gd name="connsiteX187" fmla="*/ 376611 w 2596896"/>
              <a:gd name="connsiteY187" fmla="*/ 390632 h 1389888"/>
              <a:gd name="connsiteX188" fmla="*/ 376611 w 2596896"/>
              <a:gd name="connsiteY188" fmla="*/ 390632 h 1389888"/>
              <a:gd name="connsiteX189" fmla="*/ 228478 w 2596896"/>
              <a:gd name="connsiteY189" fmla="*/ 513771 h 1389888"/>
              <a:gd name="connsiteX190" fmla="*/ 12680 w 2596896"/>
              <a:gd name="connsiteY190" fmla="*/ 711281 h 1389888"/>
              <a:gd name="connsiteX191" fmla="*/ 38283 w 2596896"/>
              <a:gd name="connsiteY191" fmla="*/ 711891 h 1389888"/>
              <a:gd name="connsiteX192" fmla="*/ 54742 w 2596896"/>
              <a:gd name="connsiteY192" fmla="*/ 721644 h 1389888"/>
              <a:gd name="connsiteX193" fmla="*/ 58400 w 2596896"/>
              <a:gd name="connsiteY193" fmla="*/ 737494 h 1389888"/>
              <a:gd name="connsiteX194" fmla="*/ 59619 w 2596896"/>
              <a:gd name="connsiteY194" fmla="*/ 761268 h 1389888"/>
              <a:gd name="connsiteX195" fmla="*/ 105948 w 2596896"/>
              <a:gd name="connsiteY195" fmla="*/ 741152 h 1389888"/>
              <a:gd name="connsiteX196" fmla="*/ 144963 w 2596896"/>
              <a:gd name="connsiteY196" fmla="*/ 729569 h 1389888"/>
              <a:gd name="connsiteX197" fmla="*/ 141915 w 2596896"/>
              <a:gd name="connsiteY197" fmla="*/ 747857 h 1389888"/>
              <a:gd name="connsiteX198" fmla="*/ 146182 w 2596896"/>
              <a:gd name="connsiteY198" fmla="*/ 762488 h 1389888"/>
              <a:gd name="connsiteX199" fmla="*/ 156545 w 2596896"/>
              <a:gd name="connsiteY199" fmla="*/ 778947 h 1389888"/>
              <a:gd name="connsiteX200" fmla="*/ 149840 w 2596896"/>
              <a:gd name="connsiteY200" fmla="*/ 804550 h 1389888"/>
              <a:gd name="connsiteX201" fmla="*/ 140696 w 2596896"/>
              <a:gd name="connsiteY201" fmla="*/ 846003 h 1389888"/>
              <a:gd name="connsiteX202" fmla="*/ 168737 w 2596896"/>
              <a:gd name="connsiteY202" fmla="*/ 869168 h 1389888"/>
              <a:gd name="connsiteX203" fmla="*/ 149840 w 2596896"/>
              <a:gd name="connsiteY203" fmla="*/ 891723 h 1389888"/>
              <a:gd name="connsiteX204" fmla="*/ 118750 w 2596896"/>
              <a:gd name="connsiteY204" fmla="*/ 909401 h 1389888"/>
              <a:gd name="connsiteX205" fmla="*/ 118750 w 2596896"/>
              <a:gd name="connsiteY205" fmla="*/ 909401 h 1389888"/>
              <a:gd name="connsiteX206" fmla="*/ 103510 w 2596896"/>
              <a:gd name="connsiteY206" fmla="*/ 928299 h 1389888"/>
              <a:gd name="connsiteX207" fmla="*/ 116312 w 2596896"/>
              <a:gd name="connsiteY207" fmla="*/ 955121 h 1389888"/>
              <a:gd name="connsiteX208" fmla="*/ 97414 w 2596896"/>
              <a:gd name="connsiteY208" fmla="*/ 984992 h 1389888"/>
              <a:gd name="connsiteX209" fmla="*/ 122408 w 2596896"/>
              <a:gd name="connsiteY209" fmla="*/ 1000841 h 1389888"/>
              <a:gd name="connsiteX210" fmla="*/ 100462 w 2596896"/>
              <a:gd name="connsiteY210" fmla="*/ 1023396 h 1389888"/>
              <a:gd name="connsiteX211" fmla="*/ 92537 w 2596896"/>
              <a:gd name="connsiteY211" fmla="*/ 1056925 h 1389888"/>
              <a:gd name="connsiteX212" fmla="*/ 134600 w 2596896"/>
              <a:gd name="connsiteY212" fmla="*/ 1072165 h 1389888"/>
              <a:gd name="connsiteX213" fmla="*/ 144353 w 2596896"/>
              <a:gd name="connsiteY213" fmla="*/ 1088624 h 1389888"/>
              <a:gd name="connsiteX214" fmla="*/ 177272 w 2596896"/>
              <a:gd name="connsiteY214" fmla="*/ 1125809 h 1389888"/>
              <a:gd name="connsiteX215" fmla="*/ 181539 w 2596896"/>
              <a:gd name="connsiteY215" fmla="*/ 1125809 h 1389888"/>
              <a:gd name="connsiteX216" fmla="*/ 266273 w 2596896"/>
              <a:gd name="connsiteY216" fmla="*/ 1125809 h 1389888"/>
              <a:gd name="connsiteX217" fmla="*/ 355275 w 2596896"/>
              <a:gd name="connsiteY217" fmla="*/ 1125809 h 1389888"/>
              <a:gd name="connsiteX218" fmla="*/ 384536 w 2596896"/>
              <a:gd name="connsiteY218" fmla="*/ 1125809 h 1389888"/>
              <a:gd name="connsiteX219" fmla="*/ 475976 w 2596896"/>
              <a:gd name="connsiteY219" fmla="*/ 1125809 h 1389888"/>
              <a:gd name="connsiteX220" fmla="*/ 564368 w 2596896"/>
              <a:gd name="connsiteY220" fmla="*/ 1125809 h 1389888"/>
              <a:gd name="connsiteX221" fmla="*/ 653979 w 2596896"/>
              <a:gd name="connsiteY221" fmla="*/ 1125809 h 1389888"/>
              <a:gd name="connsiteX222" fmla="*/ 744200 w 2596896"/>
              <a:gd name="connsiteY222" fmla="*/ 1125809 h 1389888"/>
              <a:gd name="connsiteX223" fmla="*/ 846003 w 2596896"/>
              <a:gd name="connsiteY223" fmla="*/ 1125809 h 1389888"/>
              <a:gd name="connsiteX224" fmla="*/ 948416 w 2596896"/>
              <a:gd name="connsiteY224" fmla="*/ 1125809 h 1389888"/>
              <a:gd name="connsiteX225" fmla="*/ 1009985 w 2596896"/>
              <a:gd name="connsiteY225" fmla="*/ 1125809 h 1389888"/>
              <a:gd name="connsiteX226" fmla="*/ 1017910 w 2596896"/>
              <a:gd name="connsiteY226" fmla="*/ 1111179 h 1389888"/>
              <a:gd name="connsiteX227" fmla="*/ 1027664 w 2596896"/>
              <a:gd name="connsiteY227" fmla="*/ 1111179 h 1389888"/>
              <a:gd name="connsiteX228" fmla="*/ 1022787 w 2596896"/>
              <a:gd name="connsiteY228" fmla="*/ 1131905 h 1389888"/>
              <a:gd name="connsiteX229" fmla="*/ 1028883 w 2596896"/>
              <a:gd name="connsiteY229" fmla="*/ 1138001 h 1389888"/>
              <a:gd name="connsiteX230" fmla="*/ 1048390 w 2596896"/>
              <a:gd name="connsiteY230" fmla="*/ 1140440 h 1389888"/>
              <a:gd name="connsiteX231" fmla="*/ 1076432 w 2596896"/>
              <a:gd name="connsiteY231" fmla="*/ 1146536 h 1389888"/>
              <a:gd name="connsiteX232" fmla="*/ 1099597 w 2596896"/>
              <a:gd name="connsiteY232" fmla="*/ 1158118 h 1389888"/>
              <a:gd name="connsiteX233" fmla="*/ 1126419 w 2596896"/>
              <a:gd name="connsiteY233" fmla="*/ 1153241 h 1389888"/>
              <a:gd name="connsiteX234" fmla="*/ 1158728 w 2596896"/>
              <a:gd name="connsiteY234" fmla="*/ 1162995 h 1389888"/>
              <a:gd name="connsiteX235" fmla="*/ 1158728 w 2596896"/>
              <a:gd name="connsiteY235" fmla="*/ 1162995 h 1389888"/>
              <a:gd name="connsiteX236" fmla="*/ 1178235 w 2596896"/>
              <a:gd name="connsiteY236" fmla="*/ 1148365 h 1389888"/>
              <a:gd name="connsiteX237" fmla="*/ 1197742 w 2596896"/>
              <a:gd name="connsiteY237" fmla="*/ 1142269 h 1389888"/>
              <a:gd name="connsiteX238" fmla="*/ 1208715 w 2596896"/>
              <a:gd name="connsiteY238" fmla="*/ 1133125 h 1389888"/>
              <a:gd name="connsiteX239" fmla="*/ 1217859 w 2596896"/>
              <a:gd name="connsiteY239" fmla="*/ 1128248 h 1389888"/>
              <a:gd name="connsiteX240" fmla="*/ 1242243 w 2596896"/>
              <a:gd name="connsiteY240" fmla="*/ 1135563 h 1389888"/>
              <a:gd name="connsiteX241" fmla="*/ 1262360 w 2596896"/>
              <a:gd name="connsiteY241" fmla="*/ 1136782 h 1389888"/>
              <a:gd name="connsiteX242" fmla="*/ 1267237 w 2596896"/>
              <a:gd name="connsiteY242" fmla="*/ 1141659 h 1389888"/>
              <a:gd name="connsiteX243" fmla="*/ 1267846 w 2596896"/>
              <a:gd name="connsiteY243" fmla="*/ 1162995 h 1389888"/>
              <a:gd name="connsiteX244" fmla="*/ 1299545 w 2596896"/>
              <a:gd name="connsiteY244" fmla="*/ 1169091 h 1389888"/>
              <a:gd name="connsiteX245" fmla="*/ 1289182 w 2596896"/>
              <a:gd name="connsiteY245" fmla="*/ 1179454 h 1389888"/>
              <a:gd name="connsiteX246" fmla="*/ 1296497 w 2596896"/>
              <a:gd name="connsiteY246" fmla="*/ 1191037 h 1389888"/>
              <a:gd name="connsiteX247" fmla="*/ 1284915 w 2596896"/>
              <a:gd name="connsiteY247" fmla="*/ 1205057 h 1389888"/>
              <a:gd name="connsiteX248" fmla="*/ 1295888 w 2596896"/>
              <a:gd name="connsiteY248" fmla="*/ 1209934 h 1389888"/>
              <a:gd name="connsiteX249" fmla="*/ 1284305 w 2596896"/>
              <a:gd name="connsiteY249" fmla="*/ 1222736 h 1389888"/>
              <a:gd name="connsiteX250" fmla="*/ 1284305 w 2596896"/>
              <a:gd name="connsiteY250" fmla="*/ 1222736 h 1389888"/>
              <a:gd name="connsiteX251" fmla="*/ 1291621 w 2596896"/>
              <a:gd name="connsiteY251" fmla="*/ 1223955 h 1389888"/>
              <a:gd name="connsiteX252" fmla="*/ 1299545 w 2596896"/>
              <a:gd name="connsiteY252" fmla="*/ 1218469 h 1389888"/>
              <a:gd name="connsiteX253" fmla="*/ 1302593 w 2596896"/>
              <a:gd name="connsiteY253" fmla="*/ 1227003 h 1389888"/>
              <a:gd name="connsiteX254" fmla="*/ 1323320 w 2596896"/>
              <a:gd name="connsiteY254" fmla="*/ 1231270 h 1389888"/>
              <a:gd name="connsiteX255" fmla="*/ 1346485 w 2596896"/>
              <a:gd name="connsiteY255" fmla="*/ 1231880 h 1389888"/>
              <a:gd name="connsiteX256" fmla="*/ 1369649 w 2596896"/>
              <a:gd name="connsiteY256" fmla="*/ 1235537 h 1389888"/>
              <a:gd name="connsiteX257" fmla="*/ 1394033 w 2596896"/>
              <a:gd name="connsiteY257" fmla="*/ 1242853 h 1389888"/>
              <a:gd name="connsiteX258" fmla="*/ 1398910 w 2596896"/>
              <a:gd name="connsiteY258" fmla="*/ 1255045 h 1389888"/>
              <a:gd name="connsiteX259" fmla="*/ 1407445 w 2596896"/>
              <a:gd name="connsiteY259" fmla="*/ 1283696 h 1389888"/>
              <a:gd name="connsiteX260" fmla="*/ 1392814 w 2596896"/>
              <a:gd name="connsiteY260" fmla="*/ 1295888 h 1389888"/>
              <a:gd name="connsiteX261" fmla="*/ 1369649 w 2596896"/>
              <a:gd name="connsiteY261" fmla="*/ 1291011 h 1389888"/>
              <a:gd name="connsiteX262" fmla="*/ 1363553 w 2596896"/>
              <a:gd name="connsiteY262" fmla="*/ 1267846 h 1389888"/>
              <a:gd name="connsiteX263" fmla="*/ 1358067 w 2596896"/>
              <a:gd name="connsiteY263" fmla="*/ 1291621 h 1389888"/>
              <a:gd name="connsiteX264" fmla="*/ 1334902 w 2596896"/>
              <a:gd name="connsiteY264" fmla="*/ 1312347 h 1389888"/>
              <a:gd name="connsiteX265" fmla="*/ 1330025 w 2596896"/>
              <a:gd name="connsiteY265" fmla="*/ 1330025 h 1389888"/>
              <a:gd name="connsiteX266" fmla="*/ 1323320 w 2596896"/>
              <a:gd name="connsiteY266" fmla="*/ 1340389 h 1389888"/>
              <a:gd name="connsiteX267" fmla="*/ 1298326 w 2596896"/>
              <a:gd name="connsiteY267" fmla="*/ 1352581 h 1389888"/>
              <a:gd name="connsiteX268" fmla="*/ 1298326 w 2596896"/>
              <a:gd name="connsiteY268" fmla="*/ 1352581 h 1389888"/>
              <a:gd name="connsiteX269" fmla="*/ 1275771 w 2596896"/>
              <a:gd name="connsiteY269" fmla="*/ 1373307 h 1389888"/>
              <a:gd name="connsiteX270" fmla="*/ 1263579 w 2596896"/>
              <a:gd name="connsiteY270" fmla="*/ 1386718 h 1389888"/>
              <a:gd name="connsiteX271" fmla="*/ 1280038 w 2596896"/>
              <a:gd name="connsiteY271" fmla="*/ 1389157 h 1389888"/>
              <a:gd name="connsiteX272" fmla="*/ 1307470 w 2596896"/>
              <a:gd name="connsiteY272" fmla="*/ 1376965 h 1389888"/>
              <a:gd name="connsiteX273" fmla="*/ 1325149 w 2596896"/>
              <a:gd name="connsiteY273" fmla="*/ 1366601 h 1389888"/>
              <a:gd name="connsiteX274" fmla="*/ 1334902 w 2596896"/>
              <a:gd name="connsiteY274" fmla="*/ 1364773 h 1389888"/>
              <a:gd name="connsiteX275" fmla="*/ 1350752 w 2596896"/>
              <a:gd name="connsiteY275" fmla="*/ 1368430 h 1389888"/>
              <a:gd name="connsiteX276" fmla="*/ 1361115 w 2596896"/>
              <a:gd name="connsiteY276" fmla="*/ 1362944 h 1389888"/>
              <a:gd name="connsiteX277" fmla="*/ 1378184 w 2596896"/>
              <a:gd name="connsiteY277" fmla="*/ 1358067 h 1389888"/>
              <a:gd name="connsiteX278" fmla="*/ 1406835 w 2596896"/>
              <a:gd name="connsiteY278" fmla="*/ 1353190 h 1389888"/>
              <a:gd name="connsiteX279" fmla="*/ 1406835 w 2596896"/>
              <a:gd name="connsiteY279" fmla="*/ 1353190 h 1389888"/>
              <a:gd name="connsiteX280" fmla="*/ 1406835 w 2596896"/>
              <a:gd name="connsiteY280" fmla="*/ 1353190 h 1389888"/>
              <a:gd name="connsiteX281" fmla="*/ 1408664 w 2596896"/>
              <a:gd name="connsiteY281" fmla="*/ 1342217 h 1389888"/>
              <a:gd name="connsiteX282" fmla="*/ 1406835 w 2596896"/>
              <a:gd name="connsiteY282" fmla="*/ 1342827 h 1389888"/>
              <a:gd name="connsiteX283" fmla="*/ 1396472 w 2596896"/>
              <a:gd name="connsiteY283" fmla="*/ 1344656 h 1389888"/>
              <a:gd name="connsiteX284" fmla="*/ 1385499 w 2596896"/>
              <a:gd name="connsiteY284" fmla="*/ 1340998 h 1389888"/>
              <a:gd name="connsiteX285" fmla="*/ 1399520 w 2596896"/>
              <a:gd name="connsiteY285" fmla="*/ 1328197 h 1389888"/>
              <a:gd name="connsiteX286" fmla="*/ 1411102 w 2596896"/>
              <a:gd name="connsiteY286" fmla="*/ 1323929 h 1389888"/>
              <a:gd name="connsiteX287" fmla="*/ 1434877 w 2596896"/>
              <a:gd name="connsiteY287" fmla="*/ 1318443 h 1389888"/>
              <a:gd name="connsiteX288" fmla="*/ 1462918 w 2596896"/>
              <a:gd name="connsiteY288" fmla="*/ 1312957 h 1389888"/>
              <a:gd name="connsiteX289" fmla="*/ 1473891 w 2596896"/>
              <a:gd name="connsiteY289" fmla="*/ 1320272 h 1389888"/>
              <a:gd name="connsiteX290" fmla="*/ 1485473 w 2596896"/>
              <a:gd name="connsiteY290" fmla="*/ 1311737 h 1389888"/>
              <a:gd name="connsiteX291" fmla="*/ 1497056 w 2596896"/>
              <a:gd name="connsiteY291" fmla="*/ 1306861 h 1389888"/>
              <a:gd name="connsiteX292" fmla="*/ 1502542 w 2596896"/>
              <a:gd name="connsiteY292" fmla="*/ 1309299 h 1389888"/>
              <a:gd name="connsiteX293" fmla="*/ 1503152 w 2596896"/>
              <a:gd name="connsiteY293" fmla="*/ 1309909 h 1389888"/>
              <a:gd name="connsiteX294" fmla="*/ 1543995 w 2596896"/>
              <a:gd name="connsiteY294" fmla="*/ 1284305 h 1389888"/>
              <a:gd name="connsiteX295" fmla="*/ 1560454 w 2596896"/>
              <a:gd name="connsiteY295" fmla="*/ 1276990 h 1389888"/>
              <a:gd name="connsiteX296" fmla="*/ 1607393 w 2596896"/>
              <a:gd name="connsiteY296" fmla="*/ 1276990 h 1389888"/>
              <a:gd name="connsiteX297" fmla="*/ 1664086 w 2596896"/>
              <a:gd name="connsiteY297" fmla="*/ 1276990 h 1389888"/>
              <a:gd name="connsiteX298" fmla="*/ 1670182 w 2596896"/>
              <a:gd name="connsiteY298" fmla="*/ 1267237 h 1389888"/>
              <a:gd name="connsiteX299" fmla="*/ 1680545 w 2596896"/>
              <a:gd name="connsiteY299" fmla="*/ 1265408 h 1389888"/>
              <a:gd name="connsiteX300" fmla="*/ 1695785 w 2596896"/>
              <a:gd name="connsiteY300" fmla="*/ 1259921 h 1389888"/>
              <a:gd name="connsiteX301" fmla="*/ 1712245 w 2596896"/>
              <a:gd name="connsiteY301" fmla="*/ 1242853 h 1389888"/>
              <a:gd name="connsiteX302" fmla="*/ 1731752 w 2596896"/>
              <a:gd name="connsiteY302" fmla="*/ 1212982 h 1389888"/>
              <a:gd name="connsiteX303" fmla="*/ 1765280 w 2596896"/>
              <a:gd name="connsiteY303" fmla="*/ 1184331 h 1389888"/>
              <a:gd name="connsiteX304" fmla="*/ 1771985 w 2596896"/>
              <a:gd name="connsiteY304" fmla="*/ 1194694 h 1389888"/>
              <a:gd name="connsiteX305" fmla="*/ 1794541 w 2596896"/>
              <a:gd name="connsiteY305" fmla="*/ 1187989 h 1389888"/>
              <a:gd name="connsiteX306" fmla="*/ 1803685 w 2596896"/>
              <a:gd name="connsiteY306" fmla="*/ 1198961 h 1389888"/>
              <a:gd name="connsiteX307" fmla="*/ 1786616 w 2596896"/>
              <a:gd name="connsiteY307" fmla="*/ 1250777 h 1389888"/>
              <a:gd name="connsiteX308" fmla="*/ 1799417 w 2596896"/>
              <a:gd name="connsiteY308" fmla="*/ 1272113 h 1389888"/>
              <a:gd name="connsiteX309" fmla="*/ 1835384 w 2596896"/>
              <a:gd name="connsiteY309" fmla="*/ 1267237 h 1389888"/>
              <a:gd name="connsiteX310" fmla="*/ 1884761 w 2596896"/>
              <a:gd name="connsiteY310" fmla="*/ 1266017 h 1389888"/>
              <a:gd name="connsiteX311" fmla="*/ 1821363 w 2596896"/>
              <a:gd name="connsiteY311" fmla="*/ 1297107 h 1389888"/>
              <a:gd name="connsiteX312" fmla="*/ 1812219 w 2596896"/>
              <a:gd name="connsiteY312" fmla="*/ 1328806 h 1389888"/>
              <a:gd name="connsiteX313" fmla="*/ 1834774 w 2596896"/>
              <a:gd name="connsiteY313" fmla="*/ 1331854 h 1389888"/>
              <a:gd name="connsiteX314" fmla="*/ 1878056 w 2596896"/>
              <a:gd name="connsiteY314" fmla="*/ 1304422 h 1389888"/>
              <a:gd name="connsiteX315" fmla="*/ 1913413 w 2596896"/>
              <a:gd name="connsiteY315" fmla="*/ 1289792 h 1389888"/>
              <a:gd name="connsiteX316" fmla="*/ 1987784 w 2596896"/>
              <a:gd name="connsiteY316" fmla="*/ 1267237 h 1389888"/>
              <a:gd name="connsiteX317" fmla="*/ 2033504 w 2596896"/>
              <a:gd name="connsiteY317" fmla="*/ 1242243 h 1389888"/>
              <a:gd name="connsiteX318" fmla="*/ 2017654 w 2596896"/>
              <a:gd name="connsiteY318" fmla="*/ 1228832 h 1389888"/>
              <a:gd name="connsiteX319" fmla="*/ 2023750 w 2596896"/>
              <a:gd name="connsiteY319" fmla="*/ 1201400 h 1389888"/>
              <a:gd name="connsiteX320" fmla="*/ 1980469 w 2596896"/>
              <a:gd name="connsiteY320" fmla="*/ 1244072 h 1389888"/>
              <a:gd name="connsiteX321" fmla="*/ 1928043 w 2596896"/>
              <a:gd name="connsiteY321" fmla="*/ 1248949 h 1389888"/>
              <a:gd name="connsiteX322" fmla="*/ 1894515 w 2596896"/>
              <a:gd name="connsiteY322" fmla="*/ 1230051 h 1389888"/>
              <a:gd name="connsiteX323" fmla="*/ 1893905 w 2596896"/>
              <a:gd name="connsiteY323" fmla="*/ 1202009 h 1389888"/>
              <a:gd name="connsiteX324" fmla="*/ 1897563 w 2596896"/>
              <a:gd name="connsiteY324" fmla="*/ 1160557 h 1389888"/>
              <a:gd name="connsiteX325" fmla="*/ 1934749 w 2596896"/>
              <a:gd name="connsiteY325" fmla="*/ 1135563 h 1389888"/>
              <a:gd name="connsiteX326" fmla="*/ 1914632 w 2596896"/>
              <a:gd name="connsiteY326" fmla="*/ 1116665 h 1389888"/>
              <a:gd name="connsiteX327" fmla="*/ 1868302 w 2596896"/>
              <a:gd name="connsiteY327" fmla="*/ 1120323 h 1389888"/>
              <a:gd name="connsiteX328" fmla="*/ 1794541 w 2596896"/>
              <a:gd name="connsiteY328" fmla="*/ 1152022 h 1389888"/>
              <a:gd name="connsiteX329" fmla="*/ 1728094 w 2596896"/>
              <a:gd name="connsiteY329" fmla="*/ 1202009 h 1389888"/>
              <a:gd name="connsiteX330" fmla="*/ 1700053 w 2596896"/>
              <a:gd name="connsiteY330" fmla="*/ 1208105 h 1389888"/>
              <a:gd name="connsiteX331" fmla="*/ 1747601 w 2596896"/>
              <a:gd name="connsiteY331" fmla="*/ 1173358 h 1389888"/>
              <a:gd name="connsiteX332" fmla="*/ 1809171 w 2596896"/>
              <a:gd name="connsiteY332" fmla="*/ 1122761 h 1389888"/>
              <a:gd name="connsiteX333" fmla="*/ 1853062 w 2596896"/>
              <a:gd name="connsiteY333" fmla="*/ 1106302 h 1389888"/>
              <a:gd name="connsiteX334" fmla="*/ 1887809 w 2596896"/>
              <a:gd name="connsiteY334" fmla="*/ 1079480 h 1389888"/>
              <a:gd name="connsiteX335" fmla="*/ 1919509 w 2596896"/>
              <a:gd name="connsiteY335" fmla="*/ 1076432 h 1389888"/>
              <a:gd name="connsiteX336" fmla="*/ 1964009 w 2596896"/>
              <a:gd name="connsiteY336" fmla="*/ 1077041 h 1389888"/>
              <a:gd name="connsiteX337" fmla="*/ 2024969 w 2596896"/>
              <a:gd name="connsiteY337" fmla="*/ 1084966 h 1389888"/>
              <a:gd name="connsiteX338" fmla="*/ 2077395 w 2596896"/>
              <a:gd name="connsiteY338" fmla="*/ 1078870 h 1389888"/>
              <a:gd name="connsiteX339" fmla="*/ 2124944 w 2596896"/>
              <a:gd name="connsiteY339" fmla="*/ 1047780 h 1389888"/>
              <a:gd name="connsiteX340" fmla="*/ 2177979 w 2596896"/>
              <a:gd name="connsiteY340" fmla="*/ 1034369 h 1389888"/>
              <a:gd name="connsiteX341" fmla="*/ 2203582 w 2596896"/>
              <a:gd name="connsiteY341" fmla="*/ 1021568 h 1389888"/>
              <a:gd name="connsiteX342" fmla="*/ 2229185 w 2596896"/>
              <a:gd name="connsiteY342" fmla="*/ 1007547 h 1389888"/>
              <a:gd name="connsiteX343" fmla="*/ 2241377 w 2596896"/>
              <a:gd name="connsiteY343" fmla="*/ 966094 h 1389888"/>
              <a:gd name="connsiteX344" fmla="*/ 2234672 w 2596896"/>
              <a:gd name="connsiteY344" fmla="*/ 952073 h 1389888"/>
              <a:gd name="connsiteX345" fmla="*/ 2213945 w 2596896"/>
              <a:gd name="connsiteY345" fmla="*/ 947196 h 1389888"/>
              <a:gd name="connsiteX346" fmla="*/ 2213945 w 2596896"/>
              <a:gd name="connsiteY346" fmla="*/ 916107 h 1389888"/>
              <a:gd name="connsiteX347" fmla="*/ 2199925 w 2596896"/>
              <a:gd name="connsiteY347" fmla="*/ 904524 h 1389888"/>
              <a:gd name="connsiteX348" fmla="*/ 2157862 w 2596896"/>
              <a:gd name="connsiteY348" fmla="*/ 894771 h 1389888"/>
              <a:gd name="connsiteX349" fmla="*/ 2140793 w 2596896"/>
              <a:gd name="connsiteY349" fmla="*/ 874044 h 1389888"/>
              <a:gd name="connsiteX350" fmla="*/ 2111533 w 2596896"/>
              <a:gd name="connsiteY350" fmla="*/ 853318 h 1389888"/>
              <a:gd name="connsiteX351" fmla="*/ 2132259 w 2596896"/>
              <a:gd name="connsiteY351" fmla="*/ 830763 h 1389888"/>
              <a:gd name="connsiteX352" fmla="*/ 2120067 w 2596896"/>
              <a:gd name="connsiteY352" fmla="*/ 787481 h 1389888"/>
              <a:gd name="connsiteX353" fmla="*/ 2104217 w 2596896"/>
              <a:gd name="connsiteY353" fmla="*/ 741761 h 1389888"/>
              <a:gd name="connsiteX354" fmla="*/ 2098121 w 2596896"/>
              <a:gd name="connsiteY354" fmla="*/ 710062 h 1389888"/>
              <a:gd name="connsiteX355" fmla="*/ 2071909 w 2596896"/>
              <a:gd name="connsiteY355" fmla="*/ 726521 h 1389888"/>
              <a:gd name="connsiteX356" fmla="*/ 2026798 w 2596896"/>
              <a:gd name="connsiteY356" fmla="*/ 766145 h 1389888"/>
              <a:gd name="connsiteX357" fmla="*/ 1977421 w 2596896"/>
              <a:gd name="connsiteY357" fmla="*/ 785652 h 1389888"/>
              <a:gd name="connsiteX358" fmla="*/ 1967667 w 2596896"/>
              <a:gd name="connsiteY358" fmla="*/ 764926 h 1389888"/>
              <a:gd name="connsiteX359" fmla="*/ 1945112 w 2596896"/>
              <a:gd name="connsiteY359" fmla="*/ 758830 h 1389888"/>
              <a:gd name="connsiteX360" fmla="*/ 1958523 w 2596896"/>
              <a:gd name="connsiteY360" fmla="*/ 714329 h 1389888"/>
              <a:gd name="connsiteX361" fmla="*/ 1974373 w 2596896"/>
              <a:gd name="connsiteY361" fmla="*/ 684459 h 1389888"/>
              <a:gd name="connsiteX362" fmla="*/ 1927433 w 2596896"/>
              <a:gd name="connsiteY362" fmla="*/ 681411 h 1389888"/>
              <a:gd name="connsiteX363" fmla="*/ 1926824 w 2596896"/>
              <a:gd name="connsiteY363" fmla="*/ 668000 h 1389888"/>
              <a:gd name="connsiteX364" fmla="*/ 1904878 w 2596896"/>
              <a:gd name="connsiteY364" fmla="*/ 647883 h 1389888"/>
              <a:gd name="connsiteX365" fmla="*/ 1886590 w 2596896"/>
              <a:gd name="connsiteY365" fmla="*/ 635691 h 1389888"/>
              <a:gd name="connsiteX366" fmla="*/ 1859158 w 2596896"/>
              <a:gd name="connsiteY366" fmla="*/ 644835 h 1389888"/>
              <a:gd name="connsiteX367" fmla="*/ 1833555 w 2596896"/>
              <a:gd name="connsiteY367" fmla="*/ 641787 h 1389888"/>
              <a:gd name="connsiteX368" fmla="*/ 1793321 w 2596896"/>
              <a:gd name="connsiteY368" fmla="*/ 632033 h 1389888"/>
              <a:gd name="connsiteX369" fmla="*/ 1769547 w 2596896"/>
              <a:gd name="connsiteY369" fmla="*/ 639958 h 1389888"/>
              <a:gd name="connsiteX370" fmla="*/ 1746382 w 2596896"/>
              <a:gd name="connsiteY370" fmla="*/ 694822 h 1389888"/>
              <a:gd name="connsiteX371" fmla="*/ 1740286 w 2596896"/>
              <a:gd name="connsiteY371" fmla="*/ 727131 h 1389888"/>
              <a:gd name="connsiteX372" fmla="*/ 1686641 w 2596896"/>
              <a:gd name="connsiteY372" fmla="*/ 764316 h 1389888"/>
              <a:gd name="connsiteX373" fmla="*/ 1705539 w 2596896"/>
              <a:gd name="connsiteY373" fmla="*/ 791748 h 1389888"/>
              <a:gd name="connsiteX374" fmla="*/ 1708587 w 2596896"/>
              <a:gd name="connsiteY374" fmla="*/ 822228 h 1389888"/>
              <a:gd name="connsiteX375" fmla="*/ 1698224 w 2596896"/>
              <a:gd name="connsiteY375" fmla="*/ 846612 h 1389888"/>
              <a:gd name="connsiteX376" fmla="*/ 1669573 w 2596896"/>
              <a:gd name="connsiteY376" fmla="*/ 871606 h 1389888"/>
              <a:gd name="connsiteX377" fmla="*/ 1623853 w 2596896"/>
              <a:gd name="connsiteY377" fmla="*/ 897209 h 1389888"/>
              <a:gd name="connsiteX378" fmla="*/ 1568989 w 2596896"/>
              <a:gd name="connsiteY378" fmla="*/ 914278 h 1389888"/>
              <a:gd name="connsiteX379" fmla="*/ 1579352 w 2596896"/>
              <a:gd name="connsiteY379" fmla="*/ 933785 h 1389888"/>
              <a:gd name="connsiteX380" fmla="*/ 1565941 w 2596896"/>
              <a:gd name="connsiteY380" fmla="*/ 992307 h 1389888"/>
              <a:gd name="connsiteX381" fmla="*/ 1531803 w 2596896"/>
              <a:gd name="connsiteY381" fmla="*/ 1030712 h 1389888"/>
              <a:gd name="connsiteX382" fmla="*/ 1503761 w 2596896"/>
              <a:gd name="connsiteY382" fmla="*/ 1042294 h 1389888"/>
              <a:gd name="connsiteX383" fmla="*/ 1476939 w 2596896"/>
              <a:gd name="connsiteY383" fmla="*/ 1006937 h 1389888"/>
              <a:gd name="connsiteX384" fmla="*/ 1476329 w 2596896"/>
              <a:gd name="connsiteY384" fmla="*/ 965484 h 1389888"/>
              <a:gd name="connsiteX385" fmla="*/ 1486693 w 2596896"/>
              <a:gd name="connsiteY385" fmla="*/ 928908 h 1389888"/>
              <a:gd name="connsiteX386" fmla="*/ 1508638 w 2596896"/>
              <a:gd name="connsiteY386" fmla="*/ 897209 h 1389888"/>
              <a:gd name="connsiteX387" fmla="*/ 1479377 w 2596896"/>
              <a:gd name="connsiteY387" fmla="*/ 893552 h 1389888"/>
              <a:gd name="connsiteX388" fmla="*/ 1433657 w 2596896"/>
              <a:gd name="connsiteY388" fmla="*/ 891113 h 1389888"/>
              <a:gd name="connsiteX389" fmla="*/ 1411712 w 2596896"/>
              <a:gd name="connsiteY389" fmla="*/ 875873 h 1389888"/>
              <a:gd name="connsiteX390" fmla="*/ 1382451 w 2596896"/>
              <a:gd name="connsiteY390" fmla="*/ 866120 h 1389888"/>
              <a:gd name="connsiteX391" fmla="*/ 1372088 w 2596896"/>
              <a:gd name="connsiteY391" fmla="*/ 848441 h 1389888"/>
              <a:gd name="connsiteX392" fmla="*/ 1351971 w 2596896"/>
              <a:gd name="connsiteY392" fmla="*/ 835030 h 1389888"/>
              <a:gd name="connsiteX393" fmla="*/ 1309299 w 2596896"/>
              <a:gd name="connsiteY393" fmla="*/ 819180 h 1389888"/>
              <a:gd name="connsiteX394" fmla="*/ 1266017 w 2596896"/>
              <a:gd name="connsiteY394" fmla="*/ 826496 h 1389888"/>
              <a:gd name="connsiteX395" fmla="*/ 1270285 w 2596896"/>
              <a:gd name="connsiteY395" fmla="*/ 799064 h 1389888"/>
              <a:gd name="connsiteX396" fmla="*/ 1279429 w 2596896"/>
              <a:gd name="connsiteY396" fmla="*/ 765536 h 1389888"/>
              <a:gd name="connsiteX397" fmla="*/ 1242853 w 2596896"/>
              <a:gd name="connsiteY397" fmla="*/ 759440 h 1389888"/>
              <a:gd name="connsiteX398" fmla="*/ 1272723 w 2596896"/>
              <a:gd name="connsiteY398" fmla="*/ 717987 h 1389888"/>
              <a:gd name="connsiteX399" fmla="*/ 1302593 w 2596896"/>
              <a:gd name="connsiteY399" fmla="*/ 689945 h 1389888"/>
              <a:gd name="connsiteX400" fmla="*/ 1359896 w 2596896"/>
              <a:gd name="connsiteY400" fmla="*/ 650321 h 1389888"/>
              <a:gd name="connsiteX401" fmla="*/ 1412321 w 2596896"/>
              <a:gd name="connsiteY401" fmla="*/ 622280 h 1389888"/>
              <a:gd name="connsiteX402" fmla="*/ 1446459 w 2596896"/>
              <a:gd name="connsiteY402" fmla="*/ 618012 h 1389888"/>
              <a:gd name="connsiteX403" fmla="*/ 1464137 w 2596896"/>
              <a:gd name="connsiteY403" fmla="*/ 595457 h 1389888"/>
              <a:gd name="connsiteX404" fmla="*/ 1495227 w 2596896"/>
              <a:gd name="connsiteY404" fmla="*/ 580827 h 1389888"/>
              <a:gd name="connsiteX405" fmla="*/ 1534241 w 2596896"/>
              <a:gd name="connsiteY405" fmla="*/ 578388 h 1389888"/>
              <a:gd name="connsiteX406" fmla="*/ 1581181 w 2596896"/>
              <a:gd name="connsiteY406" fmla="*/ 555224 h 1389888"/>
              <a:gd name="connsiteX407" fmla="*/ 1598859 w 2596896"/>
              <a:gd name="connsiteY407" fmla="*/ 540593 h 1389888"/>
              <a:gd name="connsiteX408" fmla="*/ 1643969 w 2596896"/>
              <a:gd name="connsiteY408" fmla="*/ 511942 h 1389888"/>
              <a:gd name="connsiteX409" fmla="*/ 1663477 w 2596896"/>
              <a:gd name="connsiteY409" fmla="*/ 494873 h 1389888"/>
              <a:gd name="connsiteX410" fmla="*/ 1682984 w 2596896"/>
              <a:gd name="connsiteY410" fmla="*/ 505236 h 1389888"/>
              <a:gd name="connsiteX411" fmla="*/ 1722608 w 2596896"/>
              <a:gd name="connsiteY411" fmla="*/ 499750 h 1389888"/>
              <a:gd name="connsiteX412" fmla="*/ 1788445 w 2596896"/>
              <a:gd name="connsiteY412" fmla="*/ 476585 h 1389888"/>
              <a:gd name="connsiteX413" fmla="*/ 1802465 w 2596896"/>
              <a:gd name="connsiteY413" fmla="*/ 460126 h 1389888"/>
              <a:gd name="connsiteX414" fmla="*/ 1797589 w 2596896"/>
              <a:gd name="connsiteY414" fmla="*/ 442448 h 1389888"/>
              <a:gd name="connsiteX415" fmla="*/ 1828069 w 2596896"/>
              <a:gd name="connsiteY415" fmla="*/ 424769 h 1389888"/>
              <a:gd name="connsiteX416" fmla="*/ 1838432 w 2596896"/>
              <a:gd name="connsiteY416" fmla="*/ 408310 h 1389888"/>
              <a:gd name="connsiteX417" fmla="*/ 1817096 w 2596896"/>
              <a:gd name="connsiteY417" fmla="*/ 392460 h 1389888"/>
              <a:gd name="connsiteX418" fmla="*/ 1784177 w 2596896"/>
              <a:gd name="connsiteY418" fmla="*/ 387584 h 1389888"/>
              <a:gd name="connsiteX419" fmla="*/ 1750649 w 2596896"/>
              <a:gd name="connsiteY419" fmla="*/ 385145 h 1389888"/>
              <a:gd name="connsiteX420" fmla="*/ 1722608 w 2596896"/>
              <a:gd name="connsiteY420" fmla="*/ 421112 h 1389888"/>
              <a:gd name="connsiteX421" fmla="*/ 1682984 w 2596896"/>
              <a:gd name="connsiteY421" fmla="*/ 449153 h 1389888"/>
              <a:gd name="connsiteX422" fmla="*/ 1639093 w 2596896"/>
              <a:gd name="connsiteY422" fmla="*/ 473537 h 1389888"/>
              <a:gd name="connsiteX423" fmla="*/ 1631168 w 2596896"/>
              <a:gd name="connsiteY423" fmla="*/ 450982 h 1389888"/>
              <a:gd name="connsiteX424" fmla="*/ 1656771 w 2596896"/>
              <a:gd name="connsiteY424" fmla="*/ 426598 h 1389888"/>
              <a:gd name="connsiteX425" fmla="*/ 1643360 w 2596896"/>
              <a:gd name="connsiteY425" fmla="*/ 405262 h 1389888"/>
              <a:gd name="connsiteX426" fmla="*/ 1590325 w 2596896"/>
              <a:gd name="connsiteY426" fmla="*/ 430865 h 1389888"/>
              <a:gd name="connsiteX427" fmla="*/ 1616537 w 2596896"/>
              <a:gd name="connsiteY427" fmla="*/ 397337 h 1389888"/>
              <a:gd name="connsiteX428" fmla="*/ 1156289 w 2596896"/>
              <a:gd name="connsiteY428" fmla="*/ 282123 h 1389888"/>
              <a:gd name="connsiteX429" fmla="*/ 1139221 w 2596896"/>
              <a:gd name="connsiteY429" fmla="*/ 276027 h 1389888"/>
              <a:gd name="connsiteX430" fmla="*/ 1053267 w 2596896"/>
              <a:gd name="connsiteY430" fmla="*/ 295534 h 1389888"/>
              <a:gd name="connsiteX431" fmla="*/ 1022177 w 2596896"/>
              <a:gd name="connsiteY431" fmla="*/ 307726 h 1389888"/>
              <a:gd name="connsiteX432" fmla="*/ 974628 w 2596896"/>
              <a:gd name="connsiteY432" fmla="*/ 331500 h 1389888"/>
              <a:gd name="connsiteX433" fmla="*/ 1007547 w 2596896"/>
              <a:gd name="connsiteY433" fmla="*/ 340035 h 1389888"/>
              <a:gd name="connsiteX434" fmla="*/ 1045342 w 2596896"/>
              <a:gd name="connsiteY434" fmla="*/ 339425 h 1389888"/>
              <a:gd name="connsiteX435" fmla="*/ 975238 w 2596896"/>
              <a:gd name="connsiteY435" fmla="*/ 352227 h 1389888"/>
              <a:gd name="connsiteX436" fmla="*/ 975238 w 2596896"/>
              <a:gd name="connsiteY436" fmla="*/ 363809 h 1389888"/>
              <a:gd name="connsiteX437" fmla="*/ 1009376 w 2596896"/>
              <a:gd name="connsiteY437" fmla="*/ 364419 h 1389888"/>
              <a:gd name="connsiteX438" fmla="*/ 1064240 w 2596896"/>
              <a:gd name="connsiteY438" fmla="*/ 361980 h 1389888"/>
              <a:gd name="connsiteX439" fmla="*/ 1103864 w 2596896"/>
              <a:gd name="connsiteY439" fmla="*/ 369296 h 1389888"/>
              <a:gd name="connsiteX440" fmla="*/ 1066069 w 2596896"/>
              <a:gd name="connsiteY440" fmla="*/ 375392 h 1389888"/>
              <a:gd name="connsiteX441" fmla="*/ 1032540 w 2596896"/>
              <a:gd name="connsiteY441" fmla="*/ 373563 h 1389888"/>
              <a:gd name="connsiteX442" fmla="*/ 989259 w 2596896"/>
              <a:gd name="connsiteY442" fmla="*/ 379049 h 1389888"/>
              <a:gd name="connsiteX443" fmla="*/ 969142 w 2596896"/>
              <a:gd name="connsiteY443" fmla="*/ 382707 h 1389888"/>
              <a:gd name="connsiteX444" fmla="*/ 972800 w 2596896"/>
              <a:gd name="connsiteY444" fmla="*/ 408310 h 1389888"/>
              <a:gd name="connsiteX445" fmla="*/ 998403 w 2596896"/>
              <a:gd name="connsiteY445" fmla="*/ 404652 h 1389888"/>
              <a:gd name="connsiteX446" fmla="*/ 1023396 w 2596896"/>
              <a:gd name="connsiteY446" fmla="*/ 413796 h 1389888"/>
              <a:gd name="connsiteX447" fmla="*/ 1021568 w 2596896"/>
              <a:gd name="connsiteY447" fmla="*/ 429036 h 1389888"/>
              <a:gd name="connsiteX448" fmla="*/ 1069117 w 2596896"/>
              <a:gd name="connsiteY448" fmla="*/ 425988 h 1389888"/>
              <a:gd name="connsiteX449" fmla="*/ 1137392 w 2596896"/>
              <a:gd name="connsiteY449" fmla="*/ 421112 h 1389888"/>
              <a:gd name="connsiteX450" fmla="*/ 1194694 w 2596896"/>
              <a:gd name="connsiteY450" fmla="*/ 410139 h 1389888"/>
              <a:gd name="connsiteX451" fmla="*/ 1225174 w 2596896"/>
              <a:gd name="connsiteY451" fmla="*/ 407700 h 1389888"/>
              <a:gd name="connsiteX452" fmla="*/ 1259921 w 2596896"/>
              <a:gd name="connsiteY452" fmla="*/ 416844 h 1389888"/>
              <a:gd name="connsiteX453" fmla="*/ 1300765 w 2596896"/>
              <a:gd name="connsiteY453" fmla="*/ 421721 h 1389888"/>
              <a:gd name="connsiteX454" fmla="*/ 1319662 w 2596896"/>
              <a:gd name="connsiteY454" fmla="*/ 410139 h 1389888"/>
              <a:gd name="connsiteX455" fmla="*/ 1315395 w 2596896"/>
              <a:gd name="connsiteY455" fmla="*/ 397337 h 1389888"/>
              <a:gd name="connsiteX456" fmla="*/ 1358067 w 2596896"/>
              <a:gd name="connsiteY456" fmla="*/ 394899 h 1389888"/>
              <a:gd name="connsiteX457" fmla="*/ 1373917 w 2596896"/>
              <a:gd name="connsiteY457" fmla="*/ 380268 h 1389888"/>
              <a:gd name="connsiteX458" fmla="*/ 1343437 w 2596896"/>
              <a:gd name="connsiteY458" fmla="*/ 365028 h 1389888"/>
              <a:gd name="connsiteX459" fmla="*/ 1317833 w 2596896"/>
              <a:gd name="connsiteY459" fmla="*/ 349179 h 1389888"/>
              <a:gd name="connsiteX460" fmla="*/ 1332464 w 2596896"/>
              <a:gd name="connsiteY460" fmla="*/ 327233 h 1389888"/>
              <a:gd name="connsiteX461" fmla="*/ 1348923 w 2596896"/>
              <a:gd name="connsiteY461" fmla="*/ 296144 h 1389888"/>
              <a:gd name="connsiteX462" fmla="*/ 1335512 w 2596896"/>
              <a:gd name="connsiteY462" fmla="*/ 283952 h 1389888"/>
              <a:gd name="connsiteX463" fmla="*/ 1317224 w 2596896"/>
              <a:gd name="connsiteY463" fmla="*/ 278465 h 1389888"/>
              <a:gd name="connsiteX464" fmla="*/ 1291621 w 2596896"/>
              <a:gd name="connsiteY464" fmla="*/ 283342 h 1389888"/>
              <a:gd name="connsiteX465" fmla="*/ 1274552 w 2596896"/>
              <a:gd name="connsiteY465" fmla="*/ 315651 h 1389888"/>
              <a:gd name="connsiteX466" fmla="*/ 1248339 w 2596896"/>
              <a:gd name="connsiteY466" fmla="*/ 328452 h 1389888"/>
              <a:gd name="connsiteX467" fmla="*/ 1261750 w 2596896"/>
              <a:gd name="connsiteY467" fmla="*/ 297363 h 1389888"/>
              <a:gd name="connsiteX468" fmla="*/ 1251387 w 2596896"/>
              <a:gd name="connsiteY468" fmla="*/ 287000 h 1389888"/>
              <a:gd name="connsiteX469" fmla="*/ 1206886 w 2596896"/>
              <a:gd name="connsiteY469" fmla="*/ 303459 h 1389888"/>
              <a:gd name="connsiteX470" fmla="*/ 1191037 w 2596896"/>
              <a:gd name="connsiteY470" fmla="*/ 287609 h 1389888"/>
              <a:gd name="connsiteX471" fmla="*/ 1127638 w 2596896"/>
              <a:gd name="connsiteY471" fmla="*/ 296753 h 1389888"/>
              <a:gd name="connsiteX472" fmla="*/ 1156289 w 2596896"/>
              <a:gd name="connsiteY472" fmla="*/ 282123 h 1389888"/>
              <a:gd name="connsiteX473" fmla="*/ 1394643 w 2596896"/>
              <a:gd name="connsiteY473" fmla="*/ 272979 h 1389888"/>
              <a:gd name="connsiteX474" fmla="*/ 1384280 w 2596896"/>
              <a:gd name="connsiteY474" fmla="*/ 266273 h 1389888"/>
              <a:gd name="connsiteX475" fmla="*/ 1351361 w 2596896"/>
              <a:gd name="connsiteY475" fmla="*/ 267492 h 1389888"/>
              <a:gd name="connsiteX476" fmla="*/ 1338560 w 2596896"/>
              <a:gd name="connsiteY476" fmla="*/ 271760 h 1389888"/>
              <a:gd name="connsiteX477" fmla="*/ 1351971 w 2596896"/>
              <a:gd name="connsiteY477" fmla="*/ 293705 h 1389888"/>
              <a:gd name="connsiteX478" fmla="*/ 1394643 w 2596896"/>
              <a:gd name="connsiteY478" fmla="*/ 272979 h 1389888"/>
              <a:gd name="connsiteX479" fmla="*/ 2051182 w 2596896"/>
              <a:gd name="connsiteY479" fmla="*/ 282732 h 1389888"/>
              <a:gd name="connsiteX480" fmla="*/ 2024360 w 2596896"/>
              <a:gd name="connsiteY480" fmla="*/ 265664 h 1389888"/>
              <a:gd name="connsiteX481" fmla="*/ 1973153 w 2596896"/>
              <a:gd name="connsiteY481" fmla="*/ 262616 h 1389888"/>
              <a:gd name="connsiteX482" fmla="*/ 1960352 w 2596896"/>
              <a:gd name="connsiteY482" fmla="*/ 264444 h 1389888"/>
              <a:gd name="connsiteX483" fmla="*/ 1949989 w 2596896"/>
              <a:gd name="connsiteY483" fmla="*/ 275417 h 1389888"/>
              <a:gd name="connsiteX484" fmla="*/ 1962181 w 2596896"/>
              <a:gd name="connsiteY484" fmla="*/ 292486 h 1389888"/>
              <a:gd name="connsiteX485" fmla="*/ 1967667 w 2596896"/>
              <a:gd name="connsiteY485" fmla="*/ 294315 h 1389888"/>
              <a:gd name="connsiteX486" fmla="*/ 1996928 w 2596896"/>
              <a:gd name="connsiteY486" fmla="*/ 290048 h 1389888"/>
              <a:gd name="connsiteX487" fmla="*/ 2021921 w 2596896"/>
              <a:gd name="connsiteY487" fmla="*/ 290657 h 1389888"/>
              <a:gd name="connsiteX488" fmla="*/ 2046915 w 2596896"/>
              <a:gd name="connsiteY488" fmla="*/ 291267 h 1389888"/>
              <a:gd name="connsiteX489" fmla="*/ 2051182 w 2596896"/>
              <a:gd name="connsiteY489" fmla="*/ 282732 h 1389888"/>
              <a:gd name="connsiteX490" fmla="*/ 1811000 w 2596896"/>
              <a:gd name="connsiteY490" fmla="*/ 280904 h 1389888"/>
              <a:gd name="connsiteX491" fmla="*/ 1845747 w 2596896"/>
              <a:gd name="connsiteY491" fmla="*/ 261396 h 1389888"/>
              <a:gd name="connsiteX492" fmla="*/ 1777472 w 2596896"/>
              <a:gd name="connsiteY492" fmla="*/ 269321 h 1389888"/>
              <a:gd name="connsiteX493" fmla="*/ 1742115 w 2596896"/>
              <a:gd name="connsiteY493" fmla="*/ 282123 h 1389888"/>
              <a:gd name="connsiteX494" fmla="*/ 1698833 w 2596896"/>
              <a:gd name="connsiteY494" fmla="*/ 310164 h 1389888"/>
              <a:gd name="connsiteX495" fmla="*/ 1678717 w 2596896"/>
              <a:gd name="connsiteY495" fmla="*/ 341864 h 1389888"/>
              <a:gd name="connsiteX496" fmla="*/ 1712854 w 2596896"/>
              <a:gd name="connsiteY496" fmla="*/ 342473 h 1389888"/>
              <a:gd name="connsiteX497" fmla="*/ 1675669 w 2596896"/>
              <a:gd name="connsiteY497" fmla="*/ 356494 h 1389888"/>
              <a:gd name="connsiteX498" fmla="*/ 1686641 w 2596896"/>
              <a:gd name="connsiteY498" fmla="*/ 368076 h 1389888"/>
              <a:gd name="connsiteX499" fmla="*/ 1722608 w 2596896"/>
              <a:gd name="connsiteY499" fmla="*/ 372953 h 1389888"/>
              <a:gd name="connsiteX500" fmla="*/ 1767109 w 2596896"/>
              <a:gd name="connsiteY500" fmla="*/ 382097 h 1389888"/>
              <a:gd name="connsiteX501" fmla="*/ 1851233 w 2596896"/>
              <a:gd name="connsiteY501" fmla="*/ 389412 h 1389888"/>
              <a:gd name="connsiteX502" fmla="*/ 1899392 w 2596896"/>
              <a:gd name="connsiteY502" fmla="*/ 385755 h 1389888"/>
              <a:gd name="connsiteX503" fmla="*/ 1918899 w 2596896"/>
              <a:gd name="connsiteY503" fmla="*/ 376001 h 1389888"/>
              <a:gd name="connsiteX504" fmla="*/ 1931091 w 2596896"/>
              <a:gd name="connsiteY504" fmla="*/ 386974 h 1389888"/>
              <a:gd name="connsiteX505" fmla="*/ 1951208 w 2596896"/>
              <a:gd name="connsiteY505" fmla="*/ 388803 h 1389888"/>
              <a:gd name="connsiteX506" fmla="*/ 1963400 w 2596896"/>
              <a:gd name="connsiteY506" fmla="*/ 408920 h 1389888"/>
              <a:gd name="connsiteX507" fmla="*/ 1942064 w 2596896"/>
              <a:gd name="connsiteY507" fmla="*/ 417454 h 1389888"/>
              <a:gd name="connsiteX508" fmla="*/ 1985345 w 2596896"/>
              <a:gd name="connsiteY508" fmla="*/ 428427 h 1389888"/>
              <a:gd name="connsiteX509" fmla="*/ 2013387 w 2596896"/>
              <a:gd name="connsiteY509" fmla="*/ 444276 h 1389888"/>
              <a:gd name="connsiteX510" fmla="*/ 2016435 w 2596896"/>
              <a:gd name="connsiteY510" fmla="*/ 455859 h 1389888"/>
              <a:gd name="connsiteX511" fmla="*/ 2013997 w 2596896"/>
              <a:gd name="connsiteY511" fmla="*/ 470489 h 1389888"/>
              <a:gd name="connsiteX512" fmla="*/ 1961571 w 2596896"/>
              <a:gd name="connsiteY512" fmla="*/ 503408 h 1389888"/>
              <a:gd name="connsiteX513" fmla="*/ 1942064 w 2596896"/>
              <a:gd name="connsiteY513" fmla="*/ 519867 h 1389888"/>
              <a:gd name="connsiteX514" fmla="*/ 1943283 w 2596896"/>
              <a:gd name="connsiteY514" fmla="*/ 532059 h 1389888"/>
              <a:gd name="connsiteX515" fmla="*/ 1887200 w 2596896"/>
              <a:gd name="connsiteY515" fmla="*/ 536326 h 1389888"/>
              <a:gd name="connsiteX516" fmla="*/ 1838432 w 2596896"/>
              <a:gd name="connsiteY516" fmla="*/ 536936 h 1389888"/>
              <a:gd name="connsiteX517" fmla="*/ 1805513 w 2596896"/>
              <a:gd name="connsiteY517" fmla="*/ 562539 h 1389888"/>
              <a:gd name="connsiteX518" fmla="*/ 1820144 w 2596896"/>
              <a:gd name="connsiteY518" fmla="*/ 574121 h 1389888"/>
              <a:gd name="connsiteX519" fmla="*/ 1899392 w 2596896"/>
              <a:gd name="connsiteY519" fmla="*/ 568635 h 1389888"/>
              <a:gd name="connsiteX520" fmla="*/ 1904878 w 2596896"/>
              <a:gd name="connsiteY520" fmla="*/ 558881 h 1389888"/>
              <a:gd name="connsiteX521" fmla="*/ 1933529 w 2596896"/>
              <a:gd name="connsiteY521" fmla="*/ 575340 h 1389888"/>
              <a:gd name="connsiteX522" fmla="*/ 1962181 w 2596896"/>
              <a:gd name="connsiteY522" fmla="*/ 593019 h 1389888"/>
              <a:gd name="connsiteX523" fmla="*/ 1947550 w 2596896"/>
              <a:gd name="connsiteY523" fmla="*/ 602772 h 1389888"/>
              <a:gd name="connsiteX524" fmla="*/ 1970715 w 2596896"/>
              <a:gd name="connsiteY524" fmla="*/ 619841 h 1389888"/>
              <a:gd name="connsiteX525" fmla="*/ 2017045 w 2596896"/>
              <a:gd name="connsiteY525" fmla="*/ 639958 h 1389888"/>
              <a:gd name="connsiteX526" fmla="*/ 2082272 w 2596896"/>
              <a:gd name="connsiteY526" fmla="*/ 653979 h 1389888"/>
              <a:gd name="connsiteX527" fmla="*/ 2084101 w 2596896"/>
              <a:gd name="connsiteY527" fmla="*/ 641787 h 1389888"/>
              <a:gd name="connsiteX528" fmla="*/ 2067032 w 2596896"/>
              <a:gd name="connsiteY528" fmla="*/ 620451 h 1389888"/>
              <a:gd name="connsiteX529" fmla="*/ 2045696 w 2596896"/>
              <a:gd name="connsiteY529" fmla="*/ 590580 h 1389888"/>
              <a:gd name="connsiteX530" fmla="*/ 2097512 w 2596896"/>
              <a:gd name="connsiteY530" fmla="*/ 618622 h 1389888"/>
              <a:gd name="connsiteX531" fmla="*/ 2126163 w 2596896"/>
              <a:gd name="connsiteY531" fmla="*/ 627766 h 1389888"/>
              <a:gd name="connsiteX532" fmla="*/ 2148109 w 2596896"/>
              <a:gd name="connsiteY532" fmla="*/ 602772 h 1389888"/>
              <a:gd name="connsiteX533" fmla="*/ 2148109 w 2596896"/>
              <a:gd name="connsiteY533" fmla="*/ 568635 h 1389888"/>
              <a:gd name="connsiteX534" fmla="*/ 2142013 w 2596896"/>
              <a:gd name="connsiteY534" fmla="*/ 559491 h 1389888"/>
              <a:gd name="connsiteX535" fmla="*/ 2115190 w 2596896"/>
              <a:gd name="connsiteY535" fmla="*/ 544251 h 1389888"/>
              <a:gd name="connsiteX536" fmla="*/ 2098731 w 2596896"/>
              <a:gd name="connsiteY536" fmla="*/ 524134 h 1389888"/>
              <a:gd name="connsiteX537" fmla="*/ 2112752 w 2596896"/>
              <a:gd name="connsiteY537" fmla="*/ 504627 h 1389888"/>
              <a:gd name="connsiteX538" fmla="*/ 2148109 w 2596896"/>
              <a:gd name="connsiteY538" fmla="*/ 500360 h 1389888"/>
              <a:gd name="connsiteX539" fmla="*/ 2171273 w 2596896"/>
              <a:gd name="connsiteY539" fmla="*/ 533278 h 1389888"/>
              <a:gd name="connsiteX540" fmla="*/ 2195657 w 2596896"/>
              <a:gd name="connsiteY540" fmla="*/ 547908 h 1389888"/>
              <a:gd name="connsiteX541" fmla="*/ 2260885 w 2596896"/>
              <a:gd name="connsiteY541" fmla="*/ 508284 h 1389888"/>
              <a:gd name="connsiteX542" fmla="*/ 2281001 w 2596896"/>
              <a:gd name="connsiteY542" fmla="*/ 484510 h 1389888"/>
              <a:gd name="connsiteX543" fmla="*/ 2241987 w 2596896"/>
              <a:gd name="connsiteY543" fmla="*/ 482681 h 1389888"/>
              <a:gd name="connsiteX544" fmla="*/ 2222480 w 2596896"/>
              <a:gd name="connsiteY544" fmla="*/ 451592 h 1389888"/>
              <a:gd name="connsiteX545" fmla="*/ 2186513 w 2596896"/>
              <a:gd name="connsiteY545" fmla="*/ 444276 h 1389888"/>
              <a:gd name="connsiteX546" fmla="*/ 2139574 w 2596896"/>
              <a:gd name="connsiteY546" fmla="*/ 422940 h 1389888"/>
              <a:gd name="connsiteX547" fmla="*/ 2194438 w 2596896"/>
              <a:gd name="connsiteY547" fmla="*/ 407700 h 1389888"/>
              <a:gd name="connsiteX548" fmla="*/ 2189561 w 2596896"/>
              <a:gd name="connsiteY548" fmla="*/ 377220 h 1389888"/>
              <a:gd name="connsiteX549" fmla="*/ 2176150 w 2596896"/>
              <a:gd name="connsiteY549" fmla="*/ 364419 h 1389888"/>
              <a:gd name="connsiteX550" fmla="*/ 2125553 w 2596896"/>
              <a:gd name="connsiteY550" fmla="*/ 351617 h 1389888"/>
              <a:gd name="connsiteX551" fmla="*/ 2113971 w 2596896"/>
              <a:gd name="connsiteY551" fmla="*/ 331500 h 1389888"/>
              <a:gd name="connsiteX552" fmla="*/ 2063984 w 2596896"/>
              <a:gd name="connsiteY552" fmla="*/ 338816 h 1389888"/>
              <a:gd name="connsiteX553" fmla="*/ 2070689 w 2596896"/>
              <a:gd name="connsiteY553" fmla="*/ 324795 h 1389888"/>
              <a:gd name="connsiteX554" fmla="*/ 2048744 w 2596896"/>
              <a:gd name="connsiteY554" fmla="*/ 309555 h 1389888"/>
              <a:gd name="connsiteX555" fmla="*/ 2007291 w 2596896"/>
              <a:gd name="connsiteY555" fmla="*/ 293705 h 1389888"/>
              <a:gd name="connsiteX556" fmla="*/ 1975592 w 2596896"/>
              <a:gd name="connsiteY556" fmla="*/ 306507 h 1389888"/>
              <a:gd name="connsiteX557" fmla="*/ 1920728 w 2596896"/>
              <a:gd name="connsiteY557" fmla="*/ 315651 h 1389888"/>
              <a:gd name="connsiteX558" fmla="*/ 1940845 w 2596896"/>
              <a:gd name="connsiteY558" fmla="*/ 294924 h 1389888"/>
              <a:gd name="connsiteX559" fmla="*/ 1926824 w 2596896"/>
              <a:gd name="connsiteY559" fmla="*/ 262616 h 1389888"/>
              <a:gd name="connsiteX560" fmla="*/ 1856110 w 2596896"/>
              <a:gd name="connsiteY560" fmla="*/ 275417 h 1389888"/>
              <a:gd name="connsiteX561" fmla="*/ 1812829 w 2596896"/>
              <a:gd name="connsiteY561" fmla="*/ 300411 h 1389888"/>
              <a:gd name="connsiteX562" fmla="*/ 1811000 w 2596896"/>
              <a:gd name="connsiteY562" fmla="*/ 280904 h 1389888"/>
              <a:gd name="connsiteX563" fmla="*/ 1506200 w 2596896"/>
              <a:gd name="connsiteY563" fmla="*/ 260177 h 1389888"/>
              <a:gd name="connsiteX564" fmla="*/ 1462918 w 2596896"/>
              <a:gd name="connsiteY564" fmla="*/ 274808 h 1389888"/>
              <a:gd name="connsiteX565" fmla="*/ 1468405 w 2596896"/>
              <a:gd name="connsiteY565" fmla="*/ 295534 h 1389888"/>
              <a:gd name="connsiteX566" fmla="*/ 1423294 w 2596896"/>
              <a:gd name="connsiteY566" fmla="*/ 291267 h 1389888"/>
              <a:gd name="connsiteX567" fmla="*/ 1412931 w 2596896"/>
              <a:gd name="connsiteY567" fmla="*/ 301630 h 1389888"/>
              <a:gd name="connsiteX568" fmla="*/ 1448288 w 2596896"/>
              <a:gd name="connsiteY568" fmla="*/ 325404 h 1389888"/>
              <a:gd name="connsiteX569" fmla="*/ 1453774 w 2596896"/>
              <a:gd name="connsiteY569" fmla="*/ 337596 h 1389888"/>
              <a:gd name="connsiteX570" fmla="*/ 1474501 w 2596896"/>
              <a:gd name="connsiteY570" fmla="*/ 340644 h 1389888"/>
              <a:gd name="connsiteX571" fmla="*/ 1525707 w 2596896"/>
              <a:gd name="connsiteY571" fmla="*/ 328452 h 1389888"/>
              <a:gd name="connsiteX572" fmla="*/ 1556797 w 2596896"/>
              <a:gd name="connsiteY572" fmla="*/ 299801 h 1389888"/>
              <a:gd name="connsiteX573" fmla="*/ 1533632 w 2596896"/>
              <a:gd name="connsiteY573" fmla="*/ 286390 h 1389888"/>
              <a:gd name="connsiteX574" fmla="*/ 1570208 w 2596896"/>
              <a:gd name="connsiteY574" fmla="*/ 271760 h 1389888"/>
              <a:gd name="connsiteX575" fmla="*/ 1573256 w 2596896"/>
              <a:gd name="connsiteY575" fmla="*/ 262616 h 1389888"/>
              <a:gd name="connsiteX576" fmla="*/ 1527536 w 2596896"/>
              <a:gd name="connsiteY576" fmla="*/ 266273 h 1389888"/>
              <a:gd name="connsiteX577" fmla="*/ 1506200 w 2596896"/>
              <a:gd name="connsiteY577" fmla="*/ 260177 h 1389888"/>
              <a:gd name="connsiteX578" fmla="*/ 1642141 w 2596896"/>
              <a:gd name="connsiteY578" fmla="*/ 293096 h 1389888"/>
              <a:gd name="connsiteX579" fmla="*/ 1676278 w 2596896"/>
              <a:gd name="connsiteY579" fmla="*/ 287000 h 1389888"/>
              <a:gd name="connsiteX580" fmla="*/ 1737238 w 2596896"/>
              <a:gd name="connsiteY580" fmla="*/ 259568 h 1389888"/>
              <a:gd name="connsiteX581" fmla="*/ 1700053 w 2596896"/>
              <a:gd name="connsiteY581" fmla="*/ 252252 h 1389888"/>
              <a:gd name="connsiteX582" fmla="*/ 1652504 w 2596896"/>
              <a:gd name="connsiteY582" fmla="*/ 251033 h 1389888"/>
              <a:gd name="connsiteX583" fmla="*/ 1620805 w 2596896"/>
              <a:gd name="connsiteY583" fmla="*/ 259568 h 1389888"/>
              <a:gd name="connsiteX584" fmla="*/ 1595201 w 2596896"/>
              <a:gd name="connsiteY584" fmla="*/ 272369 h 1389888"/>
              <a:gd name="connsiteX585" fmla="*/ 1579961 w 2596896"/>
              <a:gd name="connsiteY585" fmla="*/ 288219 h 1389888"/>
              <a:gd name="connsiteX586" fmla="*/ 1568989 w 2596896"/>
              <a:gd name="connsiteY586" fmla="*/ 315651 h 1389888"/>
              <a:gd name="connsiteX587" fmla="*/ 1595201 w 2596896"/>
              <a:gd name="connsiteY587" fmla="*/ 316870 h 1389888"/>
              <a:gd name="connsiteX588" fmla="*/ 1642141 w 2596896"/>
              <a:gd name="connsiteY588" fmla="*/ 293096 h 1389888"/>
              <a:gd name="connsiteX589" fmla="*/ 942929 w 2596896"/>
              <a:gd name="connsiteY589" fmla="*/ 336987 h 1389888"/>
              <a:gd name="connsiteX590" fmla="*/ 958779 w 2596896"/>
              <a:gd name="connsiteY590" fmla="*/ 322966 h 1389888"/>
              <a:gd name="connsiteX591" fmla="*/ 1014252 w 2596896"/>
              <a:gd name="connsiteY591" fmla="*/ 301020 h 1389888"/>
              <a:gd name="connsiteX592" fmla="*/ 1098377 w 2596896"/>
              <a:gd name="connsiteY592" fmla="*/ 279075 h 1389888"/>
              <a:gd name="connsiteX593" fmla="*/ 1137392 w 2596896"/>
              <a:gd name="connsiteY593" fmla="*/ 271150 h 1389888"/>
              <a:gd name="connsiteX594" fmla="*/ 1127638 w 2596896"/>
              <a:gd name="connsiteY594" fmla="*/ 258348 h 1389888"/>
              <a:gd name="connsiteX595" fmla="*/ 1116056 w 2596896"/>
              <a:gd name="connsiteY595" fmla="*/ 249204 h 1389888"/>
              <a:gd name="connsiteX596" fmla="*/ 1058753 w 2596896"/>
              <a:gd name="connsiteY596" fmla="*/ 247985 h 1389888"/>
              <a:gd name="connsiteX597" fmla="*/ 1033760 w 2596896"/>
              <a:gd name="connsiteY597" fmla="*/ 241280 h 1389888"/>
              <a:gd name="connsiteX598" fmla="*/ 948416 w 2596896"/>
              <a:gd name="connsiteY598" fmla="*/ 246156 h 1389888"/>
              <a:gd name="connsiteX599" fmla="*/ 946587 w 2596896"/>
              <a:gd name="connsiteY599" fmla="*/ 265054 h 1389888"/>
              <a:gd name="connsiteX600" fmla="*/ 900257 w 2596896"/>
              <a:gd name="connsiteY600" fmla="*/ 285171 h 1389888"/>
              <a:gd name="connsiteX601" fmla="*/ 855147 w 2596896"/>
              <a:gd name="connsiteY601" fmla="*/ 308336 h 1389888"/>
              <a:gd name="connsiteX602" fmla="*/ 828934 w 2596896"/>
              <a:gd name="connsiteY602" fmla="*/ 321747 h 1389888"/>
              <a:gd name="connsiteX603" fmla="*/ 864900 w 2596896"/>
              <a:gd name="connsiteY603" fmla="*/ 338206 h 1389888"/>
              <a:gd name="connsiteX604" fmla="*/ 861243 w 2596896"/>
              <a:gd name="connsiteY604" fmla="*/ 352227 h 1389888"/>
              <a:gd name="connsiteX605" fmla="*/ 942929 w 2596896"/>
              <a:gd name="connsiteY605" fmla="*/ 336987 h 1389888"/>
              <a:gd name="connsiteX606" fmla="*/ 1699443 w 2596896"/>
              <a:gd name="connsiteY606" fmla="*/ 225430 h 1389888"/>
              <a:gd name="connsiteX607" fmla="*/ 1701272 w 2596896"/>
              <a:gd name="connsiteY607" fmla="*/ 215676 h 1389888"/>
              <a:gd name="connsiteX608" fmla="*/ 1692737 w 2596896"/>
              <a:gd name="connsiteY608" fmla="*/ 205313 h 1389888"/>
              <a:gd name="connsiteX609" fmla="*/ 1650675 w 2596896"/>
              <a:gd name="connsiteY609" fmla="*/ 213238 h 1389888"/>
              <a:gd name="connsiteX610" fmla="*/ 1623853 w 2596896"/>
              <a:gd name="connsiteY610" fmla="*/ 226649 h 1389888"/>
              <a:gd name="connsiteX611" fmla="*/ 1643360 w 2596896"/>
              <a:gd name="connsiteY611" fmla="*/ 234574 h 1389888"/>
              <a:gd name="connsiteX612" fmla="*/ 1674449 w 2596896"/>
              <a:gd name="connsiteY612" fmla="*/ 237012 h 1389888"/>
              <a:gd name="connsiteX613" fmla="*/ 1699443 w 2596896"/>
              <a:gd name="connsiteY613" fmla="*/ 225430 h 1389888"/>
              <a:gd name="connsiteX614" fmla="*/ 1646408 w 2596896"/>
              <a:gd name="connsiteY614" fmla="*/ 173004 h 1389888"/>
              <a:gd name="connsiteX615" fmla="*/ 1639702 w 2596896"/>
              <a:gd name="connsiteY615" fmla="*/ 177272 h 1389888"/>
              <a:gd name="connsiteX616" fmla="*/ 1610441 w 2596896"/>
              <a:gd name="connsiteY616" fmla="*/ 175443 h 1389888"/>
              <a:gd name="connsiteX617" fmla="*/ 1564112 w 2596896"/>
              <a:gd name="connsiteY617" fmla="*/ 185196 h 1389888"/>
              <a:gd name="connsiteX618" fmla="*/ 1540947 w 2596896"/>
              <a:gd name="connsiteY618" fmla="*/ 184587 h 1389888"/>
              <a:gd name="connsiteX619" fmla="*/ 1514734 w 2596896"/>
              <a:gd name="connsiteY619" fmla="*/ 207752 h 1389888"/>
              <a:gd name="connsiteX620" fmla="*/ 1554968 w 2596896"/>
              <a:gd name="connsiteY620" fmla="*/ 205313 h 1389888"/>
              <a:gd name="connsiteX621" fmla="*/ 1534241 w 2596896"/>
              <a:gd name="connsiteY621" fmla="*/ 222992 h 1389888"/>
              <a:gd name="connsiteX622" fmla="*/ 1553749 w 2596896"/>
              <a:gd name="connsiteY622" fmla="*/ 227868 h 1389888"/>
              <a:gd name="connsiteX623" fmla="*/ 1595201 w 2596896"/>
              <a:gd name="connsiteY623" fmla="*/ 224820 h 1389888"/>
              <a:gd name="connsiteX624" fmla="*/ 1630558 w 2596896"/>
              <a:gd name="connsiteY624" fmla="*/ 202265 h 1389888"/>
              <a:gd name="connsiteX625" fmla="*/ 1647627 w 2596896"/>
              <a:gd name="connsiteY625" fmla="*/ 187025 h 1389888"/>
              <a:gd name="connsiteX626" fmla="*/ 1646408 w 2596896"/>
              <a:gd name="connsiteY626" fmla="*/ 173004 h 1389888"/>
              <a:gd name="connsiteX627" fmla="*/ 1408054 w 2596896"/>
              <a:gd name="connsiteY627" fmla="*/ 188244 h 1389888"/>
              <a:gd name="connsiteX628" fmla="*/ 1419027 w 2596896"/>
              <a:gd name="connsiteY628" fmla="*/ 174224 h 1389888"/>
              <a:gd name="connsiteX629" fmla="*/ 1400129 w 2596896"/>
              <a:gd name="connsiteY629" fmla="*/ 171176 h 1389888"/>
              <a:gd name="connsiteX630" fmla="*/ 1365382 w 2596896"/>
              <a:gd name="connsiteY630" fmla="*/ 181539 h 1389888"/>
              <a:gd name="connsiteX631" fmla="*/ 1361115 w 2596896"/>
              <a:gd name="connsiteY631" fmla="*/ 210190 h 1389888"/>
              <a:gd name="connsiteX632" fmla="*/ 1323929 w 2596896"/>
              <a:gd name="connsiteY632" fmla="*/ 207752 h 1389888"/>
              <a:gd name="connsiteX633" fmla="*/ 1306861 w 2596896"/>
              <a:gd name="connsiteY633" fmla="*/ 190073 h 1389888"/>
              <a:gd name="connsiteX634" fmla="*/ 1256873 w 2596896"/>
              <a:gd name="connsiteY634" fmla="*/ 180320 h 1389888"/>
              <a:gd name="connsiteX635" fmla="*/ 1223955 w 2596896"/>
              <a:gd name="connsiteY635" fmla="*/ 188854 h 1389888"/>
              <a:gd name="connsiteX636" fmla="*/ 1153241 w 2596896"/>
              <a:gd name="connsiteY636" fmla="*/ 218115 h 1389888"/>
              <a:gd name="connsiteX637" fmla="*/ 1178235 w 2596896"/>
              <a:gd name="connsiteY637" fmla="*/ 222992 h 1389888"/>
              <a:gd name="connsiteX638" fmla="*/ 1286744 w 2596896"/>
              <a:gd name="connsiteY638" fmla="*/ 219944 h 1389888"/>
              <a:gd name="connsiteX639" fmla="*/ 1222126 w 2596896"/>
              <a:gd name="connsiteY639" fmla="*/ 233355 h 1389888"/>
              <a:gd name="connsiteX640" fmla="*/ 1212982 w 2596896"/>
              <a:gd name="connsiteY640" fmla="*/ 243108 h 1389888"/>
              <a:gd name="connsiteX641" fmla="*/ 1248949 w 2596896"/>
              <a:gd name="connsiteY641" fmla="*/ 242499 h 1389888"/>
              <a:gd name="connsiteX642" fmla="*/ 1323320 w 2596896"/>
              <a:gd name="connsiteY642" fmla="*/ 229088 h 1389888"/>
              <a:gd name="connsiteX643" fmla="*/ 1407445 w 2596896"/>
              <a:gd name="connsiteY643" fmla="*/ 224211 h 1389888"/>
              <a:gd name="connsiteX644" fmla="*/ 1438534 w 2596896"/>
              <a:gd name="connsiteY644" fmla="*/ 210190 h 1389888"/>
              <a:gd name="connsiteX645" fmla="*/ 1452555 w 2596896"/>
              <a:gd name="connsiteY645" fmla="*/ 195560 h 1389888"/>
              <a:gd name="connsiteX646" fmla="*/ 1430000 w 2596896"/>
              <a:gd name="connsiteY646" fmla="*/ 194340 h 1389888"/>
              <a:gd name="connsiteX647" fmla="*/ 1403787 w 2596896"/>
              <a:gd name="connsiteY647" fmla="*/ 199217 h 1389888"/>
              <a:gd name="connsiteX648" fmla="*/ 1408054 w 2596896"/>
              <a:gd name="connsiteY648" fmla="*/ 188244 h 1389888"/>
              <a:gd name="connsiteX649" fmla="*/ 1744553 w 2596896"/>
              <a:gd name="connsiteY649" fmla="*/ 162032 h 1389888"/>
              <a:gd name="connsiteX650" fmla="*/ 1701272 w 2596896"/>
              <a:gd name="connsiteY650" fmla="*/ 160203 h 1389888"/>
              <a:gd name="connsiteX651" fmla="*/ 1678107 w 2596896"/>
              <a:gd name="connsiteY651" fmla="*/ 172395 h 1389888"/>
              <a:gd name="connsiteX652" fmla="*/ 1693957 w 2596896"/>
              <a:gd name="connsiteY652" fmla="*/ 181539 h 1389888"/>
              <a:gd name="connsiteX653" fmla="*/ 1736629 w 2596896"/>
              <a:gd name="connsiteY653" fmla="*/ 185196 h 1389888"/>
              <a:gd name="connsiteX654" fmla="*/ 1745163 w 2596896"/>
              <a:gd name="connsiteY654" fmla="*/ 197998 h 1389888"/>
              <a:gd name="connsiteX655" fmla="*/ 1731752 w 2596896"/>
              <a:gd name="connsiteY655" fmla="*/ 212628 h 1389888"/>
              <a:gd name="connsiteX656" fmla="*/ 1722608 w 2596896"/>
              <a:gd name="connsiteY656" fmla="*/ 229697 h 1389888"/>
              <a:gd name="connsiteX657" fmla="*/ 1774424 w 2596896"/>
              <a:gd name="connsiteY657" fmla="*/ 239451 h 1389888"/>
              <a:gd name="connsiteX658" fmla="*/ 1807952 w 2596896"/>
              <a:gd name="connsiteY658" fmla="*/ 243108 h 1389888"/>
              <a:gd name="connsiteX659" fmla="*/ 1856720 w 2596896"/>
              <a:gd name="connsiteY659" fmla="*/ 242499 h 1389888"/>
              <a:gd name="connsiteX660" fmla="*/ 1927433 w 2596896"/>
              <a:gd name="connsiteY660" fmla="*/ 237622 h 1389888"/>
              <a:gd name="connsiteX661" fmla="*/ 1953646 w 2596896"/>
              <a:gd name="connsiteY661" fmla="*/ 241280 h 1389888"/>
              <a:gd name="connsiteX662" fmla="*/ 1994489 w 2596896"/>
              <a:gd name="connsiteY662" fmla="*/ 235184 h 1389888"/>
              <a:gd name="connsiteX663" fmla="*/ 2015825 w 2596896"/>
              <a:gd name="connsiteY663" fmla="*/ 226649 h 1389888"/>
              <a:gd name="connsiteX664" fmla="*/ 2021921 w 2596896"/>
              <a:gd name="connsiteY664" fmla="*/ 214457 h 1389888"/>
              <a:gd name="connsiteX665" fmla="*/ 2007901 w 2596896"/>
              <a:gd name="connsiteY665" fmla="*/ 202875 h 1389888"/>
              <a:gd name="connsiteX666" fmla="*/ 1972544 w 2596896"/>
              <a:gd name="connsiteY666" fmla="*/ 201046 h 1389888"/>
              <a:gd name="connsiteX667" fmla="*/ 1923776 w 2596896"/>
              <a:gd name="connsiteY667" fmla="*/ 203484 h 1389888"/>
              <a:gd name="connsiteX668" fmla="*/ 1881104 w 2596896"/>
              <a:gd name="connsiteY668" fmla="*/ 210190 h 1389888"/>
              <a:gd name="connsiteX669" fmla="*/ 1850014 w 2596896"/>
              <a:gd name="connsiteY669" fmla="*/ 207752 h 1389888"/>
              <a:gd name="connsiteX670" fmla="*/ 1820753 w 2596896"/>
              <a:gd name="connsiteY670" fmla="*/ 205923 h 1389888"/>
              <a:gd name="connsiteX671" fmla="*/ 1813438 w 2596896"/>
              <a:gd name="connsiteY671" fmla="*/ 199217 h 1389888"/>
              <a:gd name="connsiteX672" fmla="*/ 1794541 w 2596896"/>
              <a:gd name="connsiteY672" fmla="*/ 192512 h 1389888"/>
              <a:gd name="connsiteX673" fmla="*/ 1811609 w 2596896"/>
              <a:gd name="connsiteY673" fmla="*/ 180929 h 1389888"/>
              <a:gd name="connsiteX674" fmla="*/ 1803075 w 2596896"/>
              <a:gd name="connsiteY674" fmla="*/ 171176 h 1389888"/>
              <a:gd name="connsiteX675" fmla="*/ 1758574 w 2596896"/>
              <a:gd name="connsiteY675" fmla="*/ 171785 h 1389888"/>
              <a:gd name="connsiteX676" fmla="*/ 1744553 w 2596896"/>
              <a:gd name="connsiteY676" fmla="*/ 162032 h 1389888"/>
              <a:gd name="connsiteX677" fmla="*/ 1287353 w 2596896"/>
              <a:gd name="connsiteY677" fmla="*/ 146182 h 1389888"/>
              <a:gd name="connsiteX678" fmla="*/ 1250777 w 2596896"/>
              <a:gd name="connsiteY678" fmla="*/ 150449 h 1389888"/>
              <a:gd name="connsiteX679" fmla="*/ 1217249 w 2596896"/>
              <a:gd name="connsiteY679" fmla="*/ 149840 h 1389888"/>
              <a:gd name="connsiteX680" fmla="*/ 1143488 w 2596896"/>
              <a:gd name="connsiteY680" fmla="*/ 168737 h 1389888"/>
              <a:gd name="connsiteX681" fmla="*/ 1072774 w 2596896"/>
              <a:gd name="connsiteY681" fmla="*/ 191292 h 1389888"/>
              <a:gd name="connsiteX682" fmla="*/ 1072774 w 2596896"/>
              <a:gd name="connsiteY682" fmla="*/ 191292 h 1389888"/>
              <a:gd name="connsiteX683" fmla="*/ 1094720 w 2596896"/>
              <a:gd name="connsiteY683" fmla="*/ 197388 h 1389888"/>
              <a:gd name="connsiteX684" fmla="*/ 1137392 w 2596896"/>
              <a:gd name="connsiteY684" fmla="*/ 193121 h 1389888"/>
              <a:gd name="connsiteX685" fmla="*/ 1197133 w 2596896"/>
              <a:gd name="connsiteY685" fmla="*/ 180320 h 1389888"/>
              <a:gd name="connsiteX686" fmla="*/ 1220297 w 2596896"/>
              <a:gd name="connsiteY686" fmla="*/ 178491 h 1389888"/>
              <a:gd name="connsiteX687" fmla="*/ 1251997 w 2596896"/>
              <a:gd name="connsiteY687" fmla="*/ 168737 h 1389888"/>
              <a:gd name="connsiteX688" fmla="*/ 1287353 w 2596896"/>
              <a:gd name="connsiteY688" fmla="*/ 146182 h 1389888"/>
              <a:gd name="connsiteX689" fmla="*/ 1778081 w 2596896"/>
              <a:gd name="connsiteY689" fmla="*/ 149840 h 1389888"/>
              <a:gd name="connsiteX690" fmla="*/ 1784177 w 2596896"/>
              <a:gd name="connsiteY690" fmla="*/ 146792 h 1389888"/>
              <a:gd name="connsiteX691" fmla="*/ 1775033 w 2596896"/>
              <a:gd name="connsiteY691" fmla="*/ 141305 h 1389888"/>
              <a:gd name="connsiteX692" fmla="*/ 1731142 w 2596896"/>
              <a:gd name="connsiteY692" fmla="*/ 140696 h 1389888"/>
              <a:gd name="connsiteX693" fmla="*/ 1727485 w 2596896"/>
              <a:gd name="connsiteY693" fmla="*/ 148620 h 1389888"/>
              <a:gd name="connsiteX694" fmla="*/ 1766499 w 2596896"/>
              <a:gd name="connsiteY694" fmla="*/ 150449 h 1389888"/>
              <a:gd name="connsiteX695" fmla="*/ 1778081 w 2596896"/>
              <a:gd name="connsiteY695" fmla="*/ 149840 h 1389888"/>
              <a:gd name="connsiteX696" fmla="*/ 1422075 w 2596896"/>
              <a:gd name="connsiteY696" fmla="*/ 144963 h 1389888"/>
              <a:gd name="connsiteX697" fmla="*/ 1441582 w 2596896"/>
              <a:gd name="connsiteY697" fmla="*/ 136428 h 1389888"/>
              <a:gd name="connsiteX698" fmla="*/ 1416589 w 2596896"/>
              <a:gd name="connsiteY698" fmla="*/ 131552 h 1389888"/>
              <a:gd name="connsiteX699" fmla="*/ 1380622 w 2596896"/>
              <a:gd name="connsiteY699" fmla="*/ 134600 h 1389888"/>
              <a:gd name="connsiteX700" fmla="*/ 1349533 w 2596896"/>
              <a:gd name="connsiteY700" fmla="*/ 143744 h 1389888"/>
              <a:gd name="connsiteX701" fmla="*/ 1369649 w 2596896"/>
              <a:gd name="connsiteY701" fmla="*/ 152888 h 1389888"/>
              <a:gd name="connsiteX702" fmla="*/ 1422075 w 2596896"/>
              <a:gd name="connsiteY702" fmla="*/ 144963 h 1389888"/>
              <a:gd name="connsiteX703" fmla="*/ 1469624 w 2596896"/>
              <a:gd name="connsiteY703" fmla="*/ 119360 h 1389888"/>
              <a:gd name="connsiteX704" fmla="*/ 1449507 w 2596896"/>
              <a:gd name="connsiteY704" fmla="*/ 113873 h 1389888"/>
              <a:gd name="connsiteX705" fmla="*/ 1439753 w 2596896"/>
              <a:gd name="connsiteY705" fmla="*/ 112654 h 1389888"/>
              <a:gd name="connsiteX706" fmla="*/ 1405006 w 2596896"/>
              <a:gd name="connsiteY706" fmla="*/ 120579 h 1389888"/>
              <a:gd name="connsiteX707" fmla="*/ 1398910 w 2596896"/>
              <a:gd name="connsiteY707" fmla="*/ 124846 h 1389888"/>
              <a:gd name="connsiteX708" fmla="*/ 1435486 w 2596896"/>
              <a:gd name="connsiteY708" fmla="*/ 124846 h 1389888"/>
              <a:gd name="connsiteX709" fmla="*/ 1469624 w 2596896"/>
              <a:gd name="connsiteY709" fmla="*/ 119360 h 1389888"/>
              <a:gd name="connsiteX710" fmla="*/ 1752478 w 2596896"/>
              <a:gd name="connsiteY710" fmla="*/ 134600 h 1389888"/>
              <a:gd name="connsiteX711" fmla="*/ 1770766 w 2596896"/>
              <a:gd name="connsiteY711" fmla="*/ 124236 h 1389888"/>
              <a:gd name="connsiteX712" fmla="*/ 1756745 w 2596896"/>
              <a:gd name="connsiteY712" fmla="*/ 114483 h 1389888"/>
              <a:gd name="connsiteX713" fmla="*/ 1746382 w 2596896"/>
              <a:gd name="connsiteY713" fmla="*/ 112654 h 1389888"/>
              <a:gd name="connsiteX714" fmla="*/ 1719560 w 2596896"/>
              <a:gd name="connsiteY714" fmla="*/ 112044 h 1389888"/>
              <a:gd name="connsiteX715" fmla="*/ 1706758 w 2596896"/>
              <a:gd name="connsiteY715" fmla="*/ 123017 h 1389888"/>
              <a:gd name="connsiteX716" fmla="*/ 1702491 w 2596896"/>
              <a:gd name="connsiteY716" fmla="*/ 133990 h 1389888"/>
              <a:gd name="connsiteX717" fmla="*/ 1712245 w 2596896"/>
              <a:gd name="connsiteY717" fmla="*/ 140696 h 1389888"/>
              <a:gd name="connsiteX718" fmla="*/ 1752478 w 2596896"/>
              <a:gd name="connsiteY718" fmla="*/ 134600 h 1389888"/>
              <a:gd name="connsiteX719" fmla="*/ 1668963 w 2596896"/>
              <a:gd name="connsiteY719" fmla="*/ 127284 h 1389888"/>
              <a:gd name="connsiteX720" fmla="*/ 1669573 w 2596896"/>
              <a:gd name="connsiteY720" fmla="*/ 113873 h 1389888"/>
              <a:gd name="connsiteX721" fmla="*/ 1624462 w 2596896"/>
              <a:gd name="connsiteY721" fmla="*/ 103510 h 1389888"/>
              <a:gd name="connsiteX722" fmla="*/ 1587277 w 2596896"/>
              <a:gd name="connsiteY722" fmla="*/ 99852 h 1389888"/>
              <a:gd name="connsiteX723" fmla="*/ 1574475 w 2596896"/>
              <a:gd name="connsiteY723" fmla="*/ 110216 h 1389888"/>
              <a:gd name="connsiteX724" fmla="*/ 1591544 w 2596896"/>
              <a:gd name="connsiteY724" fmla="*/ 116921 h 1389888"/>
              <a:gd name="connsiteX725" fmla="*/ 1559235 w 2596896"/>
              <a:gd name="connsiteY725" fmla="*/ 125456 h 1389888"/>
              <a:gd name="connsiteX726" fmla="*/ 1606174 w 2596896"/>
              <a:gd name="connsiteY726" fmla="*/ 126675 h 1389888"/>
              <a:gd name="connsiteX727" fmla="*/ 1630558 w 2596896"/>
              <a:gd name="connsiteY727" fmla="*/ 135819 h 1389888"/>
              <a:gd name="connsiteX728" fmla="*/ 1662257 w 2596896"/>
              <a:gd name="connsiteY728" fmla="*/ 138867 h 1389888"/>
              <a:gd name="connsiteX729" fmla="*/ 1668963 w 2596896"/>
              <a:gd name="connsiteY729" fmla="*/ 127284 h 1389888"/>
              <a:gd name="connsiteX730" fmla="*/ 1996318 w 2596896"/>
              <a:gd name="connsiteY730" fmla="*/ 90099 h 1389888"/>
              <a:gd name="connsiteX731" fmla="*/ 1999976 w 2596896"/>
              <a:gd name="connsiteY731" fmla="*/ 73030 h 1389888"/>
              <a:gd name="connsiteX732" fmla="*/ 1971325 w 2596896"/>
              <a:gd name="connsiteY732" fmla="*/ 68153 h 1389888"/>
              <a:gd name="connsiteX733" fmla="*/ 1942673 w 2596896"/>
              <a:gd name="connsiteY733" fmla="*/ 62667 h 1389888"/>
              <a:gd name="connsiteX734" fmla="*/ 1932920 w 2596896"/>
              <a:gd name="connsiteY734" fmla="*/ 49256 h 1389888"/>
              <a:gd name="connsiteX735" fmla="*/ 1882933 w 2596896"/>
              <a:gd name="connsiteY735" fmla="*/ 50475 h 1389888"/>
              <a:gd name="connsiteX736" fmla="*/ 1884761 w 2596896"/>
              <a:gd name="connsiteY736" fmla="*/ 55961 h 1389888"/>
              <a:gd name="connsiteX737" fmla="*/ 1860987 w 2596896"/>
              <a:gd name="connsiteY737" fmla="*/ 57790 h 1389888"/>
              <a:gd name="connsiteX738" fmla="*/ 1835993 w 2596896"/>
              <a:gd name="connsiteY738" fmla="*/ 65715 h 1389888"/>
              <a:gd name="connsiteX739" fmla="*/ 1806123 w 2596896"/>
              <a:gd name="connsiteY739" fmla="*/ 77297 h 1389888"/>
              <a:gd name="connsiteX740" fmla="*/ 1804294 w 2596896"/>
              <a:gd name="connsiteY740" fmla="*/ 88880 h 1389888"/>
              <a:gd name="connsiteX741" fmla="*/ 1816486 w 2596896"/>
              <a:gd name="connsiteY741" fmla="*/ 98024 h 1389888"/>
              <a:gd name="connsiteX742" fmla="*/ 1856110 w 2596896"/>
              <a:gd name="connsiteY742" fmla="*/ 98024 h 1389888"/>
              <a:gd name="connsiteX743" fmla="*/ 1829897 w 2596896"/>
              <a:gd name="connsiteY743" fmla="*/ 105339 h 1389888"/>
              <a:gd name="connsiteX744" fmla="*/ 1817096 w 2596896"/>
              <a:gd name="connsiteY744" fmla="*/ 115092 h 1389888"/>
              <a:gd name="connsiteX745" fmla="*/ 1826849 w 2596896"/>
              <a:gd name="connsiteY745" fmla="*/ 126675 h 1389888"/>
              <a:gd name="connsiteX746" fmla="*/ 1867693 w 2596896"/>
              <a:gd name="connsiteY746" fmla="*/ 130332 h 1389888"/>
              <a:gd name="connsiteX747" fmla="*/ 1909145 w 2596896"/>
              <a:gd name="connsiteY747" fmla="*/ 127894 h 1389888"/>
              <a:gd name="connsiteX748" fmla="*/ 1973153 w 2596896"/>
              <a:gd name="connsiteY748" fmla="*/ 107168 h 1389888"/>
              <a:gd name="connsiteX749" fmla="*/ 2012168 w 2596896"/>
              <a:gd name="connsiteY749" fmla="*/ 99243 h 1389888"/>
              <a:gd name="connsiteX750" fmla="*/ 1996318 w 2596896"/>
              <a:gd name="connsiteY750" fmla="*/ 90099 h 1389888"/>
              <a:gd name="connsiteX751" fmla="*/ 2474854 w 2596896"/>
              <a:gd name="connsiteY751" fmla="*/ 5974 h 1389888"/>
              <a:gd name="connsiteX752" fmla="*/ 2432182 w 2596896"/>
              <a:gd name="connsiteY752" fmla="*/ 4755 h 1389888"/>
              <a:gd name="connsiteX753" fmla="*/ 2390120 w 2596896"/>
              <a:gd name="connsiteY753" fmla="*/ 2926 h 1389888"/>
              <a:gd name="connsiteX754" fmla="*/ 2327941 w 2596896"/>
              <a:gd name="connsiteY754" fmla="*/ 6584 h 1389888"/>
              <a:gd name="connsiteX755" fmla="*/ 2319406 w 2596896"/>
              <a:gd name="connsiteY755" fmla="*/ 4145 h 1389888"/>
              <a:gd name="connsiteX756" fmla="*/ 2256617 w 2596896"/>
              <a:gd name="connsiteY756" fmla="*/ 5364 h 1389888"/>
              <a:gd name="connsiteX757" fmla="*/ 2217603 w 2596896"/>
              <a:gd name="connsiteY757" fmla="*/ 7803 h 1389888"/>
              <a:gd name="connsiteX758" fmla="*/ 2186513 w 2596896"/>
              <a:gd name="connsiteY758" fmla="*/ 11460 h 1389888"/>
              <a:gd name="connsiteX759" fmla="*/ 2156033 w 2596896"/>
              <a:gd name="connsiteY759" fmla="*/ 23652 h 1389888"/>
              <a:gd name="connsiteX760" fmla="*/ 2142013 w 2596896"/>
              <a:gd name="connsiteY760" fmla="*/ 17556 h 1389888"/>
              <a:gd name="connsiteX761" fmla="*/ 2118238 w 2596896"/>
              <a:gd name="connsiteY761" fmla="*/ 16337 h 1389888"/>
              <a:gd name="connsiteX762" fmla="*/ 2077395 w 2596896"/>
              <a:gd name="connsiteY762" fmla="*/ 24872 h 1389888"/>
              <a:gd name="connsiteX763" fmla="*/ 2032285 w 2596896"/>
              <a:gd name="connsiteY763" fmla="*/ 28529 h 1389888"/>
              <a:gd name="connsiteX764" fmla="*/ 2007291 w 2596896"/>
              <a:gd name="connsiteY764" fmla="*/ 29139 h 1389888"/>
              <a:gd name="connsiteX765" fmla="*/ 1970715 w 2596896"/>
              <a:gd name="connsiteY765" fmla="*/ 34016 h 1389888"/>
              <a:gd name="connsiteX766" fmla="*/ 1964009 w 2596896"/>
              <a:gd name="connsiteY766" fmla="*/ 41940 h 1389888"/>
              <a:gd name="connsiteX767" fmla="*/ 1979249 w 2596896"/>
              <a:gd name="connsiteY767" fmla="*/ 49256 h 1389888"/>
              <a:gd name="connsiteX768" fmla="*/ 1984126 w 2596896"/>
              <a:gd name="connsiteY768" fmla="*/ 59009 h 1389888"/>
              <a:gd name="connsiteX769" fmla="*/ 2010949 w 2596896"/>
              <a:gd name="connsiteY769" fmla="*/ 68153 h 1389888"/>
              <a:gd name="connsiteX770" fmla="*/ 2086539 w 2596896"/>
              <a:gd name="connsiteY770" fmla="*/ 66324 h 1389888"/>
              <a:gd name="connsiteX771" fmla="*/ 2130430 w 2596896"/>
              <a:gd name="connsiteY771" fmla="*/ 69372 h 1389888"/>
              <a:gd name="connsiteX772" fmla="*/ 2086539 w 2596896"/>
              <a:gd name="connsiteY772" fmla="*/ 78516 h 1389888"/>
              <a:gd name="connsiteX773" fmla="*/ 2073128 w 2596896"/>
              <a:gd name="connsiteY773" fmla="*/ 76078 h 1389888"/>
              <a:gd name="connsiteX774" fmla="*/ 2016435 w 2596896"/>
              <a:gd name="connsiteY774" fmla="*/ 74859 h 1389888"/>
              <a:gd name="connsiteX775" fmla="*/ 2009729 w 2596896"/>
              <a:gd name="connsiteY775" fmla="*/ 88270 h 1389888"/>
              <a:gd name="connsiteX776" fmla="*/ 2028017 w 2596896"/>
              <a:gd name="connsiteY776" fmla="*/ 98633 h 1389888"/>
              <a:gd name="connsiteX777" fmla="*/ 2010949 w 2596896"/>
              <a:gd name="connsiteY777" fmla="*/ 108387 h 1389888"/>
              <a:gd name="connsiteX778" fmla="*/ 1965229 w 2596896"/>
              <a:gd name="connsiteY778" fmla="*/ 115092 h 1389888"/>
              <a:gd name="connsiteX779" fmla="*/ 1935358 w 2596896"/>
              <a:gd name="connsiteY779" fmla="*/ 125456 h 1389888"/>
              <a:gd name="connsiteX780" fmla="*/ 1964619 w 2596896"/>
              <a:gd name="connsiteY780" fmla="*/ 130942 h 1389888"/>
              <a:gd name="connsiteX781" fmla="*/ 1974982 w 2596896"/>
              <a:gd name="connsiteY781" fmla="*/ 149230 h 1389888"/>
              <a:gd name="connsiteX782" fmla="*/ 1929262 w 2596896"/>
              <a:gd name="connsiteY782" fmla="*/ 137038 h 1389888"/>
              <a:gd name="connsiteX783" fmla="*/ 1914022 w 2596896"/>
              <a:gd name="connsiteY783" fmla="*/ 138867 h 1389888"/>
              <a:gd name="connsiteX784" fmla="*/ 1901830 w 2596896"/>
              <a:gd name="connsiteY784" fmla="*/ 159593 h 1389888"/>
              <a:gd name="connsiteX785" fmla="*/ 1853062 w 2596896"/>
              <a:gd name="connsiteY785" fmla="*/ 166299 h 1389888"/>
              <a:gd name="connsiteX786" fmla="*/ 1840870 w 2596896"/>
              <a:gd name="connsiteY786" fmla="*/ 180320 h 1389888"/>
              <a:gd name="connsiteX787" fmla="*/ 1881713 w 2596896"/>
              <a:gd name="connsiteY787" fmla="*/ 182148 h 1389888"/>
              <a:gd name="connsiteX788" fmla="*/ 1911584 w 2596896"/>
              <a:gd name="connsiteY788" fmla="*/ 185806 h 1389888"/>
              <a:gd name="connsiteX789" fmla="*/ 1982907 w 2596896"/>
              <a:gd name="connsiteY789" fmla="*/ 180929 h 1389888"/>
              <a:gd name="connsiteX790" fmla="*/ 2034113 w 2596896"/>
              <a:gd name="connsiteY790" fmla="*/ 189464 h 1389888"/>
              <a:gd name="connsiteX791" fmla="*/ 2110923 w 2596896"/>
              <a:gd name="connsiteY791" fmla="*/ 171176 h 1389888"/>
              <a:gd name="connsiteX792" fmla="*/ 2117019 w 2596896"/>
              <a:gd name="connsiteY792" fmla="*/ 164470 h 1389888"/>
              <a:gd name="connsiteX793" fmla="*/ 2078005 w 2596896"/>
              <a:gd name="connsiteY793" fmla="*/ 165689 h 1389888"/>
              <a:gd name="connsiteX794" fmla="*/ 2081053 w 2596896"/>
              <a:gd name="connsiteY794" fmla="*/ 158984 h 1389888"/>
              <a:gd name="connsiteX795" fmla="*/ 2120677 w 2596896"/>
              <a:gd name="connsiteY795" fmla="*/ 150449 h 1389888"/>
              <a:gd name="connsiteX796" fmla="*/ 2142622 w 2596896"/>
              <a:gd name="connsiteY796" fmla="*/ 138867 h 1389888"/>
              <a:gd name="connsiteX797" fmla="*/ 2184075 w 2596896"/>
              <a:gd name="connsiteY797" fmla="*/ 130942 h 1389888"/>
              <a:gd name="connsiteX798" fmla="*/ 2214555 w 2596896"/>
              <a:gd name="connsiteY798" fmla="*/ 121188 h 1389888"/>
              <a:gd name="connsiteX799" fmla="*/ 2209678 w 2596896"/>
              <a:gd name="connsiteY799" fmla="*/ 107777 h 1389888"/>
              <a:gd name="connsiteX800" fmla="*/ 2229795 w 2596896"/>
              <a:gd name="connsiteY800" fmla="*/ 102900 h 1389888"/>
              <a:gd name="connsiteX801" fmla="*/ 2203582 w 2596896"/>
              <a:gd name="connsiteY801" fmla="*/ 99243 h 1389888"/>
              <a:gd name="connsiteX802" fmla="*/ 2271248 w 2596896"/>
              <a:gd name="connsiteY802" fmla="*/ 96804 h 1389888"/>
              <a:gd name="connsiteX803" fmla="*/ 2290755 w 2596896"/>
              <a:gd name="connsiteY803" fmla="*/ 91318 h 1389888"/>
              <a:gd name="connsiteX804" fmla="*/ 2338913 w 2596896"/>
              <a:gd name="connsiteY804" fmla="*/ 86441 h 1389888"/>
              <a:gd name="connsiteX805" fmla="*/ 2395606 w 2596896"/>
              <a:gd name="connsiteY805" fmla="*/ 65105 h 1389888"/>
              <a:gd name="connsiteX806" fmla="*/ 2437059 w 2596896"/>
              <a:gd name="connsiteY806" fmla="*/ 58400 h 1389888"/>
              <a:gd name="connsiteX807" fmla="*/ 2499848 w 2596896"/>
              <a:gd name="connsiteY807" fmla="*/ 43160 h 1389888"/>
              <a:gd name="connsiteX808" fmla="*/ 2454737 w 2596896"/>
              <a:gd name="connsiteY808" fmla="*/ 43160 h 1389888"/>
              <a:gd name="connsiteX809" fmla="*/ 2478512 w 2596896"/>
              <a:gd name="connsiteY809" fmla="*/ 37673 h 1389888"/>
              <a:gd name="connsiteX810" fmla="*/ 2533376 w 2596896"/>
              <a:gd name="connsiteY810" fmla="*/ 32796 h 1389888"/>
              <a:gd name="connsiteX811" fmla="*/ 2592507 w 2596896"/>
              <a:gd name="connsiteY811" fmla="*/ 23043 h 1389888"/>
              <a:gd name="connsiteX812" fmla="*/ 2599213 w 2596896"/>
              <a:gd name="connsiteY812" fmla="*/ 16337 h 1389888"/>
              <a:gd name="connsiteX813" fmla="*/ 2567513 w 2596896"/>
              <a:gd name="connsiteY813" fmla="*/ 10241 h 1389888"/>
              <a:gd name="connsiteX814" fmla="*/ 2526670 w 2596896"/>
              <a:gd name="connsiteY814" fmla="*/ 7803 h 1389888"/>
              <a:gd name="connsiteX815" fmla="*/ 2474854 w 2596896"/>
              <a:gd name="connsiteY815" fmla="*/ 5974 h 138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</a:cxnLst>
            <a:rect l="l" t="t" r="r" b="b"/>
            <a:pathLst>
              <a:path w="2596896" h="1389888">
                <a:moveTo>
                  <a:pt x="1922557" y="1218469"/>
                </a:moveTo>
                <a:lnTo>
                  <a:pt x="1918289" y="1200181"/>
                </a:lnTo>
                <a:lnTo>
                  <a:pt x="1903049" y="1211763"/>
                </a:lnTo>
                <a:lnTo>
                  <a:pt x="1906097" y="1224565"/>
                </a:lnTo>
                <a:lnTo>
                  <a:pt x="1940235" y="1240414"/>
                </a:lnTo>
                <a:lnTo>
                  <a:pt x="1951817" y="1237976"/>
                </a:lnTo>
                <a:lnTo>
                  <a:pt x="1971934" y="1222736"/>
                </a:lnTo>
                <a:lnTo>
                  <a:pt x="1943283" y="1223345"/>
                </a:lnTo>
                <a:lnTo>
                  <a:pt x="1922557" y="1218469"/>
                </a:lnTo>
                <a:close/>
                <a:moveTo>
                  <a:pt x="2010339" y="1121542"/>
                </a:moveTo>
                <a:lnTo>
                  <a:pt x="2011558" y="1114837"/>
                </a:lnTo>
                <a:lnTo>
                  <a:pt x="1986565" y="1098987"/>
                </a:lnTo>
                <a:lnTo>
                  <a:pt x="1950598" y="1089233"/>
                </a:lnTo>
                <a:lnTo>
                  <a:pt x="1939016" y="1092891"/>
                </a:lnTo>
                <a:lnTo>
                  <a:pt x="1960352" y="1110569"/>
                </a:lnTo>
                <a:lnTo>
                  <a:pt x="1995099" y="1122152"/>
                </a:lnTo>
                <a:lnTo>
                  <a:pt x="2010339" y="1121542"/>
                </a:lnTo>
                <a:close/>
                <a:moveTo>
                  <a:pt x="149230" y="1144097"/>
                </a:moveTo>
                <a:lnTo>
                  <a:pt x="150449" y="1123371"/>
                </a:lnTo>
                <a:lnTo>
                  <a:pt x="130942" y="1107521"/>
                </a:lnTo>
                <a:lnTo>
                  <a:pt x="128504" y="1089843"/>
                </a:lnTo>
                <a:lnTo>
                  <a:pt x="127894" y="1077041"/>
                </a:lnTo>
                <a:lnTo>
                  <a:pt x="102900" y="1072774"/>
                </a:lnTo>
                <a:lnTo>
                  <a:pt x="88270" y="1067288"/>
                </a:lnTo>
                <a:lnTo>
                  <a:pt x="63276" y="1058753"/>
                </a:lnTo>
                <a:lnTo>
                  <a:pt x="54742" y="1067897"/>
                </a:lnTo>
                <a:lnTo>
                  <a:pt x="51084" y="1088014"/>
                </a:lnTo>
                <a:lnTo>
                  <a:pt x="77297" y="1094720"/>
                </a:lnTo>
                <a:lnTo>
                  <a:pt x="74859" y="1105693"/>
                </a:lnTo>
                <a:lnTo>
                  <a:pt x="92537" y="1119104"/>
                </a:lnTo>
                <a:lnTo>
                  <a:pt x="92537" y="1132515"/>
                </a:lnTo>
                <a:lnTo>
                  <a:pt x="130942" y="1149584"/>
                </a:lnTo>
                <a:lnTo>
                  <a:pt x="149230" y="1144097"/>
                </a:lnTo>
                <a:close/>
                <a:moveTo>
                  <a:pt x="2198096" y="1061801"/>
                </a:moveTo>
                <a:lnTo>
                  <a:pt x="2221870" y="1038636"/>
                </a:lnTo>
                <a:lnTo>
                  <a:pt x="2230405" y="1028273"/>
                </a:lnTo>
                <a:lnTo>
                  <a:pt x="2217603" y="1026444"/>
                </a:lnTo>
                <a:lnTo>
                  <a:pt x="2187733" y="1039856"/>
                </a:lnTo>
                <a:lnTo>
                  <a:pt x="2162129" y="1061192"/>
                </a:lnTo>
                <a:lnTo>
                  <a:pt x="2112752" y="1120933"/>
                </a:lnTo>
                <a:lnTo>
                  <a:pt x="2080443" y="1143488"/>
                </a:lnTo>
                <a:lnTo>
                  <a:pt x="2090197" y="1153851"/>
                </a:lnTo>
                <a:lnTo>
                  <a:pt x="2067032" y="1167262"/>
                </a:lnTo>
                <a:lnTo>
                  <a:pt x="2068251" y="1178845"/>
                </a:lnTo>
                <a:lnTo>
                  <a:pt x="2126773" y="1179454"/>
                </a:lnTo>
                <a:lnTo>
                  <a:pt x="2159691" y="1177625"/>
                </a:lnTo>
                <a:lnTo>
                  <a:pt x="2186513" y="1186769"/>
                </a:lnTo>
                <a:lnTo>
                  <a:pt x="2159691" y="1204448"/>
                </a:lnTo>
                <a:lnTo>
                  <a:pt x="2177369" y="1205667"/>
                </a:lnTo>
                <a:lnTo>
                  <a:pt x="2221870" y="1172749"/>
                </a:lnTo>
                <a:lnTo>
                  <a:pt x="2229185" y="1177625"/>
                </a:lnTo>
                <a:lnTo>
                  <a:pt x="2213945" y="1208715"/>
                </a:lnTo>
                <a:lnTo>
                  <a:pt x="2232233" y="1216030"/>
                </a:lnTo>
                <a:lnTo>
                  <a:pt x="2246254" y="1214811"/>
                </a:lnTo>
                <a:lnTo>
                  <a:pt x="2267590" y="1181283"/>
                </a:lnTo>
                <a:lnTo>
                  <a:pt x="2264542" y="1157509"/>
                </a:lnTo>
                <a:lnTo>
                  <a:pt x="2266371" y="1137392"/>
                </a:lnTo>
                <a:lnTo>
                  <a:pt x="2243816" y="1144097"/>
                </a:lnTo>
                <a:lnTo>
                  <a:pt x="2260885" y="1116056"/>
                </a:lnTo>
                <a:lnTo>
                  <a:pt x="2234672" y="1104473"/>
                </a:lnTo>
                <a:lnTo>
                  <a:pt x="2218213" y="1113617"/>
                </a:lnTo>
                <a:lnTo>
                  <a:pt x="2194438" y="1103254"/>
                </a:lnTo>
                <a:lnTo>
                  <a:pt x="2209069" y="1090453"/>
                </a:lnTo>
                <a:lnTo>
                  <a:pt x="2191390" y="1082528"/>
                </a:lnTo>
                <a:lnTo>
                  <a:pt x="2168225" y="1094720"/>
                </a:lnTo>
                <a:lnTo>
                  <a:pt x="2198096" y="1061801"/>
                </a:lnTo>
                <a:close/>
                <a:moveTo>
                  <a:pt x="23043" y="932566"/>
                </a:moveTo>
                <a:lnTo>
                  <a:pt x="11460" y="944758"/>
                </a:lnTo>
                <a:lnTo>
                  <a:pt x="2926" y="960608"/>
                </a:lnTo>
                <a:lnTo>
                  <a:pt x="8412" y="972190"/>
                </a:lnTo>
                <a:lnTo>
                  <a:pt x="4755" y="989259"/>
                </a:lnTo>
                <a:lnTo>
                  <a:pt x="9022" y="1006328"/>
                </a:lnTo>
                <a:lnTo>
                  <a:pt x="20604" y="1006328"/>
                </a:lnTo>
                <a:lnTo>
                  <a:pt x="19385" y="976457"/>
                </a:lnTo>
                <a:lnTo>
                  <a:pt x="62667" y="934395"/>
                </a:lnTo>
                <a:lnTo>
                  <a:pt x="32796" y="937443"/>
                </a:lnTo>
                <a:lnTo>
                  <a:pt x="23043" y="932566"/>
                </a:lnTo>
                <a:close/>
                <a:moveTo>
                  <a:pt x="1735409" y="646054"/>
                </a:moveTo>
                <a:lnTo>
                  <a:pt x="1732971" y="638739"/>
                </a:lnTo>
                <a:lnTo>
                  <a:pt x="1722608" y="638129"/>
                </a:lnTo>
                <a:lnTo>
                  <a:pt x="1705539" y="648492"/>
                </a:lnTo>
                <a:lnTo>
                  <a:pt x="1703101" y="650931"/>
                </a:lnTo>
                <a:lnTo>
                  <a:pt x="1703710" y="661294"/>
                </a:lnTo>
                <a:lnTo>
                  <a:pt x="1714073" y="664342"/>
                </a:lnTo>
                <a:lnTo>
                  <a:pt x="1735409" y="646054"/>
                </a:lnTo>
                <a:close/>
                <a:moveTo>
                  <a:pt x="1676888" y="626547"/>
                </a:moveTo>
                <a:lnTo>
                  <a:pt x="1681765" y="619841"/>
                </a:lnTo>
                <a:lnTo>
                  <a:pt x="1645189" y="619232"/>
                </a:lnTo>
                <a:lnTo>
                  <a:pt x="1615318" y="635691"/>
                </a:lnTo>
                <a:lnTo>
                  <a:pt x="1615318" y="644835"/>
                </a:lnTo>
                <a:lnTo>
                  <a:pt x="1633606" y="646054"/>
                </a:lnTo>
                <a:lnTo>
                  <a:pt x="1676888" y="626547"/>
                </a:lnTo>
                <a:close/>
                <a:moveTo>
                  <a:pt x="1657990" y="525353"/>
                </a:moveTo>
                <a:lnTo>
                  <a:pt x="1641531" y="522305"/>
                </a:lnTo>
                <a:lnTo>
                  <a:pt x="1611051" y="554004"/>
                </a:lnTo>
                <a:lnTo>
                  <a:pt x="1589105" y="580827"/>
                </a:lnTo>
                <a:lnTo>
                  <a:pt x="1554358" y="597896"/>
                </a:lnTo>
                <a:lnTo>
                  <a:pt x="1592763" y="594238"/>
                </a:lnTo>
                <a:lnTo>
                  <a:pt x="1587886" y="614964"/>
                </a:lnTo>
                <a:lnTo>
                  <a:pt x="1637873" y="596676"/>
                </a:lnTo>
                <a:lnTo>
                  <a:pt x="1675669" y="578388"/>
                </a:lnTo>
                <a:lnTo>
                  <a:pt x="1680545" y="594238"/>
                </a:lnTo>
                <a:lnTo>
                  <a:pt x="1716512" y="602163"/>
                </a:lnTo>
                <a:lnTo>
                  <a:pt x="1746382" y="591190"/>
                </a:lnTo>
                <a:lnTo>
                  <a:pt x="1734800" y="580217"/>
                </a:lnTo>
                <a:lnTo>
                  <a:pt x="1714073" y="582656"/>
                </a:lnTo>
                <a:lnTo>
                  <a:pt x="1721998" y="566196"/>
                </a:lnTo>
                <a:lnTo>
                  <a:pt x="1699443" y="555833"/>
                </a:lnTo>
                <a:lnTo>
                  <a:pt x="1678717" y="544251"/>
                </a:lnTo>
                <a:lnTo>
                  <a:pt x="1669573" y="535107"/>
                </a:lnTo>
                <a:lnTo>
                  <a:pt x="1652504" y="540593"/>
                </a:lnTo>
                <a:lnTo>
                  <a:pt x="1657990" y="525353"/>
                </a:lnTo>
                <a:close/>
                <a:moveTo>
                  <a:pt x="1929872" y="475366"/>
                </a:moveTo>
                <a:lnTo>
                  <a:pt x="1952427" y="465003"/>
                </a:lnTo>
                <a:lnTo>
                  <a:pt x="1958523" y="460736"/>
                </a:lnTo>
                <a:lnTo>
                  <a:pt x="1967057" y="446715"/>
                </a:lnTo>
                <a:lnTo>
                  <a:pt x="1953037" y="437571"/>
                </a:lnTo>
                <a:lnTo>
                  <a:pt x="1927433" y="441838"/>
                </a:lnTo>
                <a:lnTo>
                  <a:pt x="1904269" y="460736"/>
                </a:lnTo>
                <a:lnTo>
                  <a:pt x="1900001" y="476585"/>
                </a:lnTo>
                <a:lnTo>
                  <a:pt x="1929872" y="475366"/>
                </a:lnTo>
                <a:close/>
                <a:moveTo>
                  <a:pt x="1479987" y="410139"/>
                </a:moveTo>
                <a:lnTo>
                  <a:pt x="1475110" y="397947"/>
                </a:lnTo>
                <a:lnTo>
                  <a:pt x="1473281" y="391851"/>
                </a:lnTo>
                <a:lnTo>
                  <a:pt x="1463528" y="385755"/>
                </a:lnTo>
                <a:lnTo>
                  <a:pt x="1445240" y="376611"/>
                </a:lnTo>
                <a:lnTo>
                  <a:pt x="1415369" y="390632"/>
                </a:lnTo>
                <a:lnTo>
                  <a:pt x="1384889" y="400995"/>
                </a:lnTo>
                <a:lnTo>
                  <a:pt x="1406225" y="415625"/>
                </a:lnTo>
                <a:lnTo>
                  <a:pt x="1429390" y="411968"/>
                </a:lnTo>
                <a:lnTo>
                  <a:pt x="1454384" y="421721"/>
                </a:lnTo>
                <a:lnTo>
                  <a:pt x="1479987" y="410139"/>
                </a:lnTo>
                <a:close/>
                <a:moveTo>
                  <a:pt x="1616537" y="397337"/>
                </a:moveTo>
                <a:lnTo>
                  <a:pt x="1576304" y="391241"/>
                </a:lnTo>
                <a:lnTo>
                  <a:pt x="1611051" y="375392"/>
                </a:lnTo>
                <a:lnTo>
                  <a:pt x="1608613" y="338816"/>
                </a:lnTo>
                <a:lnTo>
                  <a:pt x="1597030" y="324795"/>
                </a:lnTo>
                <a:lnTo>
                  <a:pt x="1569598" y="319918"/>
                </a:lnTo>
                <a:lnTo>
                  <a:pt x="1520221" y="343083"/>
                </a:lnTo>
                <a:lnTo>
                  <a:pt x="1486693" y="378440"/>
                </a:lnTo>
                <a:lnTo>
                  <a:pt x="1504371" y="391241"/>
                </a:lnTo>
                <a:lnTo>
                  <a:pt x="1514125" y="411358"/>
                </a:lnTo>
                <a:lnTo>
                  <a:pt x="1475720" y="444886"/>
                </a:lnTo>
                <a:lnTo>
                  <a:pt x="1456213" y="443667"/>
                </a:lnTo>
                <a:lnTo>
                  <a:pt x="1418417" y="470489"/>
                </a:lnTo>
                <a:lnTo>
                  <a:pt x="1444021" y="438790"/>
                </a:lnTo>
                <a:lnTo>
                  <a:pt x="1414760" y="427817"/>
                </a:lnTo>
                <a:lnTo>
                  <a:pt x="1387328" y="433304"/>
                </a:lnTo>
                <a:lnTo>
                  <a:pt x="1372697" y="454030"/>
                </a:lnTo>
                <a:lnTo>
                  <a:pt x="1336731" y="453420"/>
                </a:lnTo>
                <a:lnTo>
                  <a:pt x="1292840" y="458297"/>
                </a:lnTo>
                <a:lnTo>
                  <a:pt x="1261750" y="443667"/>
                </a:lnTo>
                <a:lnTo>
                  <a:pt x="1231270" y="446105"/>
                </a:lnTo>
                <a:lnTo>
                  <a:pt x="1222126" y="428427"/>
                </a:lnTo>
                <a:lnTo>
                  <a:pt x="1209325" y="420502"/>
                </a:lnTo>
                <a:lnTo>
                  <a:pt x="1186160" y="423550"/>
                </a:lnTo>
                <a:lnTo>
                  <a:pt x="1154461" y="425379"/>
                </a:lnTo>
                <a:lnTo>
                  <a:pt x="1127638" y="436352"/>
                </a:lnTo>
                <a:lnTo>
                  <a:pt x="1139830" y="450372"/>
                </a:lnTo>
                <a:lnTo>
                  <a:pt x="1097158" y="467441"/>
                </a:lnTo>
                <a:lnTo>
                  <a:pt x="1088624" y="447324"/>
                </a:lnTo>
                <a:lnTo>
                  <a:pt x="1061801" y="453420"/>
                </a:lnTo>
                <a:lnTo>
                  <a:pt x="989868" y="457078"/>
                </a:lnTo>
                <a:lnTo>
                  <a:pt x="950854" y="449763"/>
                </a:lnTo>
                <a:lnTo>
                  <a:pt x="1002670" y="433913"/>
                </a:lnTo>
                <a:lnTo>
                  <a:pt x="985601" y="416844"/>
                </a:lnTo>
                <a:lnTo>
                  <a:pt x="958779" y="419283"/>
                </a:lnTo>
                <a:lnTo>
                  <a:pt x="930128" y="413187"/>
                </a:lnTo>
                <a:lnTo>
                  <a:pt x="884408" y="401604"/>
                </a:lnTo>
                <a:lnTo>
                  <a:pt x="861243" y="387584"/>
                </a:lnTo>
                <a:lnTo>
                  <a:pt x="833811" y="385755"/>
                </a:lnTo>
                <a:lnTo>
                  <a:pt x="813694" y="395508"/>
                </a:lnTo>
                <a:lnTo>
                  <a:pt x="777728" y="400995"/>
                </a:lnTo>
                <a:lnTo>
                  <a:pt x="801502" y="376001"/>
                </a:lnTo>
                <a:lnTo>
                  <a:pt x="744200" y="397947"/>
                </a:lnTo>
                <a:lnTo>
                  <a:pt x="735665" y="369296"/>
                </a:lnTo>
                <a:lnTo>
                  <a:pt x="722864" y="365638"/>
                </a:lnTo>
                <a:lnTo>
                  <a:pt x="699699" y="380878"/>
                </a:lnTo>
                <a:lnTo>
                  <a:pt x="672267" y="388193"/>
                </a:lnTo>
                <a:lnTo>
                  <a:pt x="671048" y="374782"/>
                </a:lnTo>
                <a:lnTo>
                  <a:pt x="621060" y="383316"/>
                </a:lnTo>
                <a:lnTo>
                  <a:pt x="567416" y="397337"/>
                </a:lnTo>
                <a:lnTo>
                  <a:pt x="535716" y="393680"/>
                </a:lnTo>
                <a:lnTo>
                  <a:pt x="493044" y="403433"/>
                </a:lnTo>
                <a:lnTo>
                  <a:pt x="455249" y="417454"/>
                </a:lnTo>
                <a:lnTo>
                  <a:pt x="432694" y="414406"/>
                </a:lnTo>
                <a:lnTo>
                  <a:pt x="412577" y="398556"/>
                </a:lnTo>
                <a:lnTo>
                  <a:pt x="376611" y="390632"/>
                </a:lnTo>
                <a:lnTo>
                  <a:pt x="376611" y="390632"/>
                </a:lnTo>
                <a:lnTo>
                  <a:pt x="228478" y="513771"/>
                </a:lnTo>
                <a:lnTo>
                  <a:pt x="12680" y="711281"/>
                </a:lnTo>
                <a:lnTo>
                  <a:pt x="38283" y="711891"/>
                </a:lnTo>
                <a:lnTo>
                  <a:pt x="54742" y="721644"/>
                </a:lnTo>
                <a:lnTo>
                  <a:pt x="58400" y="737494"/>
                </a:lnTo>
                <a:lnTo>
                  <a:pt x="59619" y="761268"/>
                </a:lnTo>
                <a:lnTo>
                  <a:pt x="105948" y="741152"/>
                </a:lnTo>
                <a:lnTo>
                  <a:pt x="144963" y="729569"/>
                </a:lnTo>
                <a:lnTo>
                  <a:pt x="141915" y="747857"/>
                </a:lnTo>
                <a:lnTo>
                  <a:pt x="146182" y="762488"/>
                </a:lnTo>
                <a:lnTo>
                  <a:pt x="156545" y="778947"/>
                </a:lnTo>
                <a:lnTo>
                  <a:pt x="149840" y="804550"/>
                </a:lnTo>
                <a:lnTo>
                  <a:pt x="140696" y="846003"/>
                </a:lnTo>
                <a:lnTo>
                  <a:pt x="168737" y="869168"/>
                </a:lnTo>
                <a:lnTo>
                  <a:pt x="149840" y="891723"/>
                </a:lnTo>
                <a:lnTo>
                  <a:pt x="118750" y="909401"/>
                </a:lnTo>
                <a:lnTo>
                  <a:pt x="118750" y="909401"/>
                </a:lnTo>
                <a:lnTo>
                  <a:pt x="103510" y="928299"/>
                </a:lnTo>
                <a:lnTo>
                  <a:pt x="116312" y="955121"/>
                </a:lnTo>
                <a:lnTo>
                  <a:pt x="97414" y="984992"/>
                </a:lnTo>
                <a:lnTo>
                  <a:pt x="122408" y="1000841"/>
                </a:lnTo>
                <a:lnTo>
                  <a:pt x="100462" y="1023396"/>
                </a:lnTo>
                <a:lnTo>
                  <a:pt x="92537" y="1056925"/>
                </a:lnTo>
                <a:lnTo>
                  <a:pt x="134600" y="1072165"/>
                </a:lnTo>
                <a:lnTo>
                  <a:pt x="144353" y="1088624"/>
                </a:lnTo>
                <a:lnTo>
                  <a:pt x="177272" y="1125809"/>
                </a:lnTo>
                <a:lnTo>
                  <a:pt x="181539" y="1125809"/>
                </a:lnTo>
                <a:lnTo>
                  <a:pt x="266273" y="1125809"/>
                </a:lnTo>
                <a:lnTo>
                  <a:pt x="355275" y="1125809"/>
                </a:lnTo>
                <a:lnTo>
                  <a:pt x="384536" y="1125809"/>
                </a:lnTo>
                <a:lnTo>
                  <a:pt x="475976" y="1125809"/>
                </a:lnTo>
                <a:lnTo>
                  <a:pt x="564368" y="1125809"/>
                </a:lnTo>
                <a:lnTo>
                  <a:pt x="653979" y="1125809"/>
                </a:lnTo>
                <a:lnTo>
                  <a:pt x="744200" y="1125809"/>
                </a:lnTo>
                <a:lnTo>
                  <a:pt x="846003" y="1125809"/>
                </a:lnTo>
                <a:lnTo>
                  <a:pt x="948416" y="1125809"/>
                </a:lnTo>
                <a:lnTo>
                  <a:pt x="1009985" y="1125809"/>
                </a:lnTo>
                <a:lnTo>
                  <a:pt x="1017910" y="1111179"/>
                </a:lnTo>
                <a:lnTo>
                  <a:pt x="1027664" y="1111179"/>
                </a:lnTo>
                <a:lnTo>
                  <a:pt x="1022787" y="1131905"/>
                </a:lnTo>
                <a:lnTo>
                  <a:pt x="1028883" y="1138001"/>
                </a:lnTo>
                <a:lnTo>
                  <a:pt x="1048390" y="1140440"/>
                </a:lnTo>
                <a:lnTo>
                  <a:pt x="1076432" y="1146536"/>
                </a:lnTo>
                <a:lnTo>
                  <a:pt x="1099597" y="1158118"/>
                </a:lnTo>
                <a:lnTo>
                  <a:pt x="1126419" y="1153241"/>
                </a:lnTo>
                <a:lnTo>
                  <a:pt x="1158728" y="1162995"/>
                </a:lnTo>
                <a:lnTo>
                  <a:pt x="1158728" y="1162995"/>
                </a:lnTo>
                <a:lnTo>
                  <a:pt x="1178235" y="1148365"/>
                </a:lnTo>
                <a:lnTo>
                  <a:pt x="1197742" y="1142269"/>
                </a:lnTo>
                <a:lnTo>
                  <a:pt x="1208715" y="1133125"/>
                </a:lnTo>
                <a:lnTo>
                  <a:pt x="1217859" y="1128248"/>
                </a:lnTo>
                <a:lnTo>
                  <a:pt x="1242243" y="1135563"/>
                </a:lnTo>
                <a:lnTo>
                  <a:pt x="1262360" y="1136782"/>
                </a:lnTo>
                <a:lnTo>
                  <a:pt x="1267237" y="1141659"/>
                </a:lnTo>
                <a:lnTo>
                  <a:pt x="1267846" y="1162995"/>
                </a:lnTo>
                <a:lnTo>
                  <a:pt x="1299545" y="1169091"/>
                </a:lnTo>
                <a:lnTo>
                  <a:pt x="1289182" y="1179454"/>
                </a:lnTo>
                <a:lnTo>
                  <a:pt x="1296497" y="1191037"/>
                </a:lnTo>
                <a:lnTo>
                  <a:pt x="1284915" y="1205057"/>
                </a:lnTo>
                <a:lnTo>
                  <a:pt x="1295888" y="1209934"/>
                </a:lnTo>
                <a:lnTo>
                  <a:pt x="1284305" y="1222736"/>
                </a:lnTo>
                <a:lnTo>
                  <a:pt x="1284305" y="1222736"/>
                </a:lnTo>
                <a:lnTo>
                  <a:pt x="1291621" y="1223955"/>
                </a:lnTo>
                <a:lnTo>
                  <a:pt x="1299545" y="1218469"/>
                </a:lnTo>
                <a:lnTo>
                  <a:pt x="1302593" y="1227003"/>
                </a:lnTo>
                <a:lnTo>
                  <a:pt x="1323320" y="1231270"/>
                </a:lnTo>
                <a:lnTo>
                  <a:pt x="1346485" y="1231880"/>
                </a:lnTo>
                <a:lnTo>
                  <a:pt x="1369649" y="1235537"/>
                </a:lnTo>
                <a:lnTo>
                  <a:pt x="1394033" y="1242853"/>
                </a:lnTo>
                <a:lnTo>
                  <a:pt x="1398910" y="1255045"/>
                </a:lnTo>
                <a:lnTo>
                  <a:pt x="1407445" y="1283696"/>
                </a:lnTo>
                <a:lnTo>
                  <a:pt x="1392814" y="1295888"/>
                </a:lnTo>
                <a:lnTo>
                  <a:pt x="1369649" y="1291011"/>
                </a:lnTo>
                <a:lnTo>
                  <a:pt x="1363553" y="1267846"/>
                </a:lnTo>
                <a:lnTo>
                  <a:pt x="1358067" y="1291621"/>
                </a:lnTo>
                <a:lnTo>
                  <a:pt x="1334902" y="1312347"/>
                </a:lnTo>
                <a:lnTo>
                  <a:pt x="1330025" y="1330025"/>
                </a:lnTo>
                <a:lnTo>
                  <a:pt x="1323320" y="1340389"/>
                </a:lnTo>
                <a:lnTo>
                  <a:pt x="1298326" y="1352581"/>
                </a:lnTo>
                <a:lnTo>
                  <a:pt x="1298326" y="1352581"/>
                </a:lnTo>
                <a:lnTo>
                  <a:pt x="1275771" y="1373307"/>
                </a:lnTo>
                <a:lnTo>
                  <a:pt x="1263579" y="1386718"/>
                </a:lnTo>
                <a:lnTo>
                  <a:pt x="1280038" y="1389157"/>
                </a:lnTo>
                <a:lnTo>
                  <a:pt x="1307470" y="1376965"/>
                </a:lnTo>
                <a:lnTo>
                  <a:pt x="1325149" y="1366601"/>
                </a:lnTo>
                <a:lnTo>
                  <a:pt x="1334902" y="1364773"/>
                </a:lnTo>
                <a:lnTo>
                  <a:pt x="1350752" y="1368430"/>
                </a:lnTo>
                <a:lnTo>
                  <a:pt x="1361115" y="1362944"/>
                </a:lnTo>
                <a:lnTo>
                  <a:pt x="1378184" y="1358067"/>
                </a:lnTo>
                <a:lnTo>
                  <a:pt x="1406835" y="1353190"/>
                </a:lnTo>
                <a:lnTo>
                  <a:pt x="1406835" y="1353190"/>
                </a:lnTo>
                <a:lnTo>
                  <a:pt x="1406835" y="1353190"/>
                </a:lnTo>
                <a:lnTo>
                  <a:pt x="1408664" y="1342217"/>
                </a:lnTo>
                <a:lnTo>
                  <a:pt x="1406835" y="1342827"/>
                </a:lnTo>
                <a:lnTo>
                  <a:pt x="1396472" y="1344656"/>
                </a:lnTo>
                <a:lnTo>
                  <a:pt x="1385499" y="1340998"/>
                </a:lnTo>
                <a:lnTo>
                  <a:pt x="1399520" y="1328197"/>
                </a:lnTo>
                <a:lnTo>
                  <a:pt x="1411102" y="1323929"/>
                </a:lnTo>
                <a:lnTo>
                  <a:pt x="1434877" y="1318443"/>
                </a:lnTo>
                <a:lnTo>
                  <a:pt x="1462918" y="1312957"/>
                </a:lnTo>
                <a:lnTo>
                  <a:pt x="1473891" y="1320272"/>
                </a:lnTo>
                <a:lnTo>
                  <a:pt x="1485473" y="1311737"/>
                </a:lnTo>
                <a:lnTo>
                  <a:pt x="1497056" y="1306861"/>
                </a:lnTo>
                <a:lnTo>
                  <a:pt x="1502542" y="1309299"/>
                </a:lnTo>
                <a:lnTo>
                  <a:pt x="1503152" y="1309909"/>
                </a:lnTo>
                <a:lnTo>
                  <a:pt x="1543995" y="1284305"/>
                </a:lnTo>
                <a:lnTo>
                  <a:pt x="1560454" y="1276990"/>
                </a:lnTo>
                <a:lnTo>
                  <a:pt x="1607393" y="1276990"/>
                </a:lnTo>
                <a:lnTo>
                  <a:pt x="1664086" y="1276990"/>
                </a:lnTo>
                <a:lnTo>
                  <a:pt x="1670182" y="1267237"/>
                </a:lnTo>
                <a:lnTo>
                  <a:pt x="1680545" y="1265408"/>
                </a:lnTo>
                <a:lnTo>
                  <a:pt x="1695785" y="1259921"/>
                </a:lnTo>
                <a:lnTo>
                  <a:pt x="1712245" y="1242853"/>
                </a:lnTo>
                <a:lnTo>
                  <a:pt x="1731752" y="1212982"/>
                </a:lnTo>
                <a:lnTo>
                  <a:pt x="1765280" y="1184331"/>
                </a:lnTo>
                <a:lnTo>
                  <a:pt x="1771985" y="1194694"/>
                </a:lnTo>
                <a:lnTo>
                  <a:pt x="1794541" y="1187989"/>
                </a:lnTo>
                <a:lnTo>
                  <a:pt x="1803685" y="1198961"/>
                </a:lnTo>
                <a:lnTo>
                  <a:pt x="1786616" y="1250777"/>
                </a:lnTo>
                <a:lnTo>
                  <a:pt x="1799417" y="1272113"/>
                </a:lnTo>
                <a:lnTo>
                  <a:pt x="1835384" y="1267237"/>
                </a:lnTo>
                <a:lnTo>
                  <a:pt x="1884761" y="1266017"/>
                </a:lnTo>
                <a:lnTo>
                  <a:pt x="1821363" y="1297107"/>
                </a:lnTo>
                <a:lnTo>
                  <a:pt x="1812219" y="1328806"/>
                </a:lnTo>
                <a:lnTo>
                  <a:pt x="1834774" y="1331854"/>
                </a:lnTo>
                <a:lnTo>
                  <a:pt x="1878056" y="1304422"/>
                </a:lnTo>
                <a:lnTo>
                  <a:pt x="1913413" y="1289792"/>
                </a:lnTo>
                <a:lnTo>
                  <a:pt x="1987784" y="1267237"/>
                </a:lnTo>
                <a:lnTo>
                  <a:pt x="2033504" y="1242243"/>
                </a:lnTo>
                <a:lnTo>
                  <a:pt x="2017654" y="1228832"/>
                </a:lnTo>
                <a:lnTo>
                  <a:pt x="2023750" y="1201400"/>
                </a:lnTo>
                <a:lnTo>
                  <a:pt x="1980469" y="1244072"/>
                </a:lnTo>
                <a:lnTo>
                  <a:pt x="1928043" y="1248949"/>
                </a:lnTo>
                <a:lnTo>
                  <a:pt x="1894515" y="1230051"/>
                </a:lnTo>
                <a:lnTo>
                  <a:pt x="1893905" y="1202009"/>
                </a:lnTo>
                <a:lnTo>
                  <a:pt x="1897563" y="1160557"/>
                </a:lnTo>
                <a:lnTo>
                  <a:pt x="1934749" y="1135563"/>
                </a:lnTo>
                <a:lnTo>
                  <a:pt x="1914632" y="1116665"/>
                </a:lnTo>
                <a:lnTo>
                  <a:pt x="1868302" y="1120323"/>
                </a:lnTo>
                <a:lnTo>
                  <a:pt x="1794541" y="1152022"/>
                </a:lnTo>
                <a:lnTo>
                  <a:pt x="1728094" y="1202009"/>
                </a:lnTo>
                <a:lnTo>
                  <a:pt x="1700053" y="1208105"/>
                </a:lnTo>
                <a:lnTo>
                  <a:pt x="1747601" y="1173358"/>
                </a:lnTo>
                <a:lnTo>
                  <a:pt x="1809171" y="1122761"/>
                </a:lnTo>
                <a:lnTo>
                  <a:pt x="1853062" y="1106302"/>
                </a:lnTo>
                <a:lnTo>
                  <a:pt x="1887809" y="1079480"/>
                </a:lnTo>
                <a:lnTo>
                  <a:pt x="1919509" y="1076432"/>
                </a:lnTo>
                <a:lnTo>
                  <a:pt x="1964009" y="1077041"/>
                </a:lnTo>
                <a:lnTo>
                  <a:pt x="2024969" y="1084966"/>
                </a:lnTo>
                <a:lnTo>
                  <a:pt x="2077395" y="1078870"/>
                </a:lnTo>
                <a:lnTo>
                  <a:pt x="2124944" y="1047780"/>
                </a:lnTo>
                <a:lnTo>
                  <a:pt x="2177979" y="1034369"/>
                </a:lnTo>
                <a:lnTo>
                  <a:pt x="2203582" y="1021568"/>
                </a:lnTo>
                <a:lnTo>
                  <a:pt x="2229185" y="1007547"/>
                </a:lnTo>
                <a:lnTo>
                  <a:pt x="2241377" y="966094"/>
                </a:lnTo>
                <a:lnTo>
                  <a:pt x="2234672" y="952073"/>
                </a:lnTo>
                <a:lnTo>
                  <a:pt x="2213945" y="947196"/>
                </a:lnTo>
                <a:lnTo>
                  <a:pt x="2213945" y="916107"/>
                </a:lnTo>
                <a:lnTo>
                  <a:pt x="2199925" y="904524"/>
                </a:lnTo>
                <a:lnTo>
                  <a:pt x="2157862" y="894771"/>
                </a:lnTo>
                <a:lnTo>
                  <a:pt x="2140793" y="874044"/>
                </a:lnTo>
                <a:lnTo>
                  <a:pt x="2111533" y="853318"/>
                </a:lnTo>
                <a:lnTo>
                  <a:pt x="2132259" y="830763"/>
                </a:lnTo>
                <a:lnTo>
                  <a:pt x="2120067" y="787481"/>
                </a:lnTo>
                <a:lnTo>
                  <a:pt x="2104217" y="741761"/>
                </a:lnTo>
                <a:lnTo>
                  <a:pt x="2098121" y="710062"/>
                </a:lnTo>
                <a:lnTo>
                  <a:pt x="2071909" y="726521"/>
                </a:lnTo>
                <a:lnTo>
                  <a:pt x="2026798" y="766145"/>
                </a:lnTo>
                <a:lnTo>
                  <a:pt x="1977421" y="785652"/>
                </a:lnTo>
                <a:lnTo>
                  <a:pt x="1967667" y="764926"/>
                </a:lnTo>
                <a:lnTo>
                  <a:pt x="1945112" y="758830"/>
                </a:lnTo>
                <a:lnTo>
                  <a:pt x="1958523" y="714329"/>
                </a:lnTo>
                <a:lnTo>
                  <a:pt x="1974373" y="684459"/>
                </a:lnTo>
                <a:lnTo>
                  <a:pt x="1927433" y="681411"/>
                </a:lnTo>
                <a:lnTo>
                  <a:pt x="1926824" y="668000"/>
                </a:lnTo>
                <a:lnTo>
                  <a:pt x="1904878" y="647883"/>
                </a:lnTo>
                <a:lnTo>
                  <a:pt x="1886590" y="635691"/>
                </a:lnTo>
                <a:lnTo>
                  <a:pt x="1859158" y="644835"/>
                </a:lnTo>
                <a:lnTo>
                  <a:pt x="1833555" y="641787"/>
                </a:lnTo>
                <a:lnTo>
                  <a:pt x="1793321" y="632033"/>
                </a:lnTo>
                <a:lnTo>
                  <a:pt x="1769547" y="639958"/>
                </a:lnTo>
                <a:lnTo>
                  <a:pt x="1746382" y="694822"/>
                </a:lnTo>
                <a:lnTo>
                  <a:pt x="1740286" y="727131"/>
                </a:lnTo>
                <a:lnTo>
                  <a:pt x="1686641" y="764316"/>
                </a:lnTo>
                <a:lnTo>
                  <a:pt x="1705539" y="791748"/>
                </a:lnTo>
                <a:lnTo>
                  <a:pt x="1708587" y="822228"/>
                </a:lnTo>
                <a:lnTo>
                  <a:pt x="1698224" y="846612"/>
                </a:lnTo>
                <a:lnTo>
                  <a:pt x="1669573" y="871606"/>
                </a:lnTo>
                <a:lnTo>
                  <a:pt x="1623853" y="897209"/>
                </a:lnTo>
                <a:lnTo>
                  <a:pt x="1568989" y="914278"/>
                </a:lnTo>
                <a:lnTo>
                  <a:pt x="1579352" y="933785"/>
                </a:lnTo>
                <a:lnTo>
                  <a:pt x="1565941" y="992307"/>
                </a:lnTo>
                <a:lnTo>
                  <a:pt x="1531803" y="1030712"/>
                </a:lnTo>
                <a:lnTo>
                  <a:pt x="1503761" y="1042294"/>
                </a:lnTo>
                <a:lnTo>
                  <a:pt x="1476939" y="1006937"/>
                </a:lnTo>
                <a:lnTo>
                  <a:pt x="1476329" y="965484"/>
                </a:lnTo>
                <a:lnTo>
                  <a:pt x="1486693" y="928908"/>
                </a:lnTo>
                <a:lnTo>
                  <a:pt x="1508638" y="897209"/>
                </a:lnTo>
                <a:lnTo>
                  <a:pt x="1479377" y="893552"/>
                </a:lnTo>
                <a:lnTo>
                  <a:pt x="1433657" y="891113"/>
                </a:lnTo>
                <a:lnTo>
                  <a:pt x="1411712" y="875873"/>
                </a:lnTo>
                <a:lnTo>
                  <a:pt x="1382451" y="866120"/>
                </a:lnTo>
                <a:lnTo>
                  <a:pt x="1372088" y="848441"/>
                </a:lnTo>
                <a:lnTo>
                  <a:pt x="1351971" y="835030"/>
                </a:lnTo>
                <a:lnTo>
                  <a:pt x="1309299" y="819180"/>
                </a:lnTo>
                <a:lnTo>
                  <a:pt x="1266017" y="826496"/>
                </a:lnTo>
                <a:lnTo>
                  <a:pt x="1270285" y="799064"/>
                </a:lnTo>
                <a:lnTo>
                  <a:pt x="1279429" y="765536"/>
                </a:lnTo>
                <a:lnTo>
                  <a:pt x="1242853" y="759440"/>
                </a:lnTo>
                <a:lnTo>
                  <a:pt x="1272723" y="717987"/>
                </a:lnTo>
                <a:lnTo>
                  <a:pt x="1302593" y="689945"/>
                </a:lnTo>
                <a:lnTo>
                  <a:pt x="1359896" y="650321"/>
                </a:lnTo>
                <a:lnTo>
                  <a:pt x="1412321" y="622280"/>
                </a:lnTo>
                <a:lnTo>
                  <a:pt x="1446459" y="618012"/>
                </a:lnTo>
                <a:lnTo>
                  <a:pt x="1464137" y="595457"/>
                </a:lnTo>
                <a:lnTo>
                  <a:pt x="1495227" y="580827"/>
                </a:lnTo>
                <a:lnTo>
                  <a:pt x="1534241" y="578388"/>
                </a:lnTo>
                <a:lnTo>
                  <a:pt x="1581181" y="555224"/>
                </a:lnTo>
                <a:lnTo>
                  <a:pt x="1598859" y="540593"/>
                </a:lnTo>
                <a:lnTo>
                  <a:pt x="1643969" y="511942"/>
                </a:lnTo>
                <a:lnTo>
                  <a:pt x="1663477" y="494873"/>
                </a:lnTo>
                <a:lnTo>
                  <a:pt x="1682984" y="505236"/>
                </a:lnTo>
                <a:lnTo>
                  <a:pt x="1722608" y="499750"/>
                </a:lnTo>
                <a:lnTo>
                  <a:pt x="1788445" y="476585"/>
                </a:lnTo>
                <a:lnTo>
                  <a:pt x="1802465" y="460126"/>
                </a:lnTo>
                <a:lnTo>
                  <a:pt x="1797589" y="442448"/>
                </a:lnTo>
                <a:lnTo>
                  <a:pt x="1828069" y="424769"/>
                </a:lnTo>
                <a:lnTo>
                  <a:pt x="1838432" y="408310"/>
                </a:lnTo>
                <a:lnTo>
                  <a:pt x="1817096" y="392460"/>
                </a:lnTo>
                <a:lnTo>
                  <a:pt x="1784177" y="387584"/>
                </a:lnTo>
                <a:lnTo>
                  <a:pt x="1750649" y="385145"/>
                </a:lnTo>
                <a:lnTo>
                  <a:pt x="1722608" y="421112"/>
                </a:lnTo>
                <a:lnTo>
                  <a:pt x="1682984" y="449153"/>
                </a:lnTo>
                <a:lnTo>
                  <a:pt x="1639093" y="473537"/>
                </a:lnTo>
                <a:lnTo>
                  <a:pt x="1631168" y="450982"/>
                </a:lnTo>
                <a:lnTo>
                  <a:pt x="1656771" y="426598"/>
                </a:lnTo>
                <a:lnTo>
                  <a:pt x="1643360" y="405262"/>
                </a:lnTo>
                <a:lnTo>
                  <a:pt x="1590325" y="430865"/>
                </a:lnTo>
                <a:lnTo>
                  <a:pt x="1616537" y="397337"/>
                </a:lnTo>
                <a:close/>
                <a:moveTo>
                  <a:pt x="1156289" y="282123"/>
                </a:moveTo>
                <a:lnTo>
                  <a:pt x="1139221" y="276027"/>
                </a:lnTo>
                <a:lnTo>
                  <a:pt x="1053267" y="295534"/>
                </a:lnTo>
                <a:lnTo>
                  <a:pt x="1022177" y="307726"/>
                </a:lnTo>
                <a:lnTo>
                  <a:pt x="974628" y="331500"/>
                </a:lnTo>
                <a:lnTo>
                  <a:pt x="1007547" y="340035"/>
                </a:lnTo>
                <a:lnTo>
                  <a:pt x="1045342" y="339425"/>
                </a:lnTo>
                <a:lnTo>
                  <a:pt x="975238" y="352227"/>
                </a:lnTo>
                <a:lnTo>
                  <a:pt x="975238" y="363809"/>
                </a:lnTo>
                <a:lnTo>
                  <a:pt x="1009376" y="364419"/>
                </a:lnTo>
                <a:lnTo>
                  <a:pt x="1064240" y="361980"/>
                </a:lnTo>
                <a:lnTo>
                  <a:pt x="1103864" y="369296"/>
                </a:lnTo>
                <a:lnTo>
                  <a:pt x="1066069" y="375392"/>
                </a:lnTo>
                <a:lnTo>
                  <a:pt x="1032540" y="373563"/>
                </a:lnTo>
                <a:lnTo>
                  <a:pt x="989259" y="379049"/>
                </a:lnTo>
                <a:lnTo>
                  <a:pt x="969142" y="382707"/>
                </a:lnTo>
                <a:lnTo>
                  <a:pt x="972800" y="408310"/>
                </a:lnTo>
                <a:lnTo>
                  <a:pt x="998403" y="404652"/>
                </a:lnTo>
                <a:lnTo>
                  <a:pt x="1023396" y="413796"/>
                </a:lnTo>
                <a:lnTo>
                  <a:pt x="1021568" y="429036"/>
                </a:lnTo>
                <a:lnTo>
                  <a:pt x="1069117" y="425988"/>
                </a:lnTo>
                <a:lnTo>
                  <a:pt x="1137392" y="421112"/>
                </a:lnTo>
                <a:lnTo>
                  <a:pt x="1194694" y="410139"/>
                </a:lnTo>
                <a:lnTo>
                  <a:pt x="1225174" y="407700"/>
                </a:lnTo>
                <a:lnTo>
                  <a:pt x="1259921" y="416844"/>
                </a:lnTo>
                <a:lnTo>
                  <a:pt x="1300765" y="421721"/>
                </a:lnTo>
                <a:lnTo>
                  <a:pt x="1319662" y="410139"/>
                </a:lnTo>
                <a:lnTo>
                  <a:pt x="1315395" y="397337"/>
                </a:lnTo>
                <a:lnTo>
                  <a:pt x="1358067" y="394899"/>
                </a:lnTo>
                <a:lnTo>
                  <a:pt x="1373917" y="380268"/>
                </a:lnTo>
                <a:lnTo>
                  <a:pt x="1343437" y="365028"/>
                </a:lnTo>
                <a:lnTo>
                  <a:pt x="1317833" y="349179"/>
                </a:lnTo>
                <a:lnTo>
                  <a:pt x="1332464" y="327233"/>
                </a:lnTo>
                <a:lnTo>
                  <a:pt x="1348923" y="296144"/>
                </a:lnTo>
                <a:lnTo>
                  <a:pt x="1335512" y="283952"/>
                </a:lnTo>
                <a:lnTo>
                  <a:pt x="1317224" y="278465"/>
                </a:lnTo>
                <a:lnTo>
                  <a:pt x="1291621" y="283342"/>
                </a:lnTo>
                <a:lnTo>
                  <a:pt x="1274552" y="315651"/>
                </a:lnTo>
                <a:lnTo>
                  <a:pt x="1248339" y="328452"/>
                </a:lnTo>
                <a:lnTo>
                  <a:pt x="1261750" y="297363"/>
                </a:lnTo>
                <a:lnTo>
                  <a:pt x="1251387" y="287000"/>
                </a:lnTo>
                <a:lnTo>
                  <a:pt x="1206886" y="303459"/>
                </a:lnTo>
                <a:lnTo>
                  <a:pt x="1191037" y="287609"/>
                </a:lnTo>
                <a:lnTo>
                  <a:pt x="1127638" y="296753"/>
                </a:lnTo>
                <a:lnTo>
                  <a:pt x="1156289" y="282123"/>
                </a:lnTo>
                <a:close/>
                <a:moveTo>
                  <a:pt x="1394643" y="272979"/>
                </a:moveTo>
                <a:lnTo>
                  <a:pt x="1384280" y="266273"/>
                </a:lnTo>
                <a:lnTo>
                  <a:pt x="1351361" y="267492"/>
                </a:lnTo>
                <a:lnTo>
                  <a:pt x="1338560" y="271760"/>
                </a:lnTo>
                <a:lnTo>
                  <a:pt x="1351971" y="293705"/>
                </a:lnTo>
                <a:lnTo>
                  <a:pt x="1394643" y="272979"/>
                </a:lnTo>
                <a:close/>
                <a:moveTo>
                  <a:pt x="2051182" y="282732"/>
                </a:moveTo>
                <a:lnTo>
                  <a:pt x="2024360" y="265664"/>
                </a:lnTo>
                <a:lnTo>
                  <a:pt x="1973153" y="262616"/>
                </a:lnTo>
                <a:lnTo>
                  <a:pt x="1960352" y="264444"/>
                </a:lnTo>
                <a:lnTo>
                  <a:pt x="1949989" y="275417"/>
                </a:lnTo>
                <a:lnTo>
                  <a:pt x="1962181" y="292486"/>
                </a:lnTo>
                <a:lnTo>
                  <a:pt x="1967667" y="294315"/>
                </a:lnTo>
                <a:lnTo>
                  <a:pt x="1996928" y="290048"/>
                </a:lnTo>
                <a:lnTo>
                  <a:pt x="2021921" y="290657"/>
                </a:lnTo>
                <a:lnTo>
                  <a:pt x="2046915" y="291267"/>
                </a:lnTo>
                <a:lnTo>
                  <a:pt x="2051182" y="282732"/>
                </a:lnTo>
                <a:close/>
                <a:moveTo>
                  <a:pt x="1811000" y="280904"/>
                </a:moveTo>
                <a:lnTo>
                  <a:pt x="1845747" y="261396"/>
                </a:lnTo>
                <a:lnTo>
                  <a:pt x="1777472" y="269321"/>
                </a:lnTo>
                <a:lnTo>
                  <a:pt x="1742115" y="282123"/>
                </a:lnTo>
                <a:lnTo>
                  <a:pt x="1698833" y="310164"/>
                </a:lnTo>
                <a:lnTo>
                  <a:pt x="1678717" y="341864"/>
                </a:lnTo>
                <a:lnTo>
                  <a:pt x="1712854" y="342473"/>
                </a:lnTo>
                <a:lnTo>
                  <a:pt x="1675669" y="356494"/>
                </a:lnTo>
                <a:lnTo>
                  <a:pt x="1686641" y="368076"/>
                </a:lnTo>
                <a:lnTo>
                  <a:pt x="1722608" y="372953"/>
                </a:lnTo>
                <a:lnTo>
                  <a:pt x="1767109" y="382097"/>
                </a:lnTo>
                <a:lnTo>
                  <a:pt x="1851233" y="389412"/>
                </a:lnTo>
                <a:lnTo>
                  <a:pt x="1899392" y="385755"/>
                </a:lnTo>
                <a:lnTo>
                  <a:pt x="1918899" y="376001"/>
                </a:lnTo>
                <a:lnTo>
                  <a:pt x="1931091" y="386974"/>
                </a:lnTo>
                <a:lnTo>
                  <a:pt x="1951208" y="388803"/>
                </a:lnTo>
                <a:lnTo>
                  <a:pt x="1963400" y="408920"/>
                </a:lnTo>
                <a:lnTo>
                  <a:pt x="1942064" y="417454"/>
                </a:lnTo>
                <a:lnTo>
                  <a:pt x="1985345" y="428427"/>
                </a:lnTo>
                <a:lnTo>
                  <a:pt x="2013387" y="444276"/>
                </a:lnTo>
                <a:lnTo>
                  <a:pt x="2016435" y="455859"/>
                </a:lnTo>
                <a:lnTo>
                  <a:pt x="2013997" y="470489"/>
                </a:lnTo>
                <a:lnTo>
                  <a:pt x="1961571" y="503408"/>
                </a:lnTo>
                <a:lnTo>
                  <a:pt x="1942064" y="519867"/>
                </a:lnTo>
                <a:lnTo>
                  <a:pt x="1943283" y="532059"/>
                </a:lnTo>
                <a:lnTo>
                  <a:pt x="1887200" y="536326"/>
                </a:lnTo>
                <a:lnTo>
                  <a:pt x="1838432" y="536936"/>
                </a:lnTo>
                <a:lnTo>
                  <a:pt x="1805513" y="562539"/>
                </a:lnTo>
                <a:lnTo>
                  <a:pt x="1820144" y="574121"/>
                </a:lnTo>
                <a:lnTo>
                  <a:pt x="1899392" y="568635"/>
                </a:lnTo>
                <a:lnTo>
                  <a:pt x="1904878" y="558881"/>
                </a:lnTo>
                <a:lnTo>
                  <a:pt x="1933529" y="575340"/>
                </a:lnTo>
                <a:lnTo>
                  <a:pt x="1962181" y="593019"/>
                </a:lnTo>
                <a:lnTo>
                  <a:pt x="1947550" y="602772"/>
                </a:lnTo>
                <a:lnTo>
                  <a:pt x="1970715" y="619841"/>
                </a:lnTo>
                <a:lnTo>
                  <a:pt x="2017045" y="639958"/>
                </a:lnTo>
                <a:lnTo>
                  <a:pt x="2082272" y="653979"/>
                </a:lnTo>
                <a:lnTo>
                  <a:pt x="2084101" y="641787"/>
                </a:lnTo>
                <a:lnTo>
                  <a:pt x="2067032" y="620451"/>
                </a:lnTo>
                <a:lnTo>
                  <a:pt x="2045696" y="590580"/>
                </a:lnTo>
                <a:lnTo>
                  <a:pt x="2097512" y="618622"/>
                </a:lnTo>
                <a:lnTo>
                  <a:pt x="2126163" y="627766"/>
                </a:lnTo>
                <a:lnTo>
                  <a:pt x="2148109" y="602772"/>
                </a:lnTo>
                <a:lnTo>
                  <a:pt x="2148109" y="568635"/>
                </a:lnTo>
                <a:lnTo>
                  <a:pt x="2142013" y="559491"/>
                </a:lnTo>
                <a:lnTo>
                  <a:pt x="2115190" y="544251"/>
                </a:lnTo>
                <a:lnTo>
                  <a:pt x="2098731" y="524134"/>
                </a:lnTo>
                <a:lnTo>
                  <a:pt x="2112752" y="504627"/>
                </a:lnTo>
                <a:lnTo>
                  <a:pt x="2148109" y="500360"/>
                </a:lnTo>
                <a:lnTo>
                  <a:pt x="2171273" y="533278"/>
                </a:lnTo>
                <a:lnTo>
                  <a:pt x="2195657" y="547908"/>
                </a:lnTo>
                <a:lnTo>
                  <a:pt x="2260885" y="508284"/>
                </a:lnTo>
                <a:lnTo>
                  <a:pt x="2281001" y="484510"/>
                </a:lnTo>
                <a:lnTo>
                  <a:pt x="2241987" y="482681"/>
                </a:lnTo>
                <a:lnTo>
                  <a:pt x="2222480" y="451592"/>
                </a:lnTo>
                <a:lnTo>
                  <a:pt x="2186513" y="444276"/>
                </a:lnTo>
                <a:lnTo>
                  <a:pt x="2139574" y="422940"/>
                </a:lnTo>
                <a:lnTo>
                  <a:pt x="2194438" y="407700"/>
                </a:lnTo>
                <a:lnTo>
                  <a:pt x="2189561" y="377220"/>
                </a:lnTo>
                <a:lnTo>
                  <a:pt x="2176150" y="364419"/>
                </a:lnTo>
                <a:lnTo>
                  <a:pt x="2125553" y="351617"/>
                </a:lnTo>
                <a:lnTo>
                  <a:pt x="2113971" y="331500"/>
                </a:lnTo>
                <a:lnTo>
                  <a:pt x="2063984" y="338816"/>
                </a:lnTo>
                <a:lnTo>
                  <a:pt x="2070689" y="324795"/>
                </a:lnTo>
                <a:lnTo>
                  <a:pt x="2048744" y="309555"/>
                </a:lnTo>
                <a:lnTo>
                  <a:pt x="2007291" y="293705"/>
                </a:lnTo>
                <a:lnTo>
                  <a:pt x="1975592" y="306507"/>
                </a:lnTo>
                <a:lnTo>
                  <a:pt x="1920728" y="315651"/>
                </a:lnTo>
                <a:lnTo>
                  <a:pt x="1940845" y="294924"/>
                </a:lnTo>
                <a:lnTo>
                  <a:pt x="1926824" y="262616"/>
                </a:lnTo>
                <a:lnTo>
                  <a:pt x="1856110" y="275417"/>
                </a:lnTo>
                <a:lnTo>
                  <a:pt x="1812829" y="300411"/>
                </a:lnTo>
                <a:lnTo>
                  <a:pt x="1811000" y="280904"/>
                </a:lnTo>
                <a:close/>
                <a:moveTo>
                  <a:pt x="1506200" y="260177"/>
                </a:moveTo>
                <a:lnTo>
                  <a:pt x="1462918" y="274808"/>
                </a:lnTo>
                <a:lnTo>
                  <a:pt x="1468405" y="295534"/>
                </a:lnTo>
                <a:lnTo>
                  <a:pt x="1423294" y="291267"/>
                </a:lnTo>
                <a:lnTo>
                  <a:pt x="1412931" y="301630"/>
                </a:lnTo>
                <a:lnTo>
                  <a:pt x="1448288" y="325404"/>
                </a:lnTo>
                <a:lnTo>
                  <a:pt x="1453774" y="337596"/>
                </a:lnTo>
                <a:lnTo>
                  <a:pt x="1474501" y="340644"/>
                </a:lnTo>
                <a:lnTo>
                  <a:pt x="1525707" y="328452"/>
                </a:lnTo>
                <a:lnTo>
                  <a:pt x="1556797" y="299801"/>
                </a:lnTo>
                <a:lnTo>
                  <a:pt x="1533632" y="286390"/>
                </a:lnTo>
                <a:lnTo>
                  <a:pt x="1570208" y="271760"/>
                </a:lnTo>
                <a:lnTo>
                  <a:pt x="1573256" y="262616"/>
                </a:lnTo>
                <a:lnTo>
                  <a:pt x="1527536" y="266273"/>
                </a:lnTo>
                <a:lnTo>
                  <a:pt x="1506200" y="260177"/>
                </a:lnTo>
                <a:close/>
                <a:moveTo>
                  <a:pt x="1642141" y="293096"/>
                </a:moveTo>
                <a:lnTo>
                  <a:pt x="1676278" y="287000"/>
                </a:lnTo>
                <a:lnTo>
                  <a:pt x="1737238" y="259568"/>
                </a:lnTo>
                <a:lnTo>
                  <a:pt x="1700053" y="252252"/>
                </a:lnTo>
                <a:lnTo>
                  <a:pt x="1652504" y="251033"/>
                </a:lnTo>
                <a:lnTo>
                  <a:pt x="1620805" y="259568"/>
                </a:lnTo>
                <a:lnTo>
                  <a:pt x="1595201" y="272369"/>
                </a:lnTo>
                <a:lnTo>
                  <a:pt x="1579961" y="288219"/>
                </a:lnTo>
                <a:lnTo>
                  <a:pt x="1568989" y="315651"/>
                </a:lnTo>
                <a:lnTo>
                  <a:pt x="1595201" y="316870"/>
                </a:lnTo>
                <a:lnTo>
                  <a:pt x="1642141" y="293096"/>
                </a:lnTo>
                <a:close/>
                <a:moveTo>
                  <a:pt x="942929" y="336987"/>
                </a:moveTo>
                <a:lnTo>
                  <a:pt x="958779" y="322966"/>
                </a:lnTo>
                <a:lnTo>
                  <a:pt x="1014252" y="301020"/>
                </a:lnTo>
                <a:lnTo>
                  <a:pt x="1098377" y="279075"/>
                </a:lnTo>
                <a:lnTo>
                  <a:pt x="1137392" y="271150"/>
                </a:lnTo>
                <a:lnTo>
                  <a:pt x="1127638" y="258348"/>
                </a:lnTo>
                <a:lnTo>
                  <a:pt x="1116056" y="249204"/>
                </a:lnTo>
                <a:lnTo>
                  <a:pt x="1058753" y="247985"/>
                </a:lnTo>
                <a:lnTo>
                  <a:pt x="1033760" y="241280"/>
                </a:lnTo>
                <a:lnTo>
                  <a:pt x="948416" y="246156"/>
                </a:lnTo>
                <a:lnTo>
                  <a:pt x="946587" y="265054"/>
                </a:lnTo>
                <a:lnTo>
                  <a:pt x="900257" y="285171"/>
                </a:lnTo>
                <a:lnTo>
                  <a:pt x="855147" y="308336"/>
                </a:lnTo>
                <a:lnTo>
                  <a:pt x="828934" y="321747"/>
                </a:lnTo>
                <a:lnTo>
                  <a:pt x="864900" y="338206"/>
                </a:lnTo>
                <a:lnTo>
                  <a:pt x="861243" y="352227"/>
                </a:lnTo>
                <a:lnTo>
                  <a:pt x="942929" y="336987"/>
                </a:lnTo>
                <a:close/>
                <a:moveTo>
                  <a:pt x="1699443" y="225430"/>
                </a:moveTo>
                <a:lnTo>
                  <a:pt x="1701272" y="215676"/>
                </a:lnTo>
                <a:lnTo>
                  <a:pt x="1692737" y="205313"/>
                </a:lnTo>
                <a:lnTo>
                  <a:pt x="1650675" y="213238"/>
                </a:lnTo>
                <a:lnTo>
                  <a:pt x="1623853" y="226649"/>
                </a:lnTo>
                <a:lnTo>
                  <a:pt x="1643360" y="234574"/>
                </a:lnTo>
                <a:lnTo>
                  <a:pt x="1674449" y="237012"/>
                </a:lnTo>
                <a:lnTo>
                  <a:pt x="1699443" y="225430"/>
                </a:lnTo>
                <a:close/>
                <a:moveTo>
                  <a:pt x="1646408" y="173004"/>
                </a:moveTo>
                <a:lnTo>
                  <a:pt x="1639702" y="177272"/>
                </a:lnTo>
                <a:lnTo>
                  <a:pt x="1610441" y="175443"/>
                </a:lnTo>
                <a:lnTo>
                  <a:pt x="1564112" y="185196"/>
                </a:lnTo>
                <a:lnTo>
                  <a:pt x="1540947" y="184587"/>
                </a:lnTo>
                <a:lnTo>
                  <a:pt x="1514734" y="207752"/>
                </a:lnTo>
                <a:lnTo>
                  <a:pt x="1554968" y="205313"/>
                </a:lnTo>
                <a:lnTo>
                  <a:pt x="1534241" y="222992"/>
                </a:lnTo>
                <a:lnTo>
                  <a:pt x="1553749" y="227868"/>
                </a:lnTo>
                <a:lnTo>
                  <a:pt x="1595201" y="224820"/>
                </a:lnTo>
                <a:lnTo>
                  <a:pt x="1630558" y="202265"/>
                </a:lnTo>
                <a:lnTo>
                  <a:pt x="1647627" y="187025"/>
                </a:lnTo>
                <a:lnTo>
                  <a:pt x="1646408" y="173004"/>
                </a:lnTo>
                <a:close/>
                <a:moveTo>
                  <a:pt x="1408054" y="188244"/>
                </a:moveTo>
                <a:lnTo>
                  <a:pt x="1419027" y="174224"/>
                </a:lnTo>
                <a:lnTo>
                  <a:pt x="1400129" y="171176"/>
                </a:lnTo>
                <a:lnTo>
                  <a:pt x="1365382" y="181539"/>
                </a:lnTo>
                <a:lnTo>
                  <a:pt x="1361115" y="210190"/>
                </a:lnTo>
                <a:lnTo>
                  <a:pt x="1323929" y="207752"/>
                </a:lnTo>
                <a:lnTo>
                  <a:pt x="1306861" y="190073"/>
                </a:lnTo>
                <a:lnTo>
                  <a:pt x="1256873" y="180320"/>
                </a:lnTo>
                <a:lnTo>
                  <a:pt x="1223955" y="188854"/>
                </a:lnTo>
                <a:lnTo>
                  <a:pt x="1153241" y="218115"/>
                </a:lnTo>
                <a:lnTo>
                  <a:pt x="1178235" y="222992"/>
                </a:lnTo>
                <a:lnTo>
                  <a:pt x="1286744" y="219944"/>
                </a:lnTo>
                <a:lnTo>
                  <a:pt x="1222126" y="233355"/>
                </a:lnTo>
                <a:lnTo>
                  <a:pt x="1212982" y="243108"/>
                </a:lnTo>
                <a:lnTo>
                  <a:pt x="1248949" y="242499"/>
                </a:lnTo>
                <a:lnTo>
                  <a:pt x="1323320" y="229088"/>
                </a:lnTo>
                <a:lnTo>
                  <a:pt x="1407445" y="224211"/>
                </a:lnTo>
                <a:lnTo>
                  <a:pt x="1438534" y="210190"/>
                </a:lnTo>
                <a:lnTo>
                  <a:pt x="1452555" y="195560"/>
                </a:lnTo>
                <a:lnTo>
                  <a:pt x="1430000" y="194340"/>
                </a:lnTo>
                <a:lnTo>
                  <a:pt x="1403787" y="199217"/>
                </a:lnTo>
                <a:lnTo>
                  <a:pt x="1408054" y="188244"/>
                </a:lnTo>
                <a:close/>
                <a:moveTo>
                  <a:pt x="1744553" y="162032"/>
                </a:moveTo>
                <a:lnTo>
                  <a:pt x="1701272" y="160203"/>
                </a:lnTo>
                <a:lnTo>
                  <a:pt x="1678107" y="172395"/>
                </a:lnTo>
                <a:lnTo>
                  <a:pt x="1693957" y="181539"/>
                </a:lnTo>
                <a:lnTo>
                  <a:pt x="1736629" y="185196"/>
                </a:lnTo>
                <a:lnTo>
                  <a:pt x="1745163" y="197998"/>
                </a:lnTo>
                <a:lnTo>
                  <a:pt x="1731752" y="212628"/>
                </a:lnTo>
                <a:lnTo>
                  <a:pt x="1722608" y="229697"/>
                </a:lnTo>
                <a:lnTo>
                  <a:pt x="1774424" y="239451"/>
                </a:lnTo>
                <a:lnTo>
                  <a:pt x="1807952" y="243108"/>
                </a:lnTo>
                <a:lnTo>
                  <a:pt x="1856720" y="242499"/>
                </a:lnTo>
                <a:lnTo>
                  <a:pt x="1927433" y="237622"/>
                </a:lnTo>
                <a:lnTo>
                  <a:pt x="1953646" y="241280"/>
                </a:lnTo>
                <a:lnTo>
                  <a:pt x="1994489" y="235184"/>
                </a:lnTo>
                <a:lnTo>
                  <a:pt x="2015825" y="226649"/>
                </a:lnTo>
                <a:lnTo>
                  <a:pt x="2021921" y="214457"/>
                </a:lnTo>
                <a:lnTo>
                  <a:pt x="2007901" y="202875"/>
                </a:lnTo>
                <a:lnTo>
                  <a:pt x="1972544" y="201046"/>
                </a:lnTo>
                <a:lnTo>
                  <a:pt x="1923776" y="203484"/>
                </a:lnTo>
                <a:lnTo>
                  <a:pt x="1881104" y="210190"/>
                </a:lnTo>
                <a:lnTo>
                  <a:pt x="1850014" y="207752"/>
                </a:lnTo>
                <a:lnTo>
                  <a:pt x="1820753" y="205923"/>
                </a:lnTo>
                <a:lnTo>
                  <a:pt x="1813438" y="199217"/>
                </a:lnTo>
                <a:lnTo>
                  <a:pt x="1794541" y="192512"/>
                </a:lnTo>
                <a:lnTo>
                  <a:pt x="1811609" y="180929"/>
                </a:lnTo>
                <a:lnTo>
                  <a:pt x="1803075" y="171176"/>
                </a:lnTo>
                <a:lnTo>
                  <a:pt x="1758574" y="171785"/>
                </a:lnTo>
                <a:lnTo>
                  <a:pt x="1744553" y="162032"/>
                </a:lnTo>
                <a:close/>
                <a:moveTo>
                  <a:pt x="1287353" y="146182"/>
                </a:moveTo>
                <a:lnTo>
                  <a:pt x="1250777" y="150449"/>
                </a:lnTo>
                <a:lnTo>
                  <a:pt x="1217249" y="149840"/>
                </a:lnTo>
                <a:lnTo>
                  <a:pt x="1143488" y="168737"/>
                </a:lnTo>
                <a:lnTo>
                  <a:pt x="1072774" y="191292"/>
                </a:lnTo>
                <a:lnTo>
                  <a:pt x="1072774" y="191292"/>
                </a:lnTo>
                <a:lnTo>
                  <a:pt x="1094720" y="197388"/>
                </a:lnTo>
                <a:lnTo>
                  <a:pt x="1137392" y="193121"/>
                </a:lnTo>
                <a:lnTo>
                  <a:pt x="1197133" y="180320"/>
                </a:lnTo>
                <a:lnTo>
                  <a:pt x="1220297" y="178491"/>
                </a:lnTo>
                <a:lnTo>
                  <a:pt x="1251997" y="168737"/>
                </a:lnTo>
                <a:lnTo>
                  <a:pt x="1287353" y="146182"/>
                </a:lnTo>
                <a:close/>
                <a:moveTo>
                  <a:pt x="1778081" y="149840"/>
                </a:moveTo>
                <a:lnTo>
                  <a:pt x="1784177" y="146792"/>
                </a:lnTo>
                <a:lnTo>
                  <a:pt x="1775033" y="141305"/>
                </a:lnTo>
                <a:lnTo>
                  <a:pt x="1731142" y="140696"/>
                </a:lnTo>
                <a:lnTo>
                  <a:pt x="1727485" y="148620"/>
                </a:lnTo>
                <a:lnTo>
                  <a:pt x="1766499" y="150449"/>
                </a:lnTo>
                <a:lnTo>
                  <a:pt x="1778081" y="149840"/>
                </a:lnTo>
                <a:close/>
                <a:moveTo>
                  <a:pt x="1422075" y="144963"/>
                </a:moveTo>
                <a:lnTo>
                  <a:pt x="1441582" y="136428"/>
                </a:lnTo>
                <a:lnTo>
                  <a:pt x="1416589" y="131552"/>
                </a:lnTo>
                <a:lnTo>
                  <a:pt x="1380622" y="134600"/>
                </a:lnTo>
                <a:lnTo>
                  <a:pt x="1349533" y="143744"/>
                </a:lnTo>
                <a:lnTo>
                  <a:pt x="1369649" y="152888"/>
                </a:lnTo>
                <a:lnTo>
                  <a:pt x="1422075" y="144963"/>
                </a:lnTo>
                <a:close/>
                <a:moveTo>
                  <a:pt x="1469624" y="119360"/>
                </a:moveTo>
                <a:lnTo>
                  <a:pt x="1449507" y="113873"/>
                </a:lnTo>
                <a:lnTo>
                  <a:pt x="1439753" y="112654"/>
                </a:lnTo>
                <a:lnTo>
                  <a:pt x="1405006" y="120579"/>
                </a:lnTo>
                <a:lnTo>
                  <a:pt x="1398910" y="124846"/>
                </a:lnTo>
                <a:lnTo>
                  <a:pt x="1435486" y="124846"/>
                </a:lnTo>
                <a:lnTo>
                  <a:pt x="1469624" y="119360"/>
                </a:lnTo>
                <a:close/>
                <a:moveTo>
                  <a:pt x="1752478" y="134600"/>
                </a:moveTo>
                <a:lnTo>
                  <a:pt x="1770766" y="124236"/>
                </a:lnTo>
                <a:lnTo>
                  <a:pt x="1756745" y="114483"/>
                </a:lnTo>
                <a:lnTo>
                  <a:pt x="1746382" y="112654"/>
                </a:lnTo>
                <a:lnTo>
                  <a:pt x="1719560" y="112044"/>
                </a:lnTo>
                <a:lnTo>
                  <a:pt x="1706758" y="123017"/>
                </a:lnTo>
                <a:lnTo>
                  <a:pt x="1702491" y="133990"/>
                </a:lnTo>
                <a:lnTo>
                  <a:pt x="1712245" y="140696"/>
                </a:lnTo>
                <a:lnTo>
                  <a:pt x="1752478" y="134600"/>
                </a:lnTo>
                <a:close/>
                <a:moveTo>
                  <a:pt x="1668963" y="127284"/>
                </a:moveTo>
                <a:lnTo>
                  <a:pt x="1669573" y="113873"/>
                </a:lnTo>
                <a:lnTo>
                  <a:pt x="1624462" y="103510"/>
                </a:lnTo>
                <a:lnTo>
                  <a:pt x="1587277" y="99852"/>
                </a:lnTo>
                <a:lnTo>
                  <a:pt x="1574475" y="110216"/>
                </a:lnTo>
                <a:lnTo>
                  <a:pt x="1591544" y="116921"/>
                </a:lnTo>
                <a:lnTo>
                  <a:pt x="1559235" y="125456"/>
                </a:lnTo>
                <a:lnTo>
                  <a:pt x="1606174" y="126675"/>
                </a:lnTo>
                <a:lnTo>
                  <a:pt x="1630558" y="135819"/>
                </a:lnTo>
                <a:lnTo>
                  <a:pt x="1662257" y="138867"/>
                </a:lnTo>
                <a:lnTo>
                  <a:pt x="1668963" y="127284"/>
                </a:lnTo>
                <a:close/>
                <a:moveTo>
                  <a:pt x="1996318" y="90099"/>
                </a:moveTo>
                <a:lnTo>
                  <a:pt x="1999976" y="73030"/>
                </a:lnTo>
                <a:lnTo>
                  <a:pt x="1971325" y="68153"/>
                </a:lnTo>
                <a:lnTo>
                  <a:pt x="1942673" y="62667"/>
                </a:lnTo>
                <a:lnTo>
                  <a:pt x="1932920" y="49256"/>
                </a:lnTo>
                <a:lnTo>
                  <a:pt x="1882933" y="50475"/>
                </a:lnTo>
                <a:lnTo>
                  <a:pt x="1884761" y="55961"/>
                </a:lnTo>
                <a:lnTo>
                  <a:pt x="1860987" y="57790"/>
                </a:lnTo>
                <a:lnTo>
                  <a:pt x="1835993" y="65715"/>
                </a:lnTo>
                <a:lnTo>
                  <a:pt x="1806123" y="77297"/>
                </a:lnTo>
                <a:lnTo>
                  <a:pt x="1804294" y="88880"/>
                </a:lnTo>
                <a:lnTo>
                  <a:pt x="1816486" y="98024"/>
                </a:lnTo>
                <a:lnTo>
                  <a:pt x="1856110" y="98024"/>
                </a:lnTo>
                <a:lnTo>
                  <a:pt x="1829897" y="105339"/>
                </a:lnTo>
                <a:lnTo>
                  <a:pt x="1817096" y="115092"/>
                </a:lnTo>
                <a:lnTo>
                  <a:pt x="1826849" y="126675"/>
                </a:lnTo>
                <a:lnTo>
                  <a:pt x="1867693" y="130332"/>
                </a:lnTo>
                <a:lnTo>
                  <a:pt x="1909145" y="127894"/>
                </a:lnTo>
                <a:lnTo>
                  <a:pt x="1973153" y="107168"/>
                </a:lnTo>
                <a:lnTo>
                  <a:pt x="2012168" y="99243"/>
                </a:lnTo>
                <a:lnTo>
                  <a:pt x="1996318" y="90099"/>
                </a:lnTo>
                <a:close/>
                <a:moveTo>
                  <a:pt x="2474854" y="5974"/>
                </a:moveTo>
                <a:lnTo>
                  <a:pt x="2432182" y="4755"/>
                </a:lnTo>
                <a:lnTo>
                  <a:pt x="2390120" y="2926"/>
                </a:lnTo>
                <a:lnTo>
                  <a:pt x="2327941" y="6584"/>
                </a:lnTo>
                <a:lnTo>
                  <a:pt x="2319406" y="4145"/>
                </a:lnTo>
                <a:lnTo>
                  <a:pt x="2256617" y="5364"/>
                </a:lnTo>
                <a:lnTo>
                  <a:pt x="2217603" y="7803"/>
                </a:lnTo>
                <a:lnTo>
                  <a:pt x="2186513" y="11460"/>
                </a:lnTo>
                <a:lnTo>
                  <a:pt x="2156033" y="23652"/>
                </a:lnTo>
                <a:lnTo>
                  <a:pt x="2142013" y="17556"/>
                </a:lnTo>
                <a:lnTo>
                  <a:pt x="2118238" y="16337"/>
                </a:lnTo>
                <a:lnTo>
                  <a:pt x="2077395" y="24872"/>
                </a:lnTo>
                <a:lnTo>
                  <a:pt x="2032285" y="28529"/>
                </a:lnTo>
                <a:lnTo>
                  <a:pt x="2007291" y="29139"/>
                </a:lnTo>
                <a:lnTo>
                  <a:pt x="1970715" y="34016"/>
                </a:lnTo>
                <a:lnTo>
                  <a:pt x="1964009" y="41940"/>
                </a:lnTo>
                <a:lnTo>
                  <a:pt x="1979249" y="49256"/>
                </a:lnTo>
                <a:lnTo>
                  <a:pt x="1984126" y="59009"/>
                </a:lnTo>
                <a:lnTo>
                  <a:pt x="2010949" y="68153"/>
                </a:lnTo>
                <a:lnTo>
                  <a:pt x="2086539" y="66324"/>
                </a:lnTo>
                <a:lnTo>
                  <a:pt x="2130430" y="69372"/>
                </a:lnTo>
                <a:lnTo>
                  <a:pt x="2086539" y="78516"/>
                </a:lnTo>
                <a:lnTo>
                  <a:pt x="2073128" y="76078"/>
                </a:lnTo>
                <a:lnTo>
                  <a:pt x="2016435" y="74859"/>
                </a:lnTo>
                <a:lnTo>
                  <a:pt x="2009729" y="88270"/>
                </a:lnTo>
                <a:lnTo>
                  <a:pt x="2028017" y="98633"/>
                </a:lnTo>
                <a:lnTo>
                  <a:pt x="2010949" y="108387"/>
                </a:lnTo>
                <a:lnTo>
                  <a:pt x="1965229" y="115092"/>
                </a:lnTo>
                <a:lnTo>
                  <a:pt x="1935358" y="125456"/>
                </a:lnTo>
                <a:lnTo>
                  <a:pt x="1964619" y="130942"/>
                </a:lnTo>
                <a:lnTo>
                  <a:pt x="1974982" y="149230"/>
                </a:lnTo>
                <a:lnTo>
                  <a:pt x="1929262" y="137038"/>
                </a:lnTo>
                <a:lnTo>
                  <a:pt x="1914022" y="138867"/>
                </a:lnTo>
                <a:lnTo>
                  <a:pt x="1901830" y="159593"/>
                </a:lnTo>
                <a:lnTo>
                  <a:pt x="1853062" y="166299"/>
                </a:lnTo>
                <a:lnTo>
                  <a:pt x="1840870" y="180320"/>
                </a:lnTo>
                <a:lnTo>
                  <a:pt x="1881713" y="182148"/>
                </a:lnTo>
                <a:lnTo>
                  <a:pt x="1911584" y="185806"/>
                </a:lnTo>
                <a:lnTo>
                  <a:pt x="1982907" y="180929"/>
                </a:lnTo>
                <a:lnTo>
                  <a:pt x="2034113" y="189464"/>
                </a:lnTo>
                <a:lnTo>
                  <a:pt x="2110923" y="171176"/>
                </a:lnTo>
                <a:lnTo>
                  <a:pt x="2117019" y="164470"/>
                </a:lnTo>
                <a:lnTo>
                  <a:pt x="2078005" y="165689"/>
                </a:lnTo>
                <a:lnTo>
                  <a:pt x="2081053" y="158984"/>
                </a:lnTo>
                <a:lnTo>
                  <a:pt x="2120677" y="150449"/>
                </a:lnTo>
                <a:lnTo>
                  <a:pt x="2142622" y="138867"/>
                </a:lnTo>
                <a:lnTo>
                  <a:pt x="2184075" y="130942"/>
                </a:lnTo>
                <a:lnTo>
                  <a:pt x="2214555" y="121188"/>
                </a:lnTo>
                <a:lnTo>
                  <a:pt x="2209678" y="107777"/>
                </a:lnTo>
                <a:lnTo>
                  <a:pt x="2229795" y="102900"/>
                </a:lnTo>
                <a:lnTo>
                  <a:pt x="2203582" y="99243"/>
                </a:lnTo>
                <a:lnTo>
                  <a:pt x="2271248" y="96804"/>
                </a:lnTo>
                <a:lnTo>
                  <a:pt x="2290755" y="91318"/>
                </a:lnTo>
                <a:lnTo>
                  <a:pt x="2338913" y="86441"/>
                </a:lnTo>
                <a:lnTo>
                  <a:pt x="2395606" y="65105"/>
                </a:lnTo>
                <a:lnTo>
                  <a:pt x="2437059" y="58400"/>
                </a:lnTo>
                <a:lnTo>
                  <a:pt x="2499848" y="43160"/>
                </a:lnTo>
                <a:lnTo>
                  <a:pt x="2454737" y="43160"/>
                </a:lnTo>
                <a:lnTo>
                  <a:pt x="2478512" y="37673"/>
                </a:lnTo>
                <a:lnTo>
                  <a:pt x="2533376" y="32796"/>
                </a:lnTo>
                <a:lnTo>
                  <a:pt x="2592507" y="23043"/>
                </a:lnTo>
                <a:lnTo>
                  <a:pt x="2599213" y="16337"/>
                </a:lnTo>
                <a:lnTo>
                  <a:pt x="2567513" y="10241"/>
                </a:lnTo>
                <a:lnTo>
                  <a:pt x="2526670" y="7803"/>
                </a:lnTo>
                <a:lnTo>
                  <a:pt x="2474854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C4CA0F05-AD72-42AE-96A7-96719DBCCCE0}"/>
              </a:ext>
            </a:extLst>
          </p:cNvPr>
          <p:cNvSpPr/>
          <p:nvPr/>
        </p:nvSpPr>
        <p:spPr>
          <a:xfrm>
            <a:off x="6628845" y="2619038"/>
            <a:ext cx="115191" cy="68067"/>
          </a:xfrm>
          <a:custGeom>
            <a:avLst/>
            <a:gdLst>
              <a:gd name="connsiteX0" fmla="*/ 109606 w 134112"/>
              <a:gd name="connsiteY0" fmla="*/ 14508 h 79248"/>
              <a:gd name="connsiteX1" fmla="*/ 76688 w 134112"/>
              <a:gd name="connsiteY1" fmla="*/ 2926 h 79248"/>
              <a:gd name="connsiteX2" fmla="*/ 70592 w 134112"/>
              <a:gd name="connsiteY2" fmla="*/ 11460 h 79248"/>
              <a:gd name="connsiteX3" fmla="*/ 44989 w 134112"/>
              <a:gd name="connsiteY3" fmla="*/ 11460 h 79248"/>
              <a:gd name="connsiteX4" fmla="*/ 37064 w 134112"/>
              <a:gd name="connsiteY4" fmla="*/ 17556 h 79248"/>
              <a:gd name="connsiteX5" fmla="*/ 23043 w 134112"/>
              <a:gd name="connsiteY5" fmla="*/ 13899 h 79248"/>
              <a:gd name="connsiteX6" fmla="*/ 24262 w 134112"/>
              <a:gd name="connsiteY6" fmla="*/ 23652 h 79248"/>
              <a:gd name="connsiteX7" fmla="*/ 2926 w 134112"/>
              <a:gd name="connsiteY7" fmla="*/ 44988 h 79248"/>
              <a:gd name="connsiteX8" fmla="*/ 2926 w 134112"/>
              <a:gd name="connsiteY8" fmla="*/ 62057 h 79248"/>
              <a:gd name="connsiteX9" fmla="*/ 17557 w 134112"/>
              <a:gd name="connsiteY9" fmla="*/ 56571 h 79248"/>
              <a:gd name="connsiteX10" fmla="*/ 28529 w 134112"/>
              <a:gd name="connsiteY10" fmla="*/ 73030 h 79248"/>
              <a:gd name="connsiteX11" fmla="*/ 41941 w 134112"/>
              <a:gd name="connsiteY11" fmla="*/ 80955 h 79248"/>
              <a:gd name="connsiteX12" fmla="*/ 56571 w 134112"/>
              <a:gd name="connsiteY12" fmla="*/ 79126 h 79248"/>
              <a:gd name="connsiteX13" fmla="*/ 73030 w 134112"/>
              <a:gd name="connsiteY13" fmla="*/ 66324 h 79248"/>
              <a:gd name="connsiteX14" fmla="*/ 78517 w 134112"/>
              <a:gd name="connsiteY14" fmla="*/ 72420 h 79248"/>
              <a:gd name="connsiteX15" fmla="*/ 93147 w 134112"/>
              <a:gd name="connsiteY15" fmla="*/ 71201 h 79248"/>
              <a:gd name="connsiteX16" fmla="*/ 98633 w 134112"/>
              <a:gd name="connsiteY16" fmla="*/ 55961 h 79248"/>
              <a:gd name="connsiteX17" fmla="*/ 121798 w 134112"/>
              <a:gd name="connsiteY17" fmla="*/ 60838 h 79248"/>
              <a:gd name="connsiteX18" fmla="*/ 134600 w 134112"/>
              <a:gd name="connsiteY18" fmla="*/ 54132 h 79248"/>
              <a:gd name="connsiteX19" fmla="*/ 136428 w 134112"/>
              <a:gd name="connsiteY19" fmla="*/ 38892 h 79248"/>
              <a:gd name="connsiteX20" fmla="*/ 120579 w 134112"/>
              <a:gd name="connsiteY20" fmla="*/ 37673 h 79248"/>
              <a:gd name="connsiteX21" fmla="*/ 106558 w 134112"/>
              <a:gd name="connsiteY21" fmla="*/ 30968 h 79248"/>
              <a:gd name="connsiteX22" fmla="*/ 110825 w 134112"/>
              <a:gd name="connsiteY22" fmla="*/ 21214 h 79248"/>
              <a:gd name="connsiteX23" fmla="*/ 109606 w 134112"/>
              <a:gd name="connsiteY23" fmla="*/ 14508 h 7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4112" h="79248">
                <a:moveTo>
                  <a:pt x="109606" y="14508"/>
                </a:moveTo>
                <a:lnTo>
                  <a:pt x="76688" y="2926"/>
                </a:lnTo>
                <a:lnTo>
                  <a:pt x="70592" y="11460"/>
                </a:lnTo>
                <a:lnTo>
                  <a:pt x="44989" y="11460"/>
                </a:lnTo>
                <a:lnTo>
                  <a:pt x="37064" y="17556"/>
                </a:lnTo>
                <a:lnTo>
                  <a:pt x="23043" y="13899"/>
                </a:lnTo>
                <a:lnTo>
                  <a:pt x="24262" y="23652"/>
                </a:lnTo>
                <a:lnTo>
                  <a:pt x="2926" y="44988"/>
                </a:lnTo>
                <a:lnTo>
                  <a:pt x="2926" y="62057"/>
                </a:lnTo>
                <a:lnTo>
                  <a:pt x="17557" y="56571"/>
                </a:lnTo>
                <a:lnTo>
                  <a:pt x="28529" y="73030"/>
                </a:lnTo>
                <a:lnTo>
                  <a:pt x="41941" y="80955"/>
                </a:lnTo>
                <a:lnTo>
                  <a:pt x="56571" y="79126"/>
                </a:lnTo>
                <a:lnTo>
                  <a:pt x="73030" y="66324"/>
                </a:lnTo>
                <a:lnTo>
                  <a:pt x="78517" y="72420"/>
                </a:lnTo>
                <a:lnTo>
                  <a:pt x="93147" y="71201"/>
                </a:lnTo>
                <a:lnTo>
                  <a:pt x="98633" y="55961"/>
                </a:lnTo>
                <a:lnTo>
                  <a:pt x="121798" y="60838"/>
                </a:lnTo>
                <a:lnTo>
                  <a:pt x="134600" y="54132"/>
                </a:lnTo>
                <a:lnTo>
                  <a:pt x="136428" y="38892"/>
                </a:lnTo>
                <a:lnTo>
                  <a:pt x="120579" y="37673"/>
                </a:lnTo>
                <a:lnTo>
                  <a:pt x="106558" y="30968"/>
                </a:lnTo>
                <a:lnTo>
                  <a:pt x="110825" y="21214"/>
                </a:lnTo>
                <a:lnTo>
                  <a:pt x="109606" y="1450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2946D795-6A22-423D-993D-17FFA5235987}"/>
              </a:ext>
            </a:extLst>
          </p:cNvPr>
          <p:cNvSpPr/>
          <p:nvPr/>
        </p:nvSpPr>
        <p:spPr>
          <a:xfrm>
            <a:off x="4431305" y="4793539"/>
            <a:ext cx="397934" cy="1256635"/>
          </a:xfrm>
          <a:custGeom>
            <a:avLst/>
            <a:gdLst>
              <a:gd name="connsiteX0" fmla="*/ 376611 w 463296"/>
              <a:gd name="connsiteY0" fmla="*/ 1351361 h 1463040"/>
              <a:gd name="connsiteX1" fmla="*/ 354056 w 463296"/>
              <a:gd name="connsiteY1" fmla="*/ 1347094 h 1463040"/>
              <a:gd name="connsiteX2" fmla="*/ 333939 w 463296"/>
              <a:gd name="connsiteY2" fmla="*/ 1362334 h 1463040"/>
              <a:gd name="connsiteX3" fmla="*/ 335158 w 463296"/>
              <a:gd name="connsiteY3" fmla="*/ 1387328 h 1463040"/>
              <a:gd name="connsiteX4" fmla="*/ 327843 w 463296"/>
              <a:gd name="connsiteY4" fmla="*/ 1404397 h 1463040"/>
              <a:gd name="connsiteX5" fmla="*/ 283952 w 463296"/>
              <a:gd name="connsiteY5" fmla="*/ 1390985 h 1463040"/>
              <a:gd name="connsiteX6" fmla="*/ 231526 w 463296"/>
              <a:gd name="connsiteY6" fmla="*/ 1366601 h 1463040"/>
              <a:gd name="connsiteX7" fmla="*/ 204094 w 463296"/>
              <a:gd name="connsiteY7" fmla="*/ 1358677 h 1463040"/>
              <a:gd name="connsiteX8" fmla="*/ 263225 w 463296"/>
              <a:gd name="connsiteY8" fmla="*/ 1400129 h 1463040"/>
              <a:gd name="connsiteX9" fmla="*/ 301630 w 463296"/>
              <a:gd name="connsiteY9" fmla="*/ 1419637 h 1463040"/>
              <a:gd name="connsiteX10" fmla="*/ 347350 w 463296"/>
              <a:gd name="connsiteY10" fmla="*/ 1440363 h 1463040"/>
              <a:gd name="connsiteX11" fmla="*/ 379659 w 463296"/>
              <a:gd name="connsiteY11" fmla="*/ 1445849 h 1463040"/>
              <a:gd name="connsiteX12" fmla="*/ 405872 w 463296"/>
              <a:gd name="connsiteY12" fmla="*/ 1456822 h 1463040"/>
              <a:gd name="connsiteX13" fmla="*/ 424160 w 463296"/>
              <a:gd name="connsiteY13" fmla="*/ 1459870 h 1463040"/>
              <a:gd name="connsiteX14" fmla="*/ 438181 w 463296"/>
              <a:gd name="connsiteY14" fmla="*/ 1460480 h 1463040"/>
              <a:gd name="connsiteX15" fmla="*/ 457688 w 463296"/>
              <a:gd name="connsiteY15" fmla="*/ 1449507 h 1463040"/>
              <a:gd name="connsiteX16" fmla="*/ 460736 w 463296"/>
              <a:gd name="connsiteY16" fmla="*/ 1434877 h 1463040"/>
              <a:gd name="connsiteX17" fmla="*/ 443057 w 463296"/>
              <a:gd name="connsiteY17" fmla="*/ 1433657 h 1463040"/>
              <a:gd name="connsiteX18" fmla="*/ 412577 w 463296"/>
              <a:gd name="connsiteY18" fmla="*/ 1433657 h 1463040"/>
              <a:gd name="connsiteX19" fmla="*/ 376611 w 463296"/>
              <a:gd name="connsiteY19" fmla="*/ 1351361 h 1463040"/>
              <a:gd name="connsiteX20" fmla="*/ 88270 w 463296"/>
              <a:gd name="connsiteY20" fmla="*/ 154717 h 1463040"/>
              <a:gd name="connsiteX21" fmla="*/ 65715 w 463296"/>
              <a:gd name="connsiteY21" fmla="*/ 111435 h 1463040"/>
              <a:gd name="connsiteX22" fmla="*/ 72421 w 463296"/>
              <a:gd name="connsiteY22" fmla="*/ 73640 h 1463040"/>
              <a:gd name="connsiteX23" fmla="*/ 52913 w 463296"/>
              <a:gd name="connsiteY23" fmla="*/ 57181 h 1463040"/>
              <a:gd name="connsiteX24" fmla="*/ 45598 w 463296"/>
              <a:gd name="connsiteY24" fmla="*/ 29139 h 1463040"/>
              <a:gd name="connsiteX25" fmla="*/ 26701 w 463296"/>
              <a:gd name="connsiteY25" fmla="*/ 2926 h 1463040"/>
              <a:gd name="connsiteX26" fmla="*/ 19385 w 463296"/>
              <a:gd name="connsiteY26" fmla="*/ 23043 h 1463040"/>
              <a:gd name="connsiteX27" fmla="*/ 2926 w 463296"/>
              <a:gd name="connsiteY27" fmla="*/ 32797 h 1463040"/>
              <a:gd name="connsiteX28" fmla="*/ 15728 w 463296"/>
              <a:gd name="connsiteY28" fmla="*/ 87661 h 1463040"/>
              <a:gd name="connsiteX29" fmla="*/ 24872 w 463296"/>
              <a:gd name="connsiteY29" fmla="*/ 151059 h 1463040"/>
              <a:gd name="connsiteX30" fmla="*/ 24262 w 463296"/>
              <a:gd name="connsiteY30" fmla="*/ 237622 h 1463040"/>
              <a:gd name="connsiteX31" fmla="*/ 24262 w 463296"/>
              <a:gd name="connsiteY31" fmla="*/ 318089 h 1463040"/>
              <a:gd name="connsiteX32" fmla="*/ 29749 w 463296"/>
              <a:gd name="connsiteY32" fmla="*/ 393070 h 1463040"/>
              <a:gd name="connsiteX33" fmla="*/ 18166 w 463296"/>
              <a:gd name="connsiteY33" fmla="*/ 440619 h 1463040"/>
              <a:gd name="connsiteX34" fmla="*/ 30968 w 463296"/>
              <a:gd name="connsiteY34" fmla="*/ 488168 h 1463040"/>
              <a:gd name="connsiteX35" fmla="*/ 27920 w 463296"/>
              <a:gd name="connsiteY35" fmla="*/ 520477 h 1463040"/>
              <a:gd name="connsiteX36" fmla="*/ 47427 w 463296"/>
              <a:gd name="connsiteY36" fmla="*/ 578389 h 1463040"/>
              <a:gd name="connsiteX37" fmla="*/ 46817 w 463296"/>
              <a:gd name="connsiteY37" fmla="*/ 636301 h 1463040"/>
              <a:gd name="connsiteX38" fmla="*/ 39502 w 463296"/>
              <a:gd name="connsiteY38" fmla="*/ 698480 h 1463040"/>
              <a:gd name="connsiteX39" fmla="*/ 35845 w 463296"/>
              <a:gd name="connsiteY39" fmla="*/ 762488 h 1463040"/>
              <a:gd name="connsiteX40" fmla="*/ 23043 w 463296"/>
              <a:gd name="connsiteY40" fmla="*/ 763707 h 1463040"/>
              <a:gd name="connsiteX41" fmla="*/ 37673 w 463296"/>
              <a:gd name="connsiteY41" fmla="*/ 808208 h 1463040"/>
              <a:gd name="connsiteX42" fmla="*/ 57790 w 463296"/>
              <a:gd name="connsiteY42" fmla="*/ 846613 h 1463040"/>
              <a:gd name="connsiteX43" fmla="*/ 51085 w 463296"/>
              <a:gd name="connsiteY43" fmla="*/ 872825 h 1463040"/>
              <a:gd name="connsiteX44" fmla="*/ 62667 w 463296"/>
              <a:gd name="connsiteY44" fmla="*/ 943539 h 1463040"/>
              <a:gd name="connsiteX45" fmla="*/ 71811 w 463296"/>
              <a:gd name="connsiteY45" fmla="*/ 997184 h 1463040"/>
              <a:gd name="connsiteX46" fmla="*/ 93147 w 463296"/>
              <a:gd name="connsiteY46" fmla="*/ 1002670 h 1463040"/>
              <a:gd name="connsiteX47" fmla="*/ 86441 w 463296"/>
              <a:gd name="connsiteY47" fmla="*/ 955731 h 1463040"/>
              <a:gd name="connsiteX48" fmla="*/ 110825 w 463296"/>
              <a:gd name="connsiteY48" fmla="*/ 965485 h 1463040"/>
              <a:gd name="connsiteX49" fmla="*/ 121798 w 463296"/>
              <a:gd name="connsiteY49" fmla="*/ 1042904 h 1463040"/>
              <a:gd name="connsiteX50" fmla="*/ 82784 w 463296"/>
              <a:gd name="connsiteY50" fmla="*/ 1030102 h 1463040"/>
              <a:gd name="connsiteX51" fmla="*/ 94976 w 463296"/>
              <a:gd name="connsiteY51" fmla="*/ 1092281 h 1463040"/>
              <a:gd name="connsiteX52" fmla="*/ 78517 w 463296"/>
              <a:gd name="connsiteY52" fmla="*/ 1125809 h 1463040"/>
              <a:gd name="connsiteX53" fmla="*/ 128504 w 463296"/>
              <a:gd name="connsiteY53" fmla="*/ 1136782 h 1463040"/>
              <a:gd name="connsiteX54" fmla="*/ 107777 w 463296"/>
              <a:gd name="connsiteY54" fmla="*/ 1166043 h 1463040"/>
              <a:gd name="connsiteX55" fmla="*/ 108997 w 463296"/>
              <a:gd name="connsiteY55" fmla="*/ 1202619 h 1463040"/>
              <a:gd name="connsiteX56" fmla="*/ 139477 w 463296"/>
              <a:gd name="connsiteY56" fmla="*/ 1267237 h 1463040"/>
              <a:gd name="connsiteX57" fmla="*/ 165080 w 463296"/>
              <a:gd name="connsiteY57" fmla="*/ 1292230 h 1463040"/>
              <a:gd name="connsiteX58" fmla="*/ 166299 w 463296"/>
              <a:gd name="connsiteY58" fmla="*/ 1314176 h 1463040"/>
              <a:gd name="connsiteX59" fmla="*/ 186416 w 463296"/>
              <a:gd name="connsiteY59" fmla="*/ 1337341 h 1463040"/>
              <a:gd name="connsiteX60" fmla="*/ 232136 w 463296"/>
              <a:gd name="connsiteY60" fmla="*/ 1358677 h 1463040"/>
              <a:gd name="connsiteX61" fmla="*/ 232136 w 463296"/>
              <a:gd name="connsiteY61" fmla="*/ 1358677 h 1463040"/>
              <a:gd name="connsiteX62" fmla="*/ 277246 w 463296"/>
              <a:gd name="connsiteY62" fmla="*/ 1384280 h 1463040"/>
              <a:gd name="connsiteX63" fmla="*/ 315041 w 463296"/>
              <a:gd name="connsiteY63" fmla="*/ 1396472 h 1463040"/>
              <a:gd name="connsiteX64" fmla="*/ 327233 w 463296"/>
              <a:gd name="connsiteY64" fmla="*/ 1395862 h 1463040"/>
              <a:gd name="connsiteX65" fmla="*/ 316261 w 463296"/>
              <a:gd name="connsiteY65" fmla="*/ 1361115 h 1463040"/>
              <a:gd name="connsiteX66" fmla="*/ 336987 w 463296"/>
              <a:gd name="connsiteY66" fmla="*/ 1347704 h 1463040"/>
              <a:gd name="connsiteX67" fmla="*/ 347350 w 463296"/>
              <a:gd name="connsiteY67" fmla="*/ 1338560 h 1463040"/>
              <a:gd name="connsiteX68" fmla="*/ 372953 w 463296"/>
              <a:gd name="connsiteY68" fmla="*/ 1338560 h 1463040"/>
              <a:gd name="connsiteX69" fmla="*/ 343693 w 463296"/>
              <a:gd name="connsiteY69" fmla="*/ 1333073 h 1463040"/>
              <a:gd name="connsiteX70" fmla="*/ 270541 w 463296"/>
              <a:gd name="connsiteY70" fmla="*/ 1328197 h 1463040"/>
              <a:gd name="connsiteX71" fmla="*/ 249205 w 463296"/>
              <a:gd name="connsiteY71" fmla="*/ 1306251 h 1463040"/>
              <a:gd name="connsiteX72" fmla="*/ 238232 w 463296"/>
              <a:gd name="connsiteY72" fmla="*/ 1278209 h 1463040"/>
              <a:gd name="connsiteX73" fmla="*/ 219334 w 463296"/>
              <a:gd name="connsiteY73" fmla="*/ 1280648 h 1463040"/>
              <a:gd name="connsiteX74" fmla="*/ 203485 w 463296"/>
              <a:gd name="connsiteY74" fmla="*/ 1267237 h 1463040"/>
              <a:gd name="connsiteX75" fmla="*/ 184587 w 463296"/>
              <a:gd name="connsiteY75" fmla="*/ 1227003 h 1463040"/>
              <a:gd name="connsiteX76" fmla="*/ 201046 w 463296"/>
              <a:gd name="connsiteY76" fmla="*/ 1210544 h 1463040"/>
              <a:gd name="connsiteX77" fmla="*/ 201656 w 463296"/>
              <a:gd name="connsiteY77" fmla="*/ 1186769 h 1463040"/>
              <a:gd name="connsiteX78" fmla="*/ 190683 w 463296"/>
              <a:gd name="connsiteY78" fmla="*/ 1167262 h 1463040"/>
              <a:gd name="connsiteX79" fmla="*/ 194950 w 463296"/>
              <a:gd name="connsiteY79" fmla="*/ 1134953 h 1463040"/>
              <a:gd name="connsiteX80" fmla="*/ 188245 w 463296"/>
              <a:gd name="connsiteY80" fmla="*/ 1084966 h 1463040"/>
              <a:gd name="connsiteX81" fmla="*/ 177272 w 463296"/>
              <a:gd name="connsiteY81" fmla="*/ 1062411 h 1463040"/>
              <a:gd name="connsiteX82" fmla="*/ 188245 w 463296"/>
              <a:gd name="connsiteY82" fmla="*/ 1055705 h 1463040"/>
              <a:gd name="connsiteX83" fmla="*/ 180320 w 463296"/>
              <a:gd name="connsiteY83" fmla="*/ 1041685 h 1463040"/>
              <a:gd name="connsiteX84" fmla="*/ 163251 w 463296"/>
              <a:gd name="connsiteY84" fmla="*/ 1033760 h 1463040"/>
              <a:gd name="connsiteX85" fmla="*/ 168128 w 463296"/>
              <a:gd name="connsiteY85" fmla="*/ 1017910 h 1463040"/>
              <a:gd name="connsiteX86" fmla="*/ 149230 w 463296"/>
              <a:gd name="connsiteY86" fmla="*/ 1003889 h 1463040"/>
              <a:gd name="connsiteX87" fmla="*/ 127285 w 463296"/>
              <a:gd name="connsiteY87" fmla="*/ 960608 h 1463040"/>
              <a:gd name="connsiteX88" fmla="*/ 137038 w 463296"/>
              <a:gd name="connsiteY88" fmla="*/ 953293 h 1463040"/>
              <a:gd name="connsiteX89" fmla="*/ 116921 w 463296"/>
              <a:gd name="connsiteY89" fmla="*/ 906963 h 1463040"/>
              <a:gd name="connsiteX90" fmla="*/ 112654 w 463296"/>
              <a:gd name="connsiteY90" fmla="*/ 867949 h 1463040"/>
              <a:gd name="connsiteX91" fmla="*/ 110825 w 463296"/>
              <a:gd name="connsiteY91" fmla="*/ 833201 h 1463040"/>
              <a:gd name="connsiteX92" fmla="*/ 126065 w 463296"/>
              <a:gd name="connsiteY92" fmla="*/ 818571 h 1463040"/>
              <a:gd name="connsiteX93" fmla="*/ 105949 w 463296"/>
              <a:gd name="connsiteY93" fmla="*/ 780166 h 1463040"/>
              <a:gd name="connsiteX94" fmla="*/ 96805 w 463296"/>
              <a:gd name="connsiteY94" fmla="*/ 744200 h 1463040"/>
              <a:gd name="connsiteX95" fmla="*/ 114483 w 463296"/>
              <a:gd name="connsiteY95" fmla="*/ 717987 h 1463040"/>
              <a:gd name="connsiteX96" fmla="*/ 105949 w 463296"/>
              <a:gd name="connsiteY96" fmla="*/ 685069 h 1463040"/>
              <a:gd name="connsiteX97" fmla="*/ 115702 w 463296"/>
              <a:gd name="connsiteY97" fmla="*/ 647273 h 1463040"/>
              <a:gd name="connsiteX98" fmla="*/ 107777 w 463296"/>
              <a:gd name="connsiteY98" fmla="*/ 611307 h 1463040"/>
              <a:gd name="connsiteX99" fmla="*/ 98024 w 463296"/>
              <a:gd name="connsiteY99" fmla="*/ 603992 h 1463040"/>
              <a:gd name="connsiteX100" fmla="*/ 68153 w 463296"/>
              <a:gd name="connsiteY100" fmla="*/ 537545 h 1463040"/>
              <a:gd name="connsiteX101" fmla="*/ 80955 w 463296"/>
              <a:gd name="connsiteY101" fmla="*/ 497921 h 1463040"/>
              <a:gd name="connsiteX102" fmla="*/ 70592 w 463296"/>
              <a:gd name="connsiteY102" fmla="*/ 460126 h 1463040"/>
              <a:gd name="connsiteX103" fmla="*/ 76078 w 463296"/>
              <a:gd name="connsiteY103" fmla="*/ 424769 h 1463040"/>
              <a:gd name="connsiteX104" fmla="*/ 91928 w 463296"/>
              <a:gd name="connsiteY104" fmla="*/ 388803 h 1463040"/>
              <a:gd name="connsiteX105" fmla="*/ 111435 w 463296"/>
              <a:gd name="connsiteY105" fmla="*/ 364419 h 1463040"/>
              <a:gd name="connsiteX106" fmla="*/ 99243 w 463296"/>
              <a:gd name="connsiteY106" fmla="*/ 349179 h 1463040"/>
              <a:gd name="connsiteX107" fmla="*/ 104729 w 463296"/>
              <a:gd name="connsiteY107" fmla="*/ 336987 h 1463040"/>
              <a:gd name="connsiteX108" fmla="*/ 94976 w 463296"/>
              <a:gd name="connsiteY108" fmla="*/ 272369 h 1463040"/>
              <a:gd name="connsiteX109" fmla="*/ 129113 w 463296"/>
              <a:gd name="connsiteY109" fmla="*/ 252862 h 1463040"/>
              <a:gd name="connsiteX110" fmla="*/ 135819 w 463296"/>
              <a:gd name="connsiteY110" fmla="*/ 212629 h 1463040"/>
              <a:gd name="connsiteX111" fmla="*/ 130333 w 463296"/>
              <a:gd name="connsiteY111" fmla="*/ 202875 h 1463040"/>
              <a:gd name="connsiteX112" fmla="*/ 107168 w 463296"/>
              <a:gd name="connsiteY112" fmla="*/ 208361 h 1463040"/>
              <a:gd name="connsiteX113" fmla="*/ 88270 w 463296"/>
              <a:gd name="connsiteY113" fmla="*/ 154717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63296" h="1463040">
                <a:moveTo>
                  <a:pt x="376611" y="1351361"/>
                </a:moveTo>
                <a:lnTo>
                  <a:pt x="354056" y="1347094"/>
                </a:lnTo>
                <a:lnTo>
                  <a:pt x="333939" y="1362334"/>
                </a:lnTo>
                <a:lnTo>
                  <a:pt x="335158" y="1387328"/>
                </a:lnTo>
                <a:lnTo>
                  <a:pt x="327843" y="1404397"/>
                </a:lnTo>
                <a:lnTo>
                  <a:pt x="283952" y="1390985"/>
                </a:lnTo>
                <a:lnTo>
                  <a:pt x="231526" y="1366601"/>
                </a:lnTo>
                <a:lnTo>
                  <a:pt x="204094" y="1358677"/>
                </a:lnTo>
                <a:lnTo>
                  <a:pt x="263225" y="1400129"/>
                </a:lnTo>
                <a:lnTo>
                  <a:pt x="301630" y="1419637"/>
                </a:lnTo>
                <a:lnTo>
                  <a:pt x="347350" y="1440363"/>
                </a:lnTo>
                <a:lnTo>
                  <a:pt x="379659" y="1445849"/>
                </a:lnTo>
                <a:lnTo>
                  <a:pt x="405872" y="1456822"/>
                </a:lnTo>
                <a:lnTo>
                  <a:pt x="424160" y="1459870"/>
                </a:lnTo>
                <a:lnTo>
                  <a:pt x="438181" y="1460480"/>
                </a:lnTo>
                <a:lnTo>
                  <a:pt x="457688" y="1449507"/>
                </a:lnTo>
                <a:lnTo>
                  <a:pt x="460736" y="1434877"/>
                </a:lnTo>
                <a:lnTo>
                  <a:pt x="443057" y="1433657"/>
                </a:lnTo>
                <a:lnTo>
                  <a:pt x="412577" y="1433657"/>
                </a:lnTo>
                <a:lnTo>
                  <a:pt x="376611" y="1351361"/>
                </a:lnTo>
                <a:close/>
                <a:moveTo>
                  <a:pt x="88270" y="154717"/>
                </a:moveTo>
                <a:lnTo>
                  <a:pt x="65715" y="111435"/>
                </a:lnTo>
                <a:lnTo>
                  <a:pt x="72421" y="73640"/>
                </a:lnTo>
                <a:lnTo>
                  <a:pt x="52913" y="57181"/>
                </a:lnTo>
                <a:lnTo>
                  <a:pt x="45598" y="29139"/>
                </a:lnTo>
                <a:lnTo>
                  <a:pt x="26701" y="2926"/>
                </a:lnTo>
                <a:lnTo>
                  <a:pt x="19385" y="23043"/>
                </a:lnTo>
                <a:lnTo>
                  <a:pt x="2926" y="32797"/>
                </a:lnTo>
                <a:lnTo>
                  <a:pt x="15728" y="87661"/>
                </a:lnTo>
                <a:lnTo>
                  <a:pt x="24872" y="151059"/>
                </a:lnTo>
                <a:lnTo>
                  <a:pt x="24262" y="237622"/>
                </a:lnTo>
                <a:lnTo>
                  <a:pt x="24262" y="318089"/>
                </a:lnTo>
                <a:lnTo>
                  <a:pt x="29749" y="393070"/>
                </a:lnTo>
                <a:lnTo>
                  <a:pt x="18166" y="440619"/>
                </a:lnTo>
                <a:lnTo>
                  <a:pt x="30968" y="488168"/>
                </a:lnTo>
                <a:lnTo>
                  <a:pt x="27920" y="520477"/>
                </a:lnTo>
                <a:lnTo>
                  <a:pt x="47427" y="578389"/>
                </a:lnTo>
                <a:lnTo>
                  <a:pt x="46817" y="636301"/>
                </a:lnTo>
                <a:lnTo>
                  <a:pt x="39502" y="698480"/>
                </a:lnTo>
                <a:lnTo>
                  <a:pt x="35845" y="762488"/>
                </a:lnTo>
                <a:lnTo>
                  <a:pt x="23043" y="763707"/>
                </a:lnTo>
                <a:lnTo>
                  <a:pt x="37673" y="808208"/>
                </a:lnTo>
                <a:lnTo>
                  <a:pt x="57790" y="846613"/>
                </a:lnTo>
                <a:lnTo>
                  <a:pt x="51085" y="872825"/>
                </a:lnTo>
                <a:lnTo>
                  <a:pt x="62667" y="943539"/>
                </a:lnTo>
                <a:lnTo>
                  <a:pt x="71811" y="997184"/>
                </a:lnTo>
                <a:lnTo>
                  <a:pt x="93147" y="1002670"/>
                </a:lnTo>
                <a:lnTo>
                  <a:pt x="86441" y="955731"/>
                </a:lnTo>
                <a:lnTo>
                  <a:pt x="110825" y="965485"/>
                </a:lnTo>
                <a:lnTo>
                  <a:pt x="121798" y="1042904"/>
                </a:lnTo>
                <a:lnTo>
                  <a:pt x="82784" y="1030102"/>
                </a:lnTo>
                <a:lnTo>
                  <a:pt x="94976" y="1092281"/>
                </a:lnTo>
                <a:lnTo>
                  <a:pt x="78517" y="1125809"/>
                </a:lnTo>
                <a:lnTo>
                  <a:pt x="128504" y="1136782"/>
                </a:lnTo>
                <a:lnTo>
                  <a:pt x="107777" y="1166043"/>
                </a:lnTo>
                <a:lnTo>
                  <a:pt x="108997" y="1202619"/>
                </a:lnTo>
                <a:lnTo>
                  <a:pt x="139477" y="1267237"/>
                </a:lnTo>
                <a:lnTo>
                  <a:pt x="165080" y="1292230"/>
                </a:lnTo>
                <a:lnTo>
                  <a:pt x="166299" y="1314176"/>
                </a:lnTo>
                <a:lnTo>
                  <a:pt x="186416" y="1337341"/>
                </a:lnTo>
                <a:lnTo>
                  <a:pt x="232136" y="1358677"/>
                </a:lnTo>
                <a:lnTo>
                  <a:pt x="232136" y="1358677"/>
                </a:lnTo>
                <a:lnTo>
                  <a:pt x="277246" y="1384280"/>
                </a:lnTo>
                <a:lnTo>
                  <a:pt x="315041" y="1396472"/>
                </a:lnTo>
                <a:lnTo>
                  <a:pt x="327233" y="1395862"/>
                </a:lnTo>
                <a:lnTo>
                  <a:pt x="316261" y="1361115"/>
                </a:lnTo>
                <a:lnTo>
                  <a:pt x="336987" y="1347704"/>
                </a:lnTo>
                <a:lnTo>
                  <a:pt x="347350" y="1338560"/>
                </a:lnTo>
                <a:lnTo>
                  <a:pt x="372953" y="1338560"/>
                </a:lnTo>
                <a:lnTo>
                  <a:pt x="343693" y="1333073"/>
                </a:lnTo>
                <a:lnTo>
                  <a:pt x="270541" y="1328197"/>
                </a:lnTo>
                <a:lnTo>
                  <a:pt x="249205" y="1306251"/>
                </a:lnTo>
                <a:lnTo>
                  <a:pt x="238232" y="1278209"/>
                </a:lnTo>
                <a:lnTo>
                  <a:pt x="219334" y="1280648"/>
                </a:lnTo>
                <a:lnTo>
                  <a:pt x="203485" y="1267237"/>
                </a:lnTo>
                <a:lnTo>
                  <a:pt x="184587" y="1227003"/>
                </a:lnTo>
                <a:lnTo>
                  <a:pt x="201046" y="1210544"/>
                </a:lnTo>
                <a:lnTo>
                  <a:pt x="201656" y="1186769"/>
                </a:lnTo>
                <a:lnTo>
                  <a:pt x="190683" y="1167262"/>
                </a:lnTo>
                <a:lnTo>
                  <a:pt x="194950" y="1134953"/>
                </a:lnTo>
                <a:lnTo>
                  <a:pt x="188245" y="1084966"/>
                </a:lnTo>
                <a:lnTo>
                  <a:pt x="177272" y="1062411"/>
                </a:lnTo>
                <a:lnTo>
                  <a:pt x="188245" y="1055705"/>
                </a:lnTo>
                <a:lnTo>
                  <a:pt x="180320" y="1041685"/>
                </a:lnTo>
                <a:lnTo>
                  <a:pt x="163251" y="1033760"/>
                </a:lnTo>
                <a:lnTo>
                  <a:pt x="168128" y="1017910"/>
                </a:lnTo>
                <a:lnTo>
                  <a:pt x="149230" y="1003889"/>
                </a:lnTo>
                <a:lnTo>
                  <a:pt x="127285" y="960608"/>
                </a:lnTo>
                <a:lnTo>
                  <a:pt x="137038" y="953293"/>
                </a:lnTo>
                <a:lnTo>
                  <a:pt x="116921" y="906963"/>
                </a:lnTo>
                <a:lnTo>
                  <a:pt x="112654" y="867949"/>
                </a:lnTo>
                <a:lnTo>
                  <a:pt x="110825" y="833201"/>
                </a:lnTo>
                <a:lnTo>
                  <a:pt x="126065" y="818571"/>
                </a:lnTo>
                <a:lnTo>
                  <a:pt x="105949" y="780166"/>
                </a:lnTo>
                <a:lnTo>
                  <a:pt x="96805" y="744200"/>
                </a:lnTo>
                <a:lnTo>
                  <a:pt x="114483" y="717987"/>
                </a:lnTo>
                <a:lnTo>
                  <a:pt x="105949" y="685069"/>
                </a:lnTo>
                <a:lnTo>
                  <a:pt x="115702" y="647273"/>
                </a:lnTo>
                <a:lnTo>
                  <a:pt x="107777" y="611307"/>
                </a:lnTo>
                <a:lnTo>
                  <a:pt x="98024" y="603992"/>
                </a:lnTo>
                <a:lnTo>
                  <a:pt x="68153" y="537545"/>
                </a:lnTo>
                <a:lnTo>
                  <a:pt x="80955" y="497921"/>
                </a:lnTo>
                <a:lnTo>
                  <a:pt x="70592" y="460126"/>
                </a:lnTo>
                <a:lnTo>
                  <a:pt x="76078" y="424769"/>
                </a:lnTo>
                <a:lnTo>
                  <a:pt x="91928" y="388803"/>
                </a:lnTo>
                <a:lnTo>
                  <a:pt x="111435" y="364419"/>
                </a:lnTo>
                <a:lnTo>
                  <a:pt x="99243" y="349179"/>
                </a:lnTo>
                <a:lnTo>
                  <a:pt x="104729" y="336987"/>
                </a:lnTo>
                <a:lnTo>
                  <a:pt x="94976" y="272369"/>
                </a:lnTo>
                <a:lnTo>
                  <a:pt x="129113" y="252862"/>
                </a:lnTo>
                <a:lnTo>
                  <a:pt x="135819" y="212629"/>
                </a:lnTo>
                <a:lnTo>
                  <a:pt x="130333" y="202875"/>
                </a:lnTo>
                <a:lnTo>
                  <a:pt x="107168" y="208361"/>
                </a:lnTo>
                <a:lnTo>
                  <a:pt x="88270" y="15471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52C0CC8C-7FD5-4E79-87DB-6C959D62B851}"/>
              </a:ext>
            </a:extLst>
          </p:cNvPr>
          <p:cNvSpPr/>
          <p:nvPr/>
        </p:nvSpPr>
        <p:spPr>
          <a:xfrm>
            <a:off x="8474528" y="2437874"/>
            <a:ext cx="1507962" cy="1167623"/>
          </a:xfrm>
          <a:custGeom>
            <a:avLst/>
            <a:gdLst>
              <a:gd name="connsiteX0" fmla="*/ 1392204 w 1755648"/>
              <a:gd name="connsiteY0" fmla="*/ 1339169 h 1359408"/>
              <a:gd name="connsiteX1" fmla="*/ 1395862 w 1755648"/>
              <a:gd name="connsiteY1" fmla="*/ 1317224 h 1359408"/>
              <a:gd name="connsiteX2" fmla="*/ 1408054 w 1755648"/>
              <a:gd name="connsiteY2" fmla="*/ 1300155 h 1359408"/>
              <a:gd name="connsiteX3" fmla="*/ 1398300 w 1755648"/>
              <a:gd name="connsiteY3" fmla="*/ 1284915 h 1359408"/>
              <a:gd name="connsiteX4" fmla="*/ 1378793 w 1755648"/>
              <a:gd name="connsiteY4" fmla="*/ 1284305 h 1359408"/>
              <a:gd name="connsiteX5" fmla="*/ 1343436 w 1755648"/>
              <a:gd name="connsiteY5" fmla="*/ 1295278 h 1359408"/>
              <a:gd name="connsiteX6" fmla="*/ 1330025 w 1755648"/>
              <a:gd name="connsiteY6" fmla="*/ 1312347 h 1359408"/>
              <a:gd name="connsiteX7" fmla="*/ 1336121 w 1755648"/>
              <a:gd name="connsiteY7" fmla="*/ 1345875 h 1359408"/>
              <a:gd name="connsiteX8" fmla="*/ 1365992 w 1755648"/>
              <a:gd name="connsiteY8" fmla="*/ 1358067 h 1359408"/>
              <a:gd name="connsiteX9" fmla="*/ 1392204 w 1755648"/>
              <a:gd name="connsiteY9" fmla="*/ 1339169 h 1359408"/>
              <a:gd name="connsiteX10" fmla="*/ 1472672 w 1755648"/>
              <a:gd name="connsiteY10" fmla="*/ 141305 h 1359408"/>
              <a:gd name="connsiteX11" fmla="*/ 1435486 w 1755648"/>
              <a:gd name="connsiteY11" fmla="*/ 104120 h 1359408"/>
              <a:gd name="connsiteX12" fmla="*/ 1408664 w 1755648"/>
              <a:gd name="connsiteY12" fmla="*/ 81564 h 1359408"/>
              <a:gd name="connsiteX13" fmla="*/ 1385498 w 1755648"/>
              <a:gd name="connsiteY13" fmla="*/ 65105 h 1359408"/>
              <a:gd name="connsiteX14" fmla="*/ 1338560 w 1755648"/>
              <a:gd name="connsiteY14" fmla="*/ 27920 h 1359408"/>
              <a:gd name="connsiteX15" fmla="*/ 1302593 w 1755648"/>
              <a:gd name="connsiteY15" fmla="*/ 13899 h 1359408"/>
              <a:gd name="connsiteX16" fmla="*/ 1250777 w 1755648"/>
              <a:gd name="connsiteY16" fmla="*/ 2926 h 1359408"/>
              <a:gd name="connsiteX17" fmla="*/ 1212982 w 1755648"/>
              <a:gd name="connsiteY17" fmla="*/ 4145 h 1359408"/>
              <a:gd name="connsiteX18" fmla="*/ 1181892 w 1755648"/>
              <a:gd name="connsiteY18" fmla="*/ 10851 h 1359408"/>
              <a:gd name="connsiteX19" fmla="*/ 1171529 w 1755648"/>
              <a:gd name="connsiteY19" fmla="*/ 29139 h 1359408"/>
              <a:gd name="connsiteX20" fmla="*/ 1194084 w 1755648"/>
              <a:gd name="connsiteY20" fmla="*/ 38283 h 1359408"/>
              <a:gd name="connsiteX21" fmla="*/ 1209324 w 1755648"/>
              <a:gd name="connsiteY21" fmla="*/ 58400 h 1359408"/>
              <a:gd name="connsiteX22" fmla="*/ 1202009 w 1755648"/>
              <a:gd name="connsiteY22" fmla="*/ 70592 h 1359408"/>
              <a:gd name="connsiteX23" fmla="*/ 1202618 w 1755648"/>
              <a:gd name="connsiteY23" fmla="*/ 110216 h 1359408"/>
              <a:gd name="connsiteX24" fmla="*/ 1214201 w 1755648"/>
              <a:gd name="connsiteY24" fmla="*/ 126675 h 1359408"/>
              <a:gd name="connsiteX25" fmla="*/ 1187378 w 1755648"/>
              <a:gd name="connsiteY25" fmla="*/ 150449 h 1359408"/>
              <a:gd name="connsiteX26" fmla="*/ 1142878 w 1755648"/>
              <a:gd name="connsiteY26" fmla="*/ 136428 h 1359408"/>
              <a:gd name="connsiteX27" fmla="*/ 1146536 w 1755648"/>
              <a:gd name="connsiteY27" fmla="*/ 164470 h 1359408"/>
              <a:gd name="connsiteX28" fmla="*/ 1148364 w 1755648"/>
              <a:gd name="connsiteY28" fmla="*/ 202265 h 1359408"/>
              <a:gd name="connsiteX29" fmla="*/ 1164824 w 1755648"/>
              <a:gd name="connsiteY29" fmla="*/ 218115 h 1359408"/>
              <a:gd name="connsiteX30" fmla="*/ 1179454 w 1755648"/>
              <a:gd name="connsiteY30" fmla="*/ 213238 h 1359408"/>
              <a:gd name="connsiteX31" fmla="*/ 1212372 w 1755648"/>
              <a:gd name="connsiteY31" fmla="*/ 219334 h 1359408"/>
              <a:gd name="connsiteX32" fmla="*/ 1227612 w 1755648"/>
              <a:gd name="connsiteY32" fmla="*/ 205313 h 1359408"/>
              <a:gd name="connsiteX33" fmla="*/ 1258702 w 1755648"/>
              <a:gd name="connsiteY33" fmla="*/ 217505 h 1359408"/>
              <a:gd name="connsiteX34" fmla="*/ 1302593 w 1755648"/>
              <a:gd name="connsiteY34" fmla="*/ 243718 h 1359408"/>
              <a:gd name="connsiteX35" fmla="*/ 1306860 w 1755648"/>
              <a:gd name="connsiteY35" fmla="*/ 257129 h 1359408"/>
              <a:gd name="connsiteX36" fmla="*/ 1280648 w 1755648"/>
              <a:gd name="connsiteY36" fmla="*/ 252862 h 1359408"/>
              <a:gd name="connsiteX37" fmla="*/ 1239194 w 1755648"/>
              <a:gd name="connsiteY37" fmla="*/ 257739 h 1359408"/>
              <a:gd name="connsiteX38" fmla="*/ 1224564 w 1755648"/>
              <a:gd name="connsiteY38" fmla="*/ 268712 h 1359408"/>
              <a:gd name="connsiteX39" fmla="*/ 1216030 w 1755648"/>
              <a:gd name="connsiteY39" fmla="*/ 293705 h 1359408"/>
              <a:gd name="connsiteX40" fmla="*/ 1177625 w 1755648"/>
              <a:gd name="connsiteY40" fmla="*/ 308336 h 1359408"/>
              <a:gd name="connsiteX41" fmla="*/ 1158728 w 1755648"/>
              <a:gd name="connsiteY41" fmla="*/ 328452 h 1359408"/>
              <a:gd name="connsiteX42" fmla="*/ 1122761 w 1755648"/>
              <a:gd name="connsiteY42" fmla="*/ 320528 h 1359408"/>
              <a:gd name="connsiteX43" fmla="*/ 1103254 w 1755648"/>
              <a:gd name="connsiteY43" fmla="*/ 317480 h 1359408"/>
              <a:gd name="connsiteX44" fmla="*/ 1100816 w 1755648"/>
              <a:gd name="connsiteY44" fmla="*/ 341864 h 1359408"/>
              <a:gd name="connsiteX45" fmla="*/ 1118494 w 1755648"/>
              <a:gd name="connsiteY45" fmla="*/ 355884 h 1359408"/>
              <a:gd name="connsiteX46" fmla="*/ 1130076 w 1755648"/>
              <a:gd name="connsiteY46" fmla="*/ 368686 h 1359408"/>
              <a:gd name="connsiteX47" fmla="*/ 1114836 w 1755648"/>
              <a:gd name="connsiteY47" fmla="*/ 380878 h 1359408"/>
              <a:gd name="connsiteX48" fmla="*/ 1103254 w 1755648"/>
              <a:gd name="connsiteY48" fmla="*/ 400995 h 1359408"/>
              <a:gd name="connsiteX49" fmla="*/ 1073384 w 1755648"/>
              <a:gd name="connsiteY49" fmla="*/ 414406 h 1359408"/>
              <a:gd name="connsiteX50" fmla="*/ 1027664 w 1755648"/>
              <a:gd name="connsiteY50" fmla="*/ 415625 h 1359408"/>
              <a:gd name="connsiteX51" fmla="*/ 983772 w 1755648"/>
              <a:gd name="connsiteY51" fmla="*/ 429036 h 1359408"/>
              <a:gd name="connsiteX52" fmla="*/ 956950 w 1755648"/>
              <a:gd name="connsiteY52" fmla="*/ 449153 h 1359408"/>
              <a:gd name="connsiteX53" fmla="*/ 937442 w 1755648"/>
              <a:gd name="connsiteY53" fmla="*/ 436961 h 1359408"/>
              <a:gd name="connsiteX54" fmla="*/ 899648 w 1755648"/>
              <a:gd name="connsiteY54" fmla="*/ 437571 h 1359408"/>
              <a:gd name="connsiteX55" fmla="*/ 842954 w 1755648"/>
              <a:gd name="connsiteY55" fmla="*/ 414406 h 1359408"/>
              <a:gd name="connsiteX56" fmla="*/ 809426 w 1755648"/>
              <a:gd name="connsiteY56" fmla="*/ 408920 h 1359408"/>
              <a:gd name="connsiteX57" fmla="*/ 770412 w 1755648"/>
              <a:gd name="connsiteY57" fmla="*/ 413796 h 1359408"/>
              <a:gd name="connsiteX58" fmla="*/ 702137 w 1755648"/>
              <a:gd name="connsiteY58" fmla="*/ 405872 h 1359408"/>
              <a:gd name="connsiteX59" fmla="*/ 668609 w 1755648"/>
              <a:gd name="connsiteY59" fmla="*/ 406481 h 1359408"/>
              <a:gd name="connsiteX60" fmla="*/ 639958 w 1755648"/>
              <a:gd name="connsiteY60" fmla="*/ 384536 h 1359408"/>
              <a:gd name="connsiteX61" fmla="*/ 610088 w 1755648"/>
              <a:gd name="connsiteY61" fmla="*/ 349788 h 1359408"/>
              <a:gd name="connsiteX62" fmla="*/ 589361 w 1755648"/>
              <a:gd name="connsiteY62" fmla="*/ 345521 h 1359408"/>
              <a:gd name="connsiteX63" fmla="*/ 541202 w 1755648"/>
              <a:gd name="connsiteY63" fmla="*/ 322356 h 1359408"/>
              <a:gd name="connsiteX64" fmla="*/ 497312 w 1755648"/>
              <a:gd name="connsiteY64" fmla="*/ 316870 h 1359408"/>
              <a:gd name="connsiteX65" fmla="*/ 458297 w 1755648"/>
              <a:gd name="connsiteY65" fmla="*/ 310774 h 1359408"/>
              <a:gd name="connsiteX66" fmla="*/ 440009 w 1755648"/>
              <a:gd name="connsiteY66" fmla="*/ 294315 h 1359408"/>
              <a:gd name="connsiteX67" fmla="*/ 432084 w 1755648"/>
              <a:gd name="connsiteY67" fmla="*/ 249814 h 1359408"/>
              <a:gd name="connsiteX68" fmla="*/ 396728 w 1755648"/>
              <a:gd name="connsiteY68" fmla="*/ 219334 h 1359408"/>
              <a:gd name="connsiteX69" fmla="*/ 347350 w 1755648"/>
              <a:gd name="connsiteY69" fmla="*/ 205313 h 1359408"/>
              <a:gd name="connsiteX70" fmla="*/ 312602 w 1755648"/>
              <a:gd name="connsiteY70" fmla="*/ 185196 h 1359408"/>
              <a:gd name="connsiteX71" fmla="*/ 292486 w 1755648"/>
              <a:gd name="connsiteY71" fmla="*/ 158374 h 1359408"/>
              <a:gd name="connsiteX72" fmla="*/ 282122 w 1755648"/>
              <a:gd name="connsiteY72" fmla="*/ 161422 h 1359408"/>
              <a:gd name="connsiteX73" fmla="*/ 271150 w 1755648"/>
              <a:gd name="connsiteY73" fmla="*/ 187025 h 1359408"/>
              <a:gd name="connsiteX74" fmla="*/ 247985 w 1755648"/>
              <a:gd name="connsiteY74" fmla="*/ 190683 h 1359408"/>
              <a:gd name="connsiteX75" fmla="*/ 263225 w 1755648"/>
              <a:gd name="connsiteY75" fmla="*/ 228478 h 1359408"/>
              <a:gd name="connsiteX76" fmla="*/ 253472 w 1755648"/>
              <a:gd name="connsiteY76" fmla="*/ 245547 h 1359408"/>
              <a:gd name="connsiteX77" fmla="*/ 188244 w 1755648"/>
              <a:gd name="connsiteY77" fmla="*/ 233355 h 1359408"/>
              <a:gd name="connsiteX78" fmla="*/ 194340 w 1755648"/>
              <a:gd name="connsiteY78" fmla="*/ 301020 h 1359408"/>
              <a:gd name="connsiteX79" fmla="*/ 182148 w 1755648"/>
              <a:gd name="connsiteY79" fmla="*/ 309555 h 1359408"/>
              <a:gd name="connsiteX80" fmla="*/ 127284 w 1755648"/>
              <a:gd name="connsiteY80" fmla="*/ 324185 h 1359408"/>
              <a:gd name="connsiteX81" fmla="*/ 180320 w 1755648"/>
              <a:gd name="connsiteY81" fmla="*/ 389412 h 1359408"/>
              <a:gd name="connsiteX82" fmla="*/ 162641 w 1755648"/>
              <a:gd name="connsiteY82" fmla="*/ 399166 h 1359408"/>
              <a:gd name="connsiteX83" fmla="*/ 173004 w 1755648"/>
              <a:gd name="connsiteY83" fmla="*/ 420502 h 1359408"/>
              <a:gd name="connsiteX84" fmla="*/ 171785 w 1755648"/>
              <a:gd name="connsiteY84" fmla="*/ 429036 h 1359408"/>
              <a:gd name="connsiteX85" fmla="*/ 130332 w 1755648"/>
              <a:gd name="connsiteY85" fmla="*/ 449763 h 1359408"/>
              <a:gd name="connsiteX86" fmla="*/ 124236 w 1755648"/>
              <a:gd name="connsiteY86" fmla="*/ 464393 h 1359408"/>
              <a:gd name="connsiteX87" fmla="*/ 85222 w 1755648"/>
              <a:gd name="connsiteY87" fmla="*/ 469270 h 1359408"/>
              <a:gd name="connsiteX88" fmla="*/ 81564 w 1755648"/>
              <a:gd name="connsiteY88" fmla="*/ 493654 h 1359408"/>
              <a:gd name="connsiteX89" fmla="*/ 46817 w 1755648"/>
              <a:gd name="connsiteY89" fmla="*/ 488168 h 1359408"/>
              <a:gd name="connsiteX90" fmla="*/ 27310 w 1755648"/>
              <a:gd name="connsiteY90" fmla="*/ 495483 h 1359408"/>
              <a:gd name="connsiteX91" fmla="*/ 2926 w 1755648"/>
              <a:gd name="connsiteY91" fmla="*/ 513771 h 1359408"/>
              <a:gd name="connsiteX92" fmla="*/ 9632 w 1755648"/>
              <a:gd name="connsiteY92" fmla="*/ 522915 h 1359408"/>
              <a:gd name="connsiteX93" fmla="*/ 3536 w 1755648"/>
              <a:gd name="connsiteY93" fmla="*/ 532059 h 1359408"/>
              <a:gd name="connsiteX94" fmla="*/ 21824 w 1755648"/>
              <a:gd name="connsiteY94" fmla="*/ 568025 h 1359408"/>
              <a:gd name="connsiteX95" fmla="*/ 31577 w 1755648"/>
              <a:gd name="connsiteY95" fmla="*/ 564368 h 1359408"/>
              <a:gd name="connsiteX96" fmla="*/ 52913 w 1755648"/>
              <a:gd name="connsiteY96" fmla="*/ 572902 h 1359408"/>
              <a:gd name="connsiteX97" fmla="*/ 56570 w 1755648"/>
              <a:gd name="connsiteY97" fmla="*/ 588142 h 1359408"/>
              <a:gd name="connsiteX98" fmla="*/ 67544 w 1755648"/>
              <a:gd name="connsiteY98" fmla="*/ 610697 h 1359408"/>
              <a:gd name="connsiteX99" fmla="*/ 76078 w 1755648"/>
              <a:gd name="connsiteY99" fmla="*/ 622280 h 1359408"/>
              <a:gd name="connsiteX100" fmla="*/ 104729 w 1755648"/>
              <a:gd name="connsiteY100" fmla="*/ 640568 h 1359408"/>
              <a:gd name="connsiteX101" fmla="*/ 122408 w 1755648"/>
              <a:gd name="connsiteY101" fmla="*/ 671048 h 1359408"/>
              <a:gd name="connsiteX102" fmla="*/ 179710 w 1755648"/>
              <a:gd name="connsiteY102" fmla="*/ 686897 h 1359408"/>
              <a:gd name="connsiteX103" fmla="*/ 226040 w 1755648"/>
              <a:gd name="connsiteY103" fmla="*/ 732617 h 1359408"/>
              <a:gd name="connsiteX104" fmla="*/ 230916 w 1755648"/>
              <a:gd name="connsiteY104" fmla="*/ 764316 h 1359408"/>
              <a:gd name="connsiteX105" fmla="*/ 249204 w 1755648"/>
              <a:gd name="connsiteY105" fmla="*/ 784433 h 1359408"/>
              <a:gd name="connsiteX106" fmla="*/ 252862 w 1755648"/>
              <a:gd name="connsiteY106" fmla="*/ 804550 h 1359408"/>
              <a:gd name="connsiteX107" fmla="*/ 227868 w 1755648"/>
              <a:gd name="connsiteY107" fmla="*/ 799064 h 1359408"/>
              <a:gd name="connsiteX108" fmla="*/ 247376 w 1755648"/>
              <a:gd name="connsiteY108" fmla="*/ 841736 h 1359408"/>
              <a:gd name="connsiteX109" fmla="*/ 285170 w 1755648"/>
              <a:gd name="connsiteY109" fmla="*/ 866120 h 1359408"/>
              <a:gd name="connsiteX110" fmla="*/ 336986 w 1755648"/>
              <a:gd name="connsiteY110" fmla="*/ 892942 h 1359408"/>
              <a:gd name="connsiteX111" fmla="*/ 348569 w 1755648"/>
              <a:gd name="connsiteY111" fmla="*/ 883798 h 1359408"/>
              <a:gd name="connsiteX112" fmla="*/ 377220 w 1755648"/>
              <a:gd name="connsiteY112" fmla="*/ 895990 h 1359408"/>
              <a:gd name="connsiteX113" fmla="*/ 416234 w 1755648"/>
              <a:gd name="connsiteY113" fmla="*/ 920984 h 1359408"/>
              <a:gd name="connsiteX114" fmla="*/ 435742 w 1755648"/>
              <a:gd name="connsiteY114" fmla="*/ 926470 h 1359408"/>
              <a:gd name="connsiteX115" fmla="*/ 450982 w 1755648"/>
              <a:gd name="connsiteY115" fmla="*/ 945368 h 1359408"/>
              <a:gd name="connsiteX116" fmla="*/ 478414 w 1755648"/>
              <a:gd name="connsiteY116" fmla="*/ 952683 h 1359408"/>
              <a:gd name="connsiteX117" fmla="*/ 508894 w 1755648"/>
              <a:gd name="connsiteY117" fmla="*/ 969752 h 1359408"/>
              <a:gd name="connsiteX118" fmla="*/ 547908 w 1755648"/>
              <a:gd name="connsiteY118" fmla="*/ 978896 h 1359408"/>
              <a:gd name="connsiteX119" fmla="*/ 587532 w 1755648"/>
              <a:gd name="connsiteY119" fmla="*/ 982553 h 1359408"/>
              <a:gd name="connsiteX120" fmla="*/ 605820 w 1755648"/>
              <a:gd name="connsiteY120" fmla="*/ 974019 h 1359408"/>
              <a:gd name="connsiteX121" fmla="*/ 614964 w 1755648"/>
              <a:gd name="connsiteY121" fmla="*/ 1005108 h 1359408"/>
              <a:gd name="connsiteX122" fmla="*/ 630814 w 1755648"/>
              <a:gd name="connsiteY122" fmla="*/ 975848 h 1359408"/>
              <a:gd name="connsiteX123" fmla="*/ 646664 w 1755648"/>
              <a:gd name="connsiteY123" fmla="*/ 966094 h 1359408"/>
              <a:gd name="connsiteX124" fmla="*/ 672266 w 1755648"/>
              <a:gd name="connsiteY124" fmla="*/ 975238 h 1359408"/>
              <a:gd name="connsiteX125" fmla="*/ 689945 w 1755648"/>
              <a:gd name="connsiteY125" fmla="*/ 975848 h 1359408"/>
              <a:gd name="connsiteX126" fmla="*/ 706404 w 1755648"/>
              <a:gd name="connsiteY126" fmla="*/ 986820 h 1359408"/>
              <a:gd name="connsiteX127" fmla="*/ 732008 w 1755648"/>
              <a:gd name="connsiteY127" fmla="*/ 981944 h 1359408"/>
              <a:gd name="connsiteX128" fmla="*/ 755782 w 1755648"/>
              <a:gd name="connsiteY128" fmla="*/ 952683 h 1359408"/>
              <a:gd name="connsiteX129" fmla="*/ 788090 w 1755648"/>
              <a:gd name="connsiteY129" fmla="*/ 928299 h 1359408"/>
              <a:gd name="connsiteX130" fmla="*/ 817961 w 1755648"/>
              <a:gd name="connsiteY130" fmla="*/ 937443 h 1359408"/>
              <a:gd name="connsiteX131" fmla="*/ 837468 w 1755648"/>
              <a:gd name="connsiteY131" fmla="*/ 921593 h 1359408"/>
              <a:gd name="connsiteX132" fmla="*/ 858804 w 1755648"/>
              <a:gd name="connsiteY132" fmla="*/ 945368 h 1359408"/>
              <a:gd name="connsiteX133" fmla="*/ 851489 w 1755648"/>
              <a:gd name="connsiteY133" fmla="*/ 961827 h 1359408"/>
              <a:gd name="connsiteX134" fmla="*/ 888674 w 1755648"/>
              <a:gd name="connsiteY134" fmla="*/ 967313 h 1359408"/>
              <a:gd name="connsiteX135" fmla="*/ 906962 w 1755648"/>
              <a:gd name="connsiteY135" fmla="*/ 964875 h 1359408"/>
              <a:gd name="connsiteX136" fmla="*/ 923422 w 1755648"/>
              <a:gd name="connsiteY136" fmla="*/ 987430 h 1359408"/>
              <a:gd name="connsiteX137" fmla="*/ 939881 w 1755648"/>
              <a:gd name="connsiteY137" fmla="*/ 996574 h 1359408"/>
              <a:gd name="connsiteX138" fmla="*/ 947806 w 1755648"/>
              <a:gd name="connsiteY138" fmla="*/ 1026444 h 1359408"/>
              <a:gd name="connsiteX139" fmla="*/ 952682 w 1755648"/>
              <a:gd name="connsiteY139" fmla="*/ 1058753 h 1359408"/>
              <a:gd name="connsiteX140" fmla="*/ 927689 w 1755648"/>
              <a:gd name="connsiteY140" fmla="*/ 1091062 h 1359408"/>
              <a:gd name="connsiteX141" fmla="*/ 931956 w 1755648"/>
              <a:gd name="connsiteY141" fmla="*/ 1136782 h 1359408"/>
              <a:gd name="connsiteX142" fmla="*/ 966094 w 1755648"/>
              <a:gd name="connsiteY142" fmla="*/ 1130686 h 1359408"/>
              <a:gd name="connsiteX143" fmla="*/ 980114 w 1755648"/>
              <a:gd name="connsiteY143" fmla="*/ 1166043 h 1359408"/>
              <a:gd name="connsiteX144" fmla="*/ 1002670 w 1755648"/>
              <a:gd name="connsiteY144" fmla="*/ 1173968 h 1359408"/>
              <a:gd name="connsiteX145" fmla="*/ 997793 w 1755648"/>
              <a:gd name="connsiteY145" fmla="*/ 1205667 h 1359408"/>
              <a:gd name="connsiteX146" fmla="*/ 1025225 w 1755648"/>
              <a:gd name="connsiteY146" fmla="*/ 1220297 h 1359408"/>
              <a:gd name="connsiteX147" fmla="*/ 1040465 w 1755648"/>
              <a:gd name="connsiteY147" fmla="*/ 1227613 h 1359408"/>
              <a:gd name="connsiteX148" fmla="*/ 1063630 w 1755648"/>
              <a:gd name="connsiteY148" fmla="*/ 1216640 h 1359408"/>
              <a:gd name="connsiteX149" fmla="*/ 1067288 w 1755648"/>
              <a:gd name="connsiteY149" fmla="*/ 1232489 h 1359408"/>
              <a:gd name="connsiteX150" fmla="*/ 1071554 w 1755648"/>
              <a:gd name="connsiteY150" fmla="*/ 1241633 h 1359408"/>
              <a:gd name="connsiteX151" fmla="*/ 1089233 w 1755648"/>
              <a:gd name="connsiteY151" fmla="*/ 1242243 h 1359408"/>
              <a:gd name="connsiteX152" fmla="*/ 1077650 w 1755648"/>
              <a:gd name="connsiteY152" fmla="*/ 1198352 h 1359408"/>
              <a:gd name="connsiteX153" fmla="*/ 1094110 w 1755648"/>
              <a:gd name="connsiteY153" fmla="*/ 1192256 h 1359408"/>
              <a:gd name="connsiteX154" fmla="*/ 1110569 w 1755648"/>
              <a:gd name="connsiteY154" fmla="*/ 1183112 h 1359408"/>
              <a:gd name="connsiteX155" fmla="*/ 1136782 w 1755648"/>
              <a:gd name="connsiteY155" fmla="*/ 1183112 h 1359408"/>
              <a:gd name="connsiteX156" fmla="*/ 1169090 w 1755648"/>
              <a:gd name="connsiteY156" fmla="*/ 1178845 h 1359408"/>
              <a:gd name="connsiteX157" fmla="*/ 1194084 w 1755648"/>
              <a:gd name="connsiteY157" fmla="*/ 1158118 h 1359408"/>
              <a:gd name="connsiteX158" fmla="*/ 1212372 w 1755648"/>
              <a:gd name="connsiteY158" fmla="*/ 1172749 h 1359408"/>
              <a:gd name="connsiteX159" fmla="*/ 1244072 w 1755648"/>
              <a:gd name="connsiteY159" fmla="*/ 1179454 h 1359408"/>
              <a:gd name="connsiteX160" fmla="*/ 1242852 w 1755648"/>
              <a:gd name="connsiteY160" fmla="*/ 1202009 h 1359408"/>
              <a:gd name="connsiteX161" fmla="*/ 1261140 w 1755648"/>
              <a:gd name="connsiteY161" fmla="*/ 1217859 h 1359408"/>
              <a:gd name="connsiteX162" fmla="*/ 1297106 w 1755648"/>
              <a:gd name="connsiteY162" fmla="*/ 1227613 h 1359408"/>
              <a:gd name="connsiteX163" fmla="*/ 1311737 w 1755648"/>
              <a:gd name="connsiteY163" fmla="*/ 1221517 h 1359408"/>
              <a:gd name="connsiteX164" fmla="*/ 1358676 w 1755648"/>
              <a:gd name="connsiteY164" fmla="*/ 1233709 h 1359408"/>
              <a:gd name="connsiteX165" fmla="*/ 1353190 w 1755648"/>
              <a:gd name="connsiteY165" fmla="*/ 1248949 h 1359408"/>
              <a:gd name="connsiteX166" fmla="*/ 1366601 w 1755648"/>
              <a:gd name="connsiteY166" fmla="*/ 1276990 h 1359408"/>
              <a:gd name="connsiteX167" fmla="*/ 1384889 w 1755648"/>
              <a:gd name="connsiteY167" fmla="*/ 1274552 h 1359408"/>
              <a:gd name="connsiteX168" fmla="*/ 1389766 w 1755648"/>
              <a:gd name="connsiteY168" fmla="*/ 1233709 h 1359408"/>
              <a:gd name="connsiteX169" fmla="*/ 1423904 w 1755648"/>
              <a:gd name="connsiteY169" fmla="*/ 1228222 h 1359408"/>
              <a:gd name="connsiteX170" fmla="*/ 1467794 w 1755648"/>
              <a:gd name="connsiteY170" fmla="*/ 1208715 h 1359408"/>
              <a:gd name="connsiteX171" fmla="*/ 1483034 w 1755648"/>
              <a:gd name="connsiteY171" fmla="*/ 1189208 h 1359408"/>
              <a:gd name="connsiteX172" fmla="*/ 1497056 w 1755648"/>
              <a:gd name="connsiteY172" fmla="*/ 1202009 h 1359408"/>
              <a:gd name="connsiteX173" fmla="*/ 1514124 w 1755648"/>
              <a:gd name="connsiteY173" fmla="*/ 1184331 h 1359408"/>
              <a:gd name="connsiteX174" fmla="*/ 1551310 w 1755648"/>
              <a:gd name="connsiteY174" fmla="*/ 1180064 h 1359408"/>
              <a:gd name="connsiteX175" fmla="*/ 1591544 w 1755648"/>
              <a:gd name="connsiteY175" fmla="*/ 1147755 h 1359408"/>
              <a:gd name="connsiteX176" fmla="*/ 1629948 w 1755648"/>
              <a:gd name="connsiteY176" fmla="*/ 1111789 h 1359408"/>
              <a:gd name="connsiteX177" fmla="*/ 1650065 w 1755648"/>
              <a:gd name="connsiteY177" fmla="*/ 1065459 h 1359408"/>
              <a:gd name="connsiteX178" fmla="*/ 1664086 w 1755648"/>
              <a:gd name="connsiteY178" fmla="*/ 1014252 h 1359408"/>
              <a:gd name="connsiteX179" fmla="*/ 1676888 w 1755648"/>
              <a:gd name="connsiteY179" fmla="*/ 972190 h 1359408"/>
              <a:gd name="connsiteX180" fmla="*/ 1693956 w 1755648"/>
              <a:gd name="connsiteY180" fmla="*/ 969142 h 1359408"/>
              <a:gd name="connsiteX181" fmla="*/ 1693346 w 1755648"/>
              <a:gd name="connsiteY181" fmla="*/ 938052 h 1359408"/>
              <a:gd name="connsiteX182" fmla="*/ 1688470 w 1755648"/>
              <a:gd name="connsiteY182" fmla="*/ 906963 h 1359408"/>
              <a:gd name="connsiteX183" fmla="*/ 1665305 w 1755648"/>
              <a:gd name="connsiteY183" fmla="*/ 894771 h 1359408"/>
              <a:gd name="connsiteX184" fmla="*/ 1650065 w 1755648"/>
              <a:gd name="connsiteY184" fmla="*/ 874044 h 1359408"/>
              <a:gd name="connsiteX185" fmla="*/ 1667134 w 1755648"/>
              <a:gd name="connsiteY185" fmla="*/ 863681 h 1359408"/>
              <a:gd name="connsiteX186" fmla="*/ 1657380 w 1755648"/>
              <a:gd name="connsiteY186" fmla="*/ 835030 h 1359408"/>
              <a:gd name="connsiteX187" fmla="*/ 1624462 w 1755648"/>
              <a:gd name="connsiteY187" fmla="*/ 805160 h 1359408"/>
              <a:gd name="connsiteX188" fmla="*/ 1591544 w 1755648"/>
              <a:gd name="connsiteY188" fmla="*/ 769803 h 1359408"/>
              <a:gd name="connsiteX189" fmla="*/ 1563502 w 1755648"/>
              <a:gd name="connsiteY189" fmla="*/ 731398 h 1359408"/>
              <a:gd name="connsiteX190" fmla="*/ 1520220 w 1755648"/>
              <a:gd name="connsiteY190" fmla="*/ 710062 h 1359408"/>
              <a:gd name="connsiteX191" fmla="*/ 1525706 w 1755648"/>
              <a:gd name="connsiteY191" fmla="*/ 682020 h 1359408"/>
              <a:gd name="connsiteX192" fmla="*/ 1548872 w 1755648"/>
              <a:gd name="connsiteY192" fmla="*/ 662513 h 1359408"/>
              <a:gd name="connsiteX193" fmla="*/ 1554968 w 1755648"/>
              <a:gd name="connsiteY193" fmla="*/ 641177 h 1359408"/>
              <a:gd name="connsiteX194" fmla="*/ 1595810 w 1755648"/>
              <a:gd name="connsiteY194" fmla="*/ 630204 h 1359408"/>
              <a:gd name="connsiteX195" fmla="*/ 1581180 w 1755648"/>
              <a:gd name="connsiteY195" fmla="*/ 609478 h 1359408"/>
              <a:gd name="connsiteX196" fmla="*/ 1560454 w 1755648"/>
              <a:gd name="connsiteY196" fmla="*/ 608259 h 1359408"/>
              <a:gd name="connsiteX197" fmla="*/ 1525097 w 1755648"/>
              <a:gd name="connsiteY197" fmla="*/ 593019 h 1359408"/>
              <a:gd name="connsiteX198" fmla="*/ 1501322 w 1755648"/>
              <a:gd name="connsiteY198" fmla="*/ 621060 h 1359408"/>
              <a:gd name="connsiteX199" fmla="*/ 1471452 w 1755648"/>
              <a:gd name="connsiteY199" fmla="*/ 609478 h 1359408"/>
              <a:gd name="connsiteX200" fmla="*/ 1462308 w 1755648"/>
              <a:gd name="connsiteY200" fmla="*/ 591800 h 1359408"/>
              <a:gd name="connsiteX201" fmla="*/ 1433657 w 1755648"/>
              <a:gd name="connsiteY201" fmla="*/ 585704 h 1359408"/>
              <a:gd name="connsiteX202" fmla="*/ 1405006 w 1755648"/>
              <a:gd name="connsiteY202" fmla="*/ 558881 h 1359408"/>
              <a:gd name="connsiteX203" fmla="*/ 1412321 w 1755648"/>
              <a:gd name="connsiteY203" fmla="*/ 540593 h 1359408"/>
              <a:gd name="connsiteX204" fmla="*/ 1442801 w 1755648"/>
              <a:gd name="connsiteY204" fmla="*/ 538764 h 1359408"/>
              <a:gd name="connsiteX205" fmla="*/ 1450116 w 1755648"/>
              <a:gd name="connsiteY205" fmla="*/ 513771 h 1359408"/>
              <a:gd name="connsiteX206" fmla="*/ 1472062 w 1755648"/>
              <a:gd name="connsiteY206" fmla="*/ 486948 h 1359408"/>
              <a:gd name="connsiteX207" fmla="*/ 1492788 w 1755648"/>
              <a:gd name="connsiteY207" fmla="*/ 473537 h 1359408"/>
              <a:gd name="connsiteX208" fmla="*/ 1519610 w 1755648"/>
              <a:gd name="connsiteY208" fmla="*/ 493654 h 1359408"/>
              <a:gd name="connsiteX209" fmla="*/ 1508028 w 1755648"/>
              <a:gd name="connsiteY209" fmla="*/ 519257 h 1359408"/>
              <a:gd name="connsiteX210" fmla="*/ 1522049 w 1755648"/>
              <a:gd name="connsiteY210" fmla="*/ 534497 h 1359408"/>
              <a:gd name="connsiteX211" fmla="*/ 1513514 w 1755648"/>
              <a:gd name="connsiteY211" fmla="*/ 552785 h 1359408"/>
              <a:gd name="connsiteX212" fmla="*/ 1542776 w 1755648"/>
              <a:gd name="connsiteY212" fmla="*/ 541812 h 1359408"/>
              <a:gd name="connsiteX213" fmla="*/ 1557406 w 1755648"/>
              <a:gd name="connsiteY213" fmla="*/ 524134 h 1359408"/>
              <a:gd name="connsiteX214" fmla="*/ 1595810 w 1755648"/>
              <a:gd name="connsiteY214" fmla="*/ 512552 h 1359408"/>
              <a:gd name="connsiteX215" fmla="*/ 1608612 w 1755648"/>
              <a:gd name="connsiteY215" fmla="*/ 488168 h 1359408"/>
              <a:gd name="connsiteX216" fmla="*/ 1631777 w 1755648"/>
              <a:gd name="connsiteY216" fmla="*/ 467441 h 1359408"/>
              <a:gd name="connsiteX217" fmla="*/ 1637873 w 1755648"/>
              <a:gd name="connsiteY217" fmla="*/ 440619 h 1359408"/>
              <a:gd name="connsiteX218" fmla="*/ 1659818 w 1755648"/>
              <a:gd name="connsiteY218" fmla="*/ 452811 h 1359408"/>
              <a:gd name="connsiteX219" fmla="*/ 1687860 w 1755648"/>
              <a:gd name="connsiteY219" fmla="*/ 454030 h 1359408"/>
              <a:gd name="connsiteX220" fmla="*/ 1671401 w 1755648"/>
              <a:gd name="connsiteY220" fmla="*/ 433913 h 1359408"/>
              <a:gd name="connsiteX221" fmla="*/ 1709806 w 1755648"/>
              <a:gd name="connsiteY221" fmla="*/ 418064 h 1359408"/>
              <a:gd name="connsiteX222" fmla="*/ 1709196 w 1755648"/>
              <a:gd name="connsiteY222" fmla="*/ 396728 h 1359408"/>
              <a:gd name="connsiteX223" fmla="*/ 1742724 w 1755648"/>
              <a:gd name="connsiteY223" fmla="*/ 418673 h 1359408"/>
              <a:gd name="connsiteX224" fmla="*/ 1742724 w 1755648"/>
              <a:gd name="connsiteY224" fmla="*/ 418673 h 1359408"/>
              <a:gd name="connsiteX225" fmla="*/ 1731142 w 1755648"/>
              <a:gd name="connsiteY225" fmla="*/ 399776 h 1359408"/>
              <a:gd name="connsiteX226" fmla="*/ 1746382 w 1755648"/>
              <a:gd name="connsiteY226" fmla="*/ 399166 h 1359408"/>
              <a:gd name="connsiteX227" fmla="*/ 1723217 w 1755648"/>
              <a:gd name="connsiteY227" fmla="*/ 354665 h 1359408"/>
              <a:gd name="connsiteX228" fmla="*/ 1694566 w 1755648"/>
              <a:gd name="connsiteY228" fmla="*/ 322356 h 1359408"/>
              <a:gd name="connsiteX229" fmla="*/ 1712244 w 1755648"/>
              <a:gd name="connsiteY229" fmla="*/ 308945 h 1359408"/>
              <a:gd name="connsiteX230" fmla="*/ 1753697 w 1755648"/>
              <a:gd name="connsiteY230" fmla="*/ 315651 h 1359408"/>
              <a:gd name="connsiteX231" fmla="*/ 1750040 w 1755648"/>
              <a:gd name="connsiteY231" fmla="*/ 279075 h 1359408"/>
              <a:gd name="connsiteX232" fmla="*/ 1732970 w 1755648"/>
              <a:gd name="connsiteY232" fmla="*/ 237622 h 1359408"/>
              <a:gd name="connsiteX233" fmla="*/ 1735409 w 1755648"/>
              <a:gd name="connsiteY233" fmla="*/ 223601 h 1359408"/>
              <a:gd name="connsiteX234" fmla="*/ 1727484 w 1755648"/>
              <a:gd name="connsiteY234" fmla="*/ 189464 h 1359408"/>
              <a:gd name="connsiteX235" fmla="*/ 1685422 w 1755648"/>
              <a:gd name="connsiteY235" fmla="*/ 200436 h 1359408"/>
              <a:gd name="connsiteX236" fmla="*/ 1669572 w 1755648"/>
              <a:gd name="connsiteY236" fmla="*/ 215676 h 1359408"/>
              <a:gd name="connsiteX237" fmla="*/ 1623852 w 1755648"/>
              <a:gd name="connsiteY237" fmla="*/ 215676 h 1359408"/>
              <a:gd name="connsiteX238" fmla="*/ 1587276 w 1755648"/>
              <a:gd name="connsiteY238" fmla="*/ 180320 h 1359408"/>
              <a:gd name="connsiteX239" fmla="*/ 1533022 w 1755648"/>
              <a:gd name="connsiteY239" fmla="*/ 152888 h 1359408"/>
              <a:gd name="connsiteX240" fmla="*/ 1472672 w 1755648"/>
              <a:gd name="connsiteY240" fmla="*/ 141305 h 135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755648" h="1359408">
                <a:moveTo>
                  <a:pt x="1392204" y="1339169"/>
                </a:moveTo>
                <a:lnTo>
                  <a:pt x="1395862" y="1317224"/>
                </a:lnTo>
                <a:lnTo>
                  <a:pt x="1408054" y="1300155"/>
                </a:lnTo>
                <a:lnTo>
                  <a:pt x="1398300" y="1284915"/>
                </a:lnTo>
                <a:lnTo>
                  <a:pt x="1378793" y="1284305"/>
                </a:lnTo>
                <a:lnTo>
                  <a:pt x="1343436" y="1295278"/>
                </a:lnTo>
                <a:lnTo>
                  <a:pt x="1330025" y="1312347"/>
                </a:lnTo>
                <a:lnTo>
                  <a:pt x="1336121" y="1345875"/>
                </a:lnTo>
                <a:lnTo>
                  <a:pt x="1365992" y="1358067"/>
                </a:lnTo>
                <a:lnTo>
                  <a:pt x="1392204" y="1339169"/>
                </a:lnTo>
                <a:close/>
                <a:moveTo>
                  <a:pt x="1472672" y="141305"/>
                </a:moveTo>
                <a:lnTo>
                  <a:pt x="1435486" y="104120"/>
                </a:lnTo>
                <a:lnTo>
                  <a:pt x="1408664" y="81564"/>
                </a:lnTo>
                <a:lnTo>
                  <a:pt x="1385498" y="65105"/>
                </a:lnTo>
                <a:lnTo>
                  <a:pt x="1338560" y="27920"/>
                </a:lnTo>
                <a:lnTo>
                  <a:pt x="1302593" y="13899"/>
                </a:lnTo>
                <a:lnTo>
                  <a:pt x="1250777" y="2926"/>
                </a:lnTo>
                <a:lnTo>
                  <a:pt x="1212982" y="4145"/>
                </a:lnTo>
                <a:lnTo>
                  <a:pt x="1181892" y="10851"/>
                </a:lnTo>
                <a:lnTo>
                  <a:pt x="1171529" y="29139"/>
                </a:lnTo>
                <a:lnTo>
                  <a:pt x="1194084" y="38283"/>
                </a:lnTo>
                <a:lnTo>
                  <a:pt x="1209324" y="58400"/>
                </a:lnTo>
                <a:lnTo>
                  <a:pt x="1202009" y="70592"/>
                </a:lnTo>
                <a:lnTo>
                  <a:pt x="1202618" y="110216"/>
                </a:lnTo>
                <a:lnTo>
                  <a:pt x="1214201" y="126675"/>
                </a:lnTo>
                <a:lnTo>
                  <a:pt x="1187378" y="150449"/>
                </a:lnTo>
                <a:lnTo>
                  <a:pt x="1142878" y="136428"/>
                </a:lnTo>
                <a:lnTo>
                  <a:pt x="1146536" y="164470"/>
                </a:lnTo>
                <a:lnTo>
                  <a:pt x="1148364" y="202265"/>
                </a:lnTo>
                <a:lnTo>
                  <a:pt x="1164824" y="218115"/>
                </a:lnTo>
                <a:lnTo>
                  <a:pt x="1179454" y="213238"/>
                </a:lnTo>
                <a:lnTo>
                  <a:pt x="1212372" y="219334"/>
                </a:lnTo>
                <a:lnTo>
                  <a:pt x="1227612" y="205313"/>
                </a:lnTo>
                <a:lnTo>
                  <a:pt x="1258702" y="217505"/>
                </a:lnTo>
                <a:lnTo>
                  <a:pt x="1302593" y="243718"/>
                </a:lnTo>
                <a:lnTo>
                  <a:pt x="1306860" y="257129"/>
                </a:lnTo>
                <a:lnTo>
                  <a:pt x="1280648" y="252862"/>
                </a:lnTo>
                <a:lnTo>
                  <a:pt x="1239194" y="257739"/>
                </a:lnTo>
                <a:lnTo>
                  <a:pt x="1224564" y="268712"/>
                </a:lnTo>
                <a:lnTo>
                  <a:pt x="1216030" y="293705"/>
                </a:lnTo>
                <a:lnTo>
                  <a:pt x="1177625" y="308336"/>
                </a:lnTo>
                <a:lnTo>
                  <a:pt x="1158728" y="328452"/>
                </a:lnTo>
                <a:lnTo>
                  <a:pt x="1122761" y="320528"/>
                </a:lnTo>
                <a:lnTo>
                  <a:pt x="1103254" y="317480"/>
                </a:lnTo>
                <a:lnTo>
                  <a:pt x="1100816" y="341864"/>
                </a:lnTo>
                <a:lnTo>
                  <a:pt x="1118494" y="355884"/>
                </a:lnTo>
                <a:lnTo>
                  <a:pt x="1130076" y="368686"/>
                </a:lnTo>
                <a:lnTo>
                  <a:pt x="1114836" y="380878"/>
                </a:lnTo>
                <a:lnTo>
                  <a:pt x="1103254" y="400995"/>
                </a:lnTo>
                <a:lnTo>
                  <a:pt x="1073384" y="414406"/>
                </a:lnTo>
                <a:lnTo>
                  <a:pt x="1027664" y="415625"/>
                </a:lnTo>
                <a:lnTo>
                  <a:pt x="983772" y="429036"/>
                </a:lnTo>
                <a:lnTo>
                  <a:pt x="956950" y="449153"/>
                </a:lnTo>
                <a:lnTo>
                  <a:pt x="937442" y="436961"/>
                </a:lnTo>
                <a:lnTo>
                  <a:pt x="899648" y="437571"/>
                </a:lnTo>
                <a:lnTo>
                  <a:pt x="842954" y="414406"/>
                </a:lnTo>
                <a:lnTo>
                  <a:pt x="809426" y="408920"/>
                </a:lnTo>
                <a:lnTo>
                  <a:pt x="770412" y="413796"/>
                </a:lnTo>
                <a:lnTo>
                  <a:pt x="702137" y="405872"/>
                </a:lnTo>
                <a:lnTo>
                  <a:pt x="668609" y="406481"/>
                </a:lnTo>
                <a:lnTo>
                  <a:pt x="639958" y="384536"/>
                </a:lnTo>
                <a:lnTo>
                  <a:pt x="610088" y="349788"/>
                </a:lnTo>
                <a:lnTo>
                  <a:pt x="589361" y="345521"/>
                </a:lnTo>
                <a:lnTo>
                  <a:pt x="541202" y="322356"/>
                </a:lnTo>
                <a:lnTo>
                  <a:pt x="497312" y="316870"/>
                </a:lnTo>
                <a:lnTo>
                  <a:pt x="458297" y="310774"/>
                </a:lnTo>
                <a:lnTo>
                  <a:pt x="440009" y="294315"/>
                </a:lnTo>
                <a:lnTo>
                  <a:pt x="432084" y="249814"/>
                </a:lnTo>
                <a:lnTo>
                  <a:pt x="396728" y="219334"/>
                </a:lnTo>
                <a:lnTo>
                  <a:pt x="347350" y="205313"/>
                </a:lnTo>
                <a:lnTo>
                  <a:pt x="312602" y="185196"/>
                </a:lnTo>
                <a:lnTo>
                  <a:pt x="292486" y="158374"/>
                </a:lnTo>
                <a:lnTo>
                  <a:pt x="282122" y="161422"/>
                </a:lnTo>
                <a:lnTo>
                  <a:pt x="271150" y="187025"/>
                </a:lnTo>
                <a:lnTo>
                  <a:pt x="247985" y="190683"/>
                </a:lnTo>
                <a:lnTo>
                  <a:pt x="263225" y="228478"/>
                </a:lnTo>
                <a:lnTo>
                  <a:pt x="253472" y="245547"/>
                </a:lnTo>
                <a:lnTo>
                  <a:pt x="188244" y="233355"/>
                </a:lnTo>
                <a:lnTo>
                  <a:pt x="194340" y="301020"/>
                </a:lnTo>
                <a:lnTo>
                  <a:pt x="182148" y="309555"/>
                </a:lnTo>
                <a:lnTo>
                  <a:pt x="127284" y="324185"/>
                </a:lnTo>
                <a:lnTo>
                  <a:pt x="180320" y="389412"/>
                </a:lnTo>
                <a:lnTo>
                  <a:pt x="162641" y="399166"/>
                </a:lnTo>
                <a:lnTo>
                  <a:pt x="173004" y="420502"/>
                </a:lnTo>
                <a:lnTo>
                  <a:pt x="171785" y="429036"/>
                </a:lnTo>
                <a:lnTo>
                  <a:pt x="130332" y="449763"/>
                </a:lnTo>
                <a:lnTo>
                  <a:pt x="124236" y="464393"/>
                </a:lnTo>
                <a:lnTo>
                  <a:pt x="85222" y="469270"/>
                </a:lnTo>
                <a:lnTo>
                  <a:pt x="81564" y="493654"/>
                </a:lnTo>
                <a:lnTo>
                  <a:pt x="46817" y="488168"/>
                </a:lnTo>
                <a:lnTo>
                  <a:pt x="27310" y="495483"/>
                </a:lnTo>
                <a:lnTo>
                  <a:pt x="2926" y="513771"/>
                </a:lnTo>
                <a:lnTo>
                  <a:pt x="9632" y="522915"/>
                </a:lnTo>
                <a:lnTo>
                  <a:pt x="3536" y="532059"/>
                </a:lnTo>
                <a:lnTo>
                  <a:pt x="21824" y="568025"/>
                </a:lnTo>
                <a:lnTo>
                  <a:pt x="31577" y="564368"/>
                </a:lnTo>
                <a:lnTo>
                  <a:pt x="52913" y="572902"/>
                </a:lnTo>
                <a:lnTo>
                  <a:pt x="56570" y="588142"/>
                </a:lnTo>
                <a:lnTo>
                  <a:pt x="67544" y="610697"/>
                </a:lnTo>
                <a:lnTo>
                  <a:pt x="76078" y="622280"/>
                </a:lnTo>
                <a:lnTo>
                  <a:pt x="104729" y="640568"/>
                </a:lnTo>
                <a:lnTo>
                  <a:pt x="122408" y="671048"/>
                </a:lnTo>
                <a:lnTo>
                  <a:pt x="179710" y="686897"/>
                </a:lnTo>
                <a:lnTo>
                  <a:pt x="226040" y="732617"/>
                </a:lnTo>
                <a:lnTo>
                  <a:pt x="230916" y="764316"/>
                </a:lnTo>
                <a:lnTo>
                  <a:pt x="249204" y="784433"/>
                </a:lnTo>
                <a:lnTo>
                  <a:pt x="252862" y="804550"/>
                </a:lnTo>
                <a:lnTo>
                  <a:pt x="227868" y="799064"/>
                </a:lnTo>
                <a:lnTo>
                  <a:pt x="247376" y="841736"/>
                </a:lnTo>
                <a:lnTo>
                  <a:pt x="285170" y="866120"/>
                </a:lnTo>
                <a:lnTo>
                  <a:pt x="336986" y="892942"/>
                </a:lnTo>
                <a:lnTo>
                  <a:pt x="348569" y="883798"/>
                </a:lnTo>
                <a:lnTo>
                  <a:pt x="377220" y="895990"/>
                </a:lnTo>
                <a:lnTo>
                  <a:pt x="416234" y="920984"/>
                </a:lnTo>
                <a:lnTo>
                  <a:pt x="435742" y="926470"/>
                </a:lnTo>
                <a:lnTo>
                  <a:pt x="450982" y="945368"/>
                </a:lnTo>
                <a:lnTo>
                  <a:pt x="478414" y="952683"/>
                </a:lnTo>
                <a:lnTo>
                  <a:pt x="508894" y="969752"/>
                </a:lnTo>
                <a:lnTo>
                  <a:pt x="547908" y="978896"/>
                </a:lnTo>
                <a:lnTo>
                  <a:pt x="587532" y="982553"/>
                </a:lnTo>
                <a:lnTo>
                  <a:pt x="605820" y="974019"/>
                </a:lnTo>
                <a:lnTo>
                  <a:pt x="614964" y="1005108"/>
                </a:lnTo>
                <a:lnTo>
                  <a:pt x="630814" y="975848"/>
                </a:lnTo>
                <a:lnTo>
                  <a:pt x="646664" y="966094"/>
                </a:lnTo>
                <a:lnTo>
                  <a:pt x="672266" y="975238"/>
                </a:lnTo>
                <a:lnTo>
                  <a:pt x="689945" y="975848"/>
                </a:lnTo>
                <a:lnTo>
                  <a:pt x="706404" y="986820"/>
                </a:lnTo>
                <a:lnTo>
                  <a:pt x="732008" y="981944"/>
                </a:lnTo>
                <a:lnTo>
                  <a:pt x="755782" y="952683"/>
                </a:lnTo>
                <a:lnTo>
                  <a:pt x="788090" y="928299"/>
                </a:lnTo>
                <a:lnTo>
                  <a:pt x="817961" y="937443"/>
                </a:lnTo>
                <a:lnTo>
                  <a:pt x="837468" y="921593"/>
                </a:lnTo>
                <a:lnTo>
                  <a:pt x="858804" y="945368"/>
                </a:lnTo>
                <a:lnTo>
                  <a:pt x="851489" y="961827"/>
                </a:lnTo>
                <a:lnTo>
                  <a:pt x="888674" y="967313"/>
                </a:lnTo>
                <a:lnTo>
                  <a:pt x="906962" y="964875"/>
                </a:lnTo>
                <a:lnTo>
                  <a:pt x="923422" y="987430"/>
                </a:lnTo>
                <a:lnTo>
                  <a:pt x="939881" y="996574"/>
                </a:lnTo>
                <a:lnTo>
                  <a:pt x="947806" y="1026444"/>
                </a:lnTo>
                <a:lnTo>
                  <a:pt x="952682" y="1058753"/>
                </a:lnTo>
                <a:lnTo>
                  <a:pt x="927689" y="1091062"/>
                </a:lnTo>
                <a:lnTo>
                  <a:pt x="931956" y="1136782"/>
                </a:lnTo>
                <a:lnTo>
                  <a:pt x="966094" y="1130686"/>
                </a:lnTo>
                <a:lnTo>
                  <a:pt x="980114" y="1166043"/>
                </a:lnTo>
                <a:lnTo>
                  <a:pt x="1002670" y="1173968"/>
                </a:lnTo>
                <a:lnTo>
                  <a:pt x="997793" y="1205667"/>
                </a:lnTo>
                <a:lnTo>
                  <a:pt x="1025225" y="1220297"/>
                </a:lnTo>
                <a:lnTo>
                  <a:pt x="1040465" y="1227613"/>
                </a:lnTo>
                <a:lnTo>
                  <a:pt x="1063630" y="1216640"/>
                </a:lnTo>
                <a:lnTo>
                  <a:pt x="1067288" y="1232489"/>
                </a:lnTo>
                <a:lnTo>
                  <a:pt x="1071554" y="1241633"/>
                </a:lnTo>
                <a:lnTo>
                  <a:pt x="1089233" y="1242243"/>
                </a:lnTo>
                <a:lnTo>
                  <a:pt x="1077650" y="1198352"/>
                </a:lnTo>
                <a:lnTo>
                  <a:pt x="1094110" y="1192256"/>
                </a:lnTo>
                <a:lnTo>
                  <a:pt x="1110569" y="1183112"/>
                </a:lnTo>
                <a:lnTo>
                  <a:pt x="1136782" y="1183112"/>
                </a:lnTo>
                <a:lnTo>
                  <a:pt x="1169090" y="1178845"/>
                </a:lnTo>
                <a:lnTo>
                  <a:pt x="1194084" y="1158118"/>
                </a:lnTo>
                <a:lnTo>
                  <a:pt x="1212372" y="1172749"/>
                </a:lnTo>
                <a:lnTo>
                  <a:pt x="1244072" y="1179454"/>
                </a:lnTo>
                <a:lnTo>
                  <a:pt x="1242852" y="1202009"/>
                </a:lnTo>
                <a:lnTo>
                  <a:pt x="1261140" y="1217859"/>
                </a:lnTo>
                <a:lnTo>
                  <a:pt x="1297106" y="1227613"/>
                </a:lnTo>
                <a:lnTo>
                  <a:pt x="1311737" y="1221517"/>
                </a:lnTo>
                <a:lnTo>
                  <a:pt x="1358676" y="1233709"/>
                </a:lnTo>
                <a:lnTo>
                  <a:pt x="1353190" y="1248949"/>
                </a:lnTo>
                <a:lnTo>
                  <a:pt x="1366601" y="1276990"/>
                </a:lnTo>
                <a:lnTo>
                  <a:pt x="1384889" y="1274552"/>
                </a:lnTo>
                <a:lnTo>
                  <a:pt x="1389766" y="1233709"/>
                </a:lnTo>
                <a:lnTo>
                  <a:pt x="1423904" y="1228222"/>
                </a:lnTo>
                <a:lnTo>
                  <a:pt x="1467794" y="1208715"/>
                </a:lnTo>
                <a:lnTo>
                  <a:pt x="1483034" y="1189208"/>
                </a:lnTo>
                <a:lnTo>
                  <a:pt x="1497056" y="1202009"/>
                </a:lnTo>
                <a:lnTo>
                  <a:pt x="1514124" y="1184331"/>
                </a:lnTo>
                <a:lnTo>
                  <a:pt x="1551310" y="1180064"/>
                </a:lnTo>
                <a:lnTo>
                  <a:pt x="1591544" y="1147755"/>
                </a:lnTo>
                <a:lnTo>
                  <a:pt x="1629948" y="1111789"/>
                </a:lnTo>
                <a:lnTo>
                  <a:pt x="1650065" y="1065459"/>
                </a:lnTo>
                <a:lnTo>
                  <a:pt x="1664086" y="1014252"/>
                </a:lnTo>
                <a:lnTo>
                  <a:pt x="1676888" y="972190"/>
                </a:lnTo>
                <a:lnTo>
                  <a:pt x="1693956" y="969142"/>
                </a:lnTo>
                <a:lnTo>
                  <a:pt x="1693346" y="938052"/>
                </a:lnTo>
                <a:lnTo>
                  <a:pt x="1688470" y="906963"/>
                </a:lnTo>
                <a:lnTo>
                  <a:pt x="1665305" y="894771"/>
                </a:lnTo>
                <a:lnTo>
                  <a:pt x="1650065" y="874044"/>
                </a:lnTo>
                <a:lnTo>
                  <a:pt x="1667134" y="863681"/>
                </a:lnTo>
                <a:lnTo>
                  <a:pt x="1657380" y="835030"/>
                </a:lnTo>
                <a:lnTo>
                  <a:pt x="1624462" y="805160"/>
                </a:lnTo>
                <a:lnTo>
                  <a:pt x="1591544" y="769803"/>
                </a:lnTo>
                <a:lnTo>
                  <a:pt x="1563502" y="731398"/>
                </a:lnTo>
                <a:lnTo>
                  <a:pt x="1520220" y="710062"/>
                </a:lnTo>
                <a:lnTo>
                  <a:pt x="1525706" y="682020"/>
                </a:lnTo>
                <a:lnTo>
                  <a:pt x="1548872" y="662513"/>
                </a:lnTo>
                <a:lnTo>
                  <a:pt x="1554968" y="641177"/>
                </a:lnTo>
                <a:lnTo>
                  <a:pt x="1595810" y="630204"/>
                </a:lnTo>
                <a:lnTo>
                  <a:pt x="1581180" y="609478"/>
                </a:lnTo>
                <a:lnTo>
                  <a:pt x="1560454" y="608259"/>
                </a:lnTo>
                <a:lnTo>
                  <a:pt x="1525097" y="593019"/>
                </a:lnTo>
                <a:lnTo>
                  <a:pt x="1501322" y="621060"/>
                </a:lnTo>
                <a:lnTo>
                  <a:pt x="1471452" y="609478"/>
                </a:lnTo>
                <a:lnTo>
                  <a:pt x="1462308" y="591800"/>
                </a:lnTo>
                <a:lnTo>
                  <a:pt x="1433657" y="585704"/>
                </a:lnTo>
                <a:lnTo>
                  <a:pt x="1405006" y="558881"/>
                </a:lnTo>
                <a:lnTo>
                  <a:pt x="1412321" y="540593"/>
                </a:lnTo>
                <a:lnTo>
                  <a:pt x="1442801" y="538764"/>
                </a:lnTo>
                <a:lnTo>
                  <a:pt x="1450116" y="513771"/>
                </a:lnTo>
                <a:lnTo>
                  <a:pt x="1472062" y="486948"/>
                </a:lnTo>
                <a:lnTo>
                  <a:pt x="1492788" y="473537"/>
                </a:lnTo>
                <a:lnTo>
                  <a:pt x="1519610" y="493654"/>
                </a:lnTo>
                <a:lnTo>
                  <a:pt x="1508028" y="519257"/>
                </a:lnTo>
                <a:lnTo>
                  <a:pt x="1522049" y="534497"/>
                </a:lnTo>
                <a:lnTo>
                  <a:pt x="1513514" y="552785"/>
                </a:lnTo>
                <a:lnTo>
                  <a:pt x="1542776" y="541812"/>
                </a:lnTo>
                <a:lnTo>
                  <a:pt x="1557406" y="524134"/>
                </a:lnTo>
                <a:lnTo>
                  <a:pt x="1595810" y="512552"/>
                </a:lnTo>
                <a:lnTo>
                  <a:pt x="1608612" y="488168"/>
                </a:lnTo>
                <a:lnTo>
                  <a:pt x="1631777" y="467441"/>
                </a:lnTo>
                <a:lnTo>
                  <a:pt x="1637873" y="440619"/>
                </a:lnTo>
                <a:lnTo>
                  <a:pt x="1659818" y="452811"/>
                </a:lnTo>
                <a:lnTo>
                  <a:pt x="1687860" y="454030"/>
                </a:lnTo>
                <a:lnTo>
                  <a:pt x="1671401" y="433913"/>
                </a:lnTo>
                <a:lnTo>
                  <a:pt x="1709806" y="418064"/>
                </a:lnTo>
                <a:lnTo>
                  <a:pt x="1709196" y="396728"/>
                </a:lnTo>
                <a:lnTo>
                  <a:pt x="1742724" y="418673"/>
                </a:lnTo>
                <a:lnTo>
                  <a:pt x="1742724" y="418673"/>
                </a:lnTo>
                <a:lnTo>
                  <a:pt x="1731142" y="399776"/>
                </a:lnTo>
                <a:lnTo>
                  <a:pt x="1746382" y="399166"/>
                </a:lnTo>
                <a:lnTo>
                  <a:pt x="1723217" y="354665"/>
                </a:lnTo>
                <a:lnTo>
                  <a:pt x="1694566" y="322356"/>
                </a:lnTo>
                <a:lnTo>
                  <a:pt x="1712244" y="308945"/>
                </a:lnTo>
                <a:lnTo>
                  <a:pt x="1753697" y="315651"/>
                </a:lnTo>
                <a:lnTo>
                  <a:pt x="1750040" y="279075"/>
                </a:lnTo>
                <a:lnTo>
                  <a:pt x="1732970" y="237622"/>
                </a:lnTo>
                <a:lnTo>
                  <a:pt x="1735409" y="223601"/>
                </a:lnTo>
                <a:lnTo>
                  <a:pt x="1727484" y="189464"/>
                </a:lnTo>
                <a:lnTo>
                  <a:pt x="1685422" y="200436"/>
                </a:lnTo>
                <a:lnTo>
                  <a:pt x="1669572" y="215676"/>
                </a:lnTo>
                <a:lnTo>
                  <a:pt x="1623852" y="215676"/>
                </a:lnTo>
                <a:lnTo>
                  <a:pt x="1587276" y="180320"/>
                </a:lnTo>
                <a:lnTo>
                  <a:pt x="1533022" y="152888"/>
                </a:lnTo>
                <a:lnTo>
                  <a:pt x="1472672" y="14130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702F3783-235E-4F0D-9509-C1C1FD3C2190}"/>
              </a:ext>
            </a:extLst>
          </p:cNvPr>
          <p:cNvSpPr/>
          <p:nvPr/>
        </p:nvSpPr>
        <p:spPr>
          <a:xfrm>
            <a:off x="6218868" y="3857347"/>
            <a:ext cx="178023" cy="209439"/>
          </a:xfrm>
          <a:custGeom>
            <a:avLst/>
            <a:gdLst>
              <a:gd name="connsiteX0" fmla="*/ 112654 w 207264"/>
              <a:gd name="connsiteY0" fmla="*/ 9022 h 243840"/>
              <a:gd name="connsiteX1" fmla="*/ 98633 w 207264"/>
              <a:gd name="connsiteY1" fmla="*/ 14508 h 243840"/>
              <a:gd name="connsiteX2" fmla="*/ 90709 w 207264"/>
              <a:gd name="connsiteY2" fmla="*/ 19385 h 243840"/>
              <a:gd name="connsiteX3" fmla="*/ 85222 w 207264"/>
              <a:gd name="connsiteY3" fmla="*/ 2926 h 243840"/>
              <a:gd name="connsiteX4" fmla="*/ 75469 w 207264"/>
              <a:gd name="connsiteY4" fmla="*/ 7193 h 243840"/>
              <a:gd name="connsiteX5" fmla="*/ 69373 w 207264"/>
              <a:gd name="connsiteY5" fmla="*/ 6584 h 243840"/>
              <a:gd name="connsiteX6" fmla="*/ 63277 w 207264"/>
              <a:gd name="connsiteY6" fmla="*/ 18166 h 243840"/>
              <a:gd name="connsiteX7" fmla="*/ 37064 w 207264"/>
              <a:gd name="connsiteY7" fmla="*/ 17556 h 243840"/>
              <a:gd name="connsiteX8" fmla="*/ 27310 w 207264"/>
              <a:gd name="connsiteY8" fmla="*/ 11460 h 243840"/>
              <a:gd name="connsiteX9" fmla="*/ 23043 w 207264"/>
              <a:gd name="connsiteY9" fmla="*/ 15118 h 243840"/>
              <a:gd name="connsiteX10" fmla="*/ 16337 w 207264"/>
              <a:gd name="connsiteY10" fmla="*/ 18166 h 243840"/>
              <a:gd name="connsiteX11" fmla="*/ 13289 w 207264"/>
              <a:gd name="connsiteY11" fmla="*/ 31577 h 243840"/>
              <a:gd name="connsiteX12" fmla="*/ 21214 w 207264"/>
              <a:gd name="connsiteY12" fmla="*/ 47427 h 243840"/>
              <a:gd name="connsiteX13" fmla="*/ 29139 w 207264"/>
              <a:gd name="connsiteY13" fmla="*/ 78516 h 243840"/>
              <a:gd name="connsiteX14" fmla="*/ 16947 w 207264"/>
              <a:gd name="connsiteY14" fmla="*/ 83393 h 243840"/>
              <a:gd name="connsiteX15" fmla="*/ 13289 w 207264"/>
              <a:gd name="connsiteY15" fmla="*/ 88880 h 243840"/>
              <a:gd name="connsiteX16" fmla="*/ 15728 w 207264"/>
              <a:gd name="connsiteY16" fmla="*/ 96195 h 243840"/>
              <a:gd name="connsiteX17" fmla="*/ 13899 w 207264"/>
              <a:gd name="connsiteY17" fmla="*/ 113264 h 243840"/>
              <a:gd name="connsiteX18" fmla="*/ 8413 w 207264"/>
              <a:gd name="connsiteY18" fmla="*/ 113264 h 243840"/>
              <a:gd name="connsiteX19" fmla="*/ 6584 w 207264"/>
              <a:gd name="connsiteY19" fmla="*/ 124236 h 243840"/>
              <a:gd name="connsiteX20" fmla="*/ 10241 w 207264"/>
              <a:gd name="connsiteY20" fmla="*/ 143134 h 243840"/>
              <a:gd name="connsiteX21" fmla="*/ 2926 w 207264"/>
              <a:gd name="connsiteY21" fmla="*/ 160203 h 243840"/>
              <a:gd name="connsiteX22" fmla="*/ 12680 w 207264"/>
              <a:gd name="connsiteY22" fmla="*/ 171176 h 243840"/>
              <a:gd name="connsiteX23" fmla="*/ 23653 w 207264"/>
              <a:gd name="connsiteY23" fmla="*/ 173614 h 243840"/>
              <a:gd name="connsiteX24" fmla="*/ 37673 w 207264"/>
              <a:gd name="connsiteY24" fmla="*/ 190073 h 243840"/>
              <a:gd name="connsiteX25" fmla="*/ 38893 w 207264"/>
              <a:gd name="connsiteY25" fmla="*/ 205313 h 243840"/>
              <a:gd name="connsiteX26" fmla="*/ 35845 w 207264"/>
              <a:gd name="connsiteY26" fmla="*/ 210190 h 243840"/>
              <a:gd name="connsiteX27" fmla="*/ 32797 w 207264"/>
              <a:gd name="connsiteY27" fmla="*/ 241889 h 243840"/>
              <a:gd name="connsiteX28" fmla="*/ 39502 w 207264"/>
              <a:gd name="connsiteY28" fmla="*/ 243108 h 243840"/>
              <a:gd name="connsiteX29" fmla="*/ 73640 w 207264"/>
              <a:gd name="connsiteY29" fmla="*/ 228478 h 243840"/>
              <a:gd name="connsiteX30" fmla="*/ 97414 w 207264"/>
              <a:gd name="connsiteY30" fmla="*/ 217505 h 243840"/>
              <a:gd name="connsiteX31" fmla="*/ 137648 w 207264"/>
              <a:gd name="connsiteY31" fmla="*/ 210800 h 243840"/>
              <a:gd name="connsiteX32" fmla="*/ 159593 w 207264"/>
              <a:gd name="connsiteY32" fmla="*/ 210190 h 243840"/>
              <a:gd name="connsiteX33" fmla="*/ 183368 w 207264"/>
              <a:gd name="connsiteY33" fmla="*/ 218115 h 243840"/>
              <a:gd name="connsiteX34" fmla="*/ 199217 w 207264"/>
              <a:gd name="connsiteY34" fmla="*/ 217505 h 243840"/>
              <a:gd name="connsiteX35" fmla="*/ 200437 w 207264"/>
              <a:gd name="connsiteY35" fmla="*/ 202265 h 243840"/>
              <a:gd name="connsiteX36" fmla="*/ 185806 w 207264"/>
              <a:gd name="connsiteY36" fmla="*/ 168737 h 243840"/>
              <a:gd name="connsiteX37" fmla="*/ 194950 w 207264"/>
              <a:gd name="connsiteY37" fmla="*/ 124846 h 243840"/>
              <a:gd name="connsiteX38" fmla="*/ 208971 w 207264"/>
              <a:gd name="connsiteY38" fmla="*/ 92537 h 243840"/>
              <a:gd name="connsiteX39" fmla="*/ 200437 w 207264"/>
              <a:gd name="connsiteY39" fmla="*/ 37064 h 243840"/>
              <a:gd name="connsiteX40" fmla="*/ 177272 w 207264"/>
              <a:gd name="connsiteY40" fmla="*/ 27310 h 243840"/>
              <a:gd name="connsiteX41" fmla="*/ 160813 w 207264"/>
              <a:gd name="connsiteY41" fmla="*/ 28529 h 243840"/>
              <a:gd name="connsiteX42" fmla="*/ 149230 w 207264"/>
              <a:gd name="connsiteY42" fmla="*/ 38283 h 243840"/>
              <a:gd name="connsiteX43" fmla="*/ 133990 w 207264"/>
              <a:gd name="connsiteY43" fmla="*/ 30358 h 243840"/>
              <a:gd name="connsiteX44" fmla="*/ 127894 w 207264"/>
              <a:gd name="connsiteY44" fmla="*/ 17556 h 243840"/>
              <a:gd name="connsiteX45" fmla="*/ 112654 w 207264"/>
              <a:gd name="connsiteY45" fmla="*/ 9022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07264" h="243840">
                <a:moveTo>
                  <a:pt x="112654" y="9022"/>
                </a:moveTo>
                <a:lnTo>
                  <a:pt x="98633" y="14508"/>
                </a:lnTo>
                <a:lnTo>
                  <a:pt x="90709" y="19385"/>
                </a:lnTo>
                <a:lnTo>
                  <a:pt x="85222" y="2926"/>
                </a:lnTo>
                <a:lnTo>
                  <a:pt x="75469" y="7193"/>
                </a:lnTo>
                <a:lnTo>
                  <a:pt x="69373" y="6584"/>
                </a:lnTo>
                <a:lnTo>
                  <a:pt x="63277" y="18166"/>
                </a:lnTo>
                <a:lnTo>
                  <a:pt x="37064" y="17556"/>
                </a:lnTo>
                <a:lnTo>
                  <a:pt x="27310" y="11460"/>
                </a:lnTo>
                <a:lnTo>
                  <a:pt x="23043" y="15118"/>
                </a:lnTo>
                <a:lnTo>
                  <a:pt x="16337" y="18166"/>
                </a:lnTo>
                <a:lnTo>
                  <a:pt x="13289" y="31577"/>
                </a:lnTo>
                <a:lnTo>
                  <a:pt x="21214" y="47427"/>
                </a:lnTo>
                <a:lnTo>
                  <a:pt x="29139" y="78516"/>
                </a:lnTo>
                <a:lnTo>
                  <a:pt x="16947" y="83393"/>
                </a:lnTo>
                <a:lnTo>
                  <a:pt x="13289" y="88880"/>
                </a:lnTo>
                <a:lnTo>
                  <a:pt x="15728" y="96195"/>
                </a:lnTo>
                <a:lnTo>
                  <a:pt x="13899" y="113264"/>
                </a:lnTo>
                <a:lnTo>
                  <a:pt x="8413" y="113264"/>
                </a:lnTo>
                <a:lnTo>
                  <a:pt x="6584" y="124236"/>
                </a:lnTo>
                <a:lnTo>
                  <a:pt x="10241" y="143134"/>
                </a:lnTo>
                <a:lnTo>
                  <a:pt x="2926" y="160203"/>
                </a:lnTo>
                <a:lnTo>
                  <a:pt x="12680" y="171176"/>
                </a:lnTo>
                <a:lnTo>
                  <a:pt x="23653" y="173614"/>
                </a:lnTo>
                <a:lnTo>
                  <a:pt x="37673" y="190073"/>
                </a:lnTo>
                <a:lnTo>
                  <a:pt x="38893" y="205313"/>
                </a:lnTo>
                <a:lnTo>
                  <a:pt x="35845" y="210190"/>
                </a:lnTo>
                <a:lnTo>
                  <a:pt x="32797" y="241889"/>
                </a:lnTo>
                <a:lnTo>
                  <a:pt x="39502" y="243108"/>
                </a:lnTo>
                <a:lnTo>
                  <a:pt x="73640" y="228478"/>
                </a:lnTo>
                <a:lnTo>
                  <a:pt x="97414" y="217505"/>
                </a:lnTo>
                <a:lnTo>
                  <a:pt x="137648" y="210800"/>
                </a:lnTo>
                <a:lnTo>
                  <a:pt x="159593" y="210190"/>
                </a:lnTo>
                <a:lnTo>
                  <a:pt x="183368" y="218115"/>
                </a:lnTo>
                <a:lnTo>
                  <a:pt x="199217" y="217505"/>
                </a:lnTo>
                <a:lnTo>
                  <a:pt x="200437" y="202265"/>
                </a:lnTo>
                <a:lnTo>
                  <a:pt x="185806" y="168737"/>
                </a:lnTo>
                <a:lnTo>
                  <a:pt x="194950" y="124846"/>
                </a:lnTo>
                <a:lnTo>
                  <a:pt x="208971" y="92537"/>
                </a:lnTo>
                <a:lnTo>
                  <a:pt x="200437" y="37064"/>
                </a:lnTo>
                <a:lnTo>
                  <a:pt x="177272" y="27310"/>
                </a:lnTo>
                <a:lnTo>
                  <a:pt x="160813" y="28529"/>
                </a:lnTo>
                <a:lnTo>
                  <a:pt x="149230" y="38283"/>
                </a:lnTo>
                <a:lnTo>
                  <a:pt x="133990" y="30358"/>
                </a:lnTo>
                <a:lnTo>
                  <a:pt x="127894" y="17556"/>
                </a:lnTo>
                <a:lnTo>
                  <a:pt x="112654" y="902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9CC17D6-7D0A-4DC0-82A2-FAEFFE5A7D45}"/>
              </a:ext>
            </a:extLst>
          </p:cNvPr>
          <p:cNvSpPr/>
          <p:nvPr/>
        </p:nvSpPr>
        <p:spPr>
          <a:xfrm>
            <a:off x="6720998" y="3779331"/>
            <a:ext cx="225147" cy="371755"/>
          </a:xfrm>
          <a:custGeom>
            <a:avLst/>
            <a:gdLst>
              <a:gd name="connsiteX0" fmla="*/ 220553 w 262128"/>
              <a:gd name="connsiteY0" fmla="*/ 79736 h 432816"/>
              <a:gd name="connsiteX1" fmla="*/ 221773 w 262128"/>
              <a:gd name="connsiteY1" fmla="*/ 53523 h 432816"/>
              <a:gd name="connsiteX2" fmla="*/ 218725 w 262128"/>
              <a:gd name="connsiteY2" fmla="*/ 27920 h 432816"/>
              <a:gd name="connsiteX3" fmla="*/ 205313 w 262128"/>
              <a:gd name="connsiteY3" fmla="*/ 2926 h 432816"/>
              <a:gd name="connsiteX4" fmla="*/ 195560 w 262128"/>
              <a:gd name="connsiteY4" fmla="*/ 5365 h 432816"/>
              <a:gd name="connsiteX5" fmla="*/ 194341 w 262128"/>
              <a:gd name="connsiteY5" fmla="*/ 17557 h 432816"/>
              <a:gd name="connsiteX6" fmla="*/ 208361 w 262128"/>
              <a:gd name="connsiteY6" fmla="*/ 33406 h 432816"/>
              <a:gd name="connsiteX7" fmla="*/ 204704 w 262128"/>
              <a:gd name="connsiteY7" fmla="*/ 40112 h 432816"/>
              <a:gd name="connsiteX8" fmla="*/ 202874 w 262128"/>
              <a:gd name="connsiteY8" fmla="*/ 52913 h 432816"/>
              <a:gd name="connsiteX9" fmla="*/ 174833 w 262128"/>
              <a:gd name="connsiteY9" fmla="*/ 83393 h 432816"/>
              <a:gd name="connsiteX10" fmla="*/ 165689 w 262128"/>
              <a:gd name="connsiteY10" fmla="*/ 107777 h 432816"/>
              <a:gd name="connsiteX11" fmla="*/ 161422 w 262128"/>
              <a:gd name="connsiteY11" fmla="*/ 127894 h 432816"/>
              <a:gd name="connsiteX12" fmla="*/ 154106 w 262128"/>
              <a:gd name="connsiteY12" fmla="*/ 136429 h 432816"/>
              <a:gd name="connsiteX13" fmla="*/ 147401 w 262128"/>
              <a:gd name="connsiteY13" fmla="*/ 163861 h 432816"/>
              <a:gd name="connsiteX14" fmla="*/ 129113 w 262128"/>
              <a:gd name="connsiteY14" fmla="*/ 179710 h 432816"/>
              <a:gd name="connsiteX15" fmla="*/ 124237 w 262128"/>
              <a:gd name="connsiteY15" fmla="*/ 199217 h 432816"/>
              <a:gd name="connsiteX16" fmla="*/ 116921 w 262128"/>
              <a:gd name="connsiteY16" fmla="*/ 215067 h 432816"/>
              <a:gd name="connsiteX17" fmla="*/ 113873 w 262128"/>
              <a:gd name="connsiteY17" fmla="*/ 230917 h 432816"/>
              <a:gd name="connsiteX18" fmla="*/ 90098 w 262128"/>
              <a:gd name="connsiteY18" fmla="*/ 244328 h 432816"/>
              <a:gd name="connsiteX19" fmla="*/ 70592 w 262128"/>
              <a:gd name="connsiteY19" fmla="*/ 228478 h 432816"/>
              <a:gd name="connsiteX20" fmla="*/ 57790 w 262128"/>
              <a:gd name="connsiteY20" fmla="*/ 229088 h 432816"/>
              <a:gd name="connsiteX21" fmla="*/ 37673 w 262128"/>
              <a:gd name="connsiteY21" fmla="*/ 251643 h 432816"/>
              <a:gd name="connsiteX22" fmla="*/ 27920 w 262128"/>
              <a:gd name="connsiteY22" fmla="*/ 252253 h 432816"/>
              <a:gd name="connsiteX23" fmla="*/ 11461 w 262128"/>
              <a:gd name="connsiteY23" fmla="*/ 289438 h 432816"/>
              <a:gd name="connsiteX24" fmla="*/ 2926 w 262128"/>
              <a:gd name="connsiteY24" fmla="*/ 316870 h 432816"/>
              <a:gd name="connsiteX25" fmla="*/ 2926 w 262128"/>
              <a:gd name="connsiteY25" fmla="*/ 327843 h 432816"/>
              <a:gd name="connsiteX26" fmla="*/ 11461 w 262128"/>
              <a:gd name="connsiteY26" fmla="*/ 333329 h 432816"/>
              <a:gd name="connsiteX27" fmla="*/ 18166 w 262128"/>
              <a:gd name="connsiteY27" fmla="*/ 350398 h 432816"/>
              <a:gd name="connsiteX28" fmla="*/ 34016 w 262128"/>
              <a:gd name="connsiteY28" fmla="*/ 357104 h 432816"/>
              <a:gd name="connsiteX29" fmla="*/ 47426 w 262128"/>
              <a:gd name="connsiteY29" fmla="*/ 382707 h 432816"/>
              <a:gd name="connsiteX30" fmla="*/ 42550 w 262128"/>
              <a:gd name="connsiteY30" fmla="*/ 413187 h 432816"/>
              <a:gd name="connsiteX31" fmla="*/ 98633 w 262128"/>
              <a:gd name="connsiteY31" fmla="*/ 414406 h 432816"/>
              <a:gd name="connsiteX32" fmla="*/ 114482 w 262128"/>
              <a:gd name="connsiteY32" fmla="*/ 411968 h 432816"/>
              <a:gd name="connsiteX33" fmla="*/ 135209 w 262128"/>
              <a:gd name="connsiteY33" fmla="*/ 416845 h 432816"/>
              <a:gd name="connsiteX34" fmla="*/ 155936 w 262128"/>
              <a:gd name="connsiteY34" fmla="*/ 411968 h 432816"/>
              <a:gd name="connsiteX35" fmla="*/ 160202 w 262128"/>
              <a:gd name="connsiteY35" fmla="*/ 413797 h 432816"/>
              <a:gd name="connsiteX36" fmla="*/ 203485 w 262128"/>
              <a:gd name="connsiteY36" fmla="*/ 415625 h 432816"/>
              <a:gd name="connsiteX37" fmla="*/ 230917 w 262128"/>
              <a:gd name="connsiteY37" fmla="*/ 425989 h 432816"/>
              <a:gd name="connsiteX38" fmla="*/ 258349 w 262128"/>
              <a:gd name="connsiteY38" fmla="*/ 435133 h 432816"/>
              <a:gd name="connsiteX39" fmla="*/ 260786 w 262128"/>
              <a:gd name="connsiteY39" fmla="*/ 413797 h 432816"/>
              <a:gd name="connsiteX40" fmla="*/ 257129 w 262128"/>
              <a:gd name="connsiteY40" fmla="*/ 402824 h 432816"/>
              <a:gd name="connsiteX41" fmla="*/ 255301 w 262128"/>
              <a:gd name="connsiteY41" fmla="*/ 385145 h 432816"/>
              <a:gd name="connsiteX42" fmla="*/ 239450 w 262128"/>
              <a:gd name="connsiteY42" fmla="*/ 372344 h 432816"/>
              <a:gd name="connsiteX43" fmla="*/ 226649 w 262128"/>
              <a:gd name="connsiteY43" fmla="*/ 352837 h 432816"/>
              <a:gd name="connsiteX44" fmla="*/ 223601 w 262128"/>
              <a:gd name="connsiteY44" fmla="*/ 338816 h 432816"/>
              <a:gd name="connsiteX45" fmla="*/ 207752 w 262128"/>
              <a:gd name="connsiteY45" fmla="*/ 318699 h 432816"/>
              <a:gd name="connsiteX46" fmla="*/ 210190 w 262128"/>
              <a:gd name="connsiteY46" fmla="*/ 307117 h 432816"/>
              <a:gd name="connsiteX47" fmla="*/ 206533 w 262128"/>
              <a:gd name="connsiteY47" fmla="*/ 290657 h 432816"/>
              <a:gd name="connsiteX48" fmla="*/ 208970 w 262128"/>
              <a:gd name="connsiteY48" fmla="*/ 260177 h 432816"/>
              <a:gd name="connsiteX49" fmla="*/ 217505 w 262128"/>
              <a:gd name="connsiteY49" fmla="*/ 253472 h 432816"/>
              <a:gd name="connsiteX50" fmla="*/ 233965 w 262128"/>
              <a:gd name="connsiteY50" fmla="*/ 213848 h 432816"/>
              <a:gd name="connsiteX51" fmla="*/ 239450 w 262128"/>
              <a:gd name="connsiteY51" fmla="*/ 203485 h 432816"/>
              <a:gd name="connsiteX52" fmla="*/ 228478 w 262128"/>
              <a:gd name="connsiteY52" fmla="*/ 176662 h 432816"/>
              <a:gd name="connsiteX53" fmla="*/ 223601 w 262128"/>
              <a:gd name="connsiteY53" fmla="*/ 160813 h 432816"/>
              <a:gd name="connsiteX54" fmla="*/ 208361 w 262128"/>
              <a:gd name="connsiteY54" fmla="*/ 154107 h 432816"/>
              <a:gd name="connsiteX55" fmla="*/ 188245 w 262128"/>
              <a:gd name="connsiteY55" fmla="*/ 131552 h 432816"/>
              <a:gd name="connsiteX56" fmla="*/ 195560 w 262128"/>
              <a:gd name="connsiteY56" fmla="*/ 113264 h 432816"/>
              <a:gd name="connsiteX57" fmla="*/ 210800 w 262128"/>
              <a:gd name="connsiteY57" fmla="*/ 116921 h 432816"/>
              <a:gd name="connsiteX58" fmla="*/ 220553 w 262128"/>
              <a:gd name="connsiteY58" fmla="*/ 114483 h 432816"/>
              <a:gd name="connsiteX59" fmla="*/ 239450 w 262128"/>
              <a:gd name="connsiteY59" fmla="*/ 115093 h 432816"/>
              <a:gd name="connsiteX60" fmla="*/ 220553 w 262128"/>
              <a:gd name="connsiteY60" fmla="*/ 79736 h 43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62128" h="432816">
                <a:moveTo>
                  <a:pt x="220553" y="79736"/>
                </a:moveTo>
                <a:lnTo>
                  <a:pt x="221773" y="53523"/>
                </a:lnTo>
                <a:lnTo>
                  <a:pt x="218725" y="27920"/>
                </a:lnTo>
                <a:lnTo>
                  <a:pt x="205313" y="2926"/>
                </a:lnTo>
                <a:lnTo>
                  <a:pt x="195560" y="5365"/>
                </a:lnTo>
                <a:lnTo>
                  <a:pt x="194341" y="17557"/>
                </a:lnTo>
                <a:lnTo>
                  <a:pt x="208361" y="33406"/>
                </a:lnTo>
                <a:lnTo>
                  <a:pt x="204704" y="40112"/>
                </a:lnTo>
                <a:lnTo>
                  <a:pt x="202874" y="52913"/>
                </a:lnTo>
                <a:lnTo>
                  <a:pt x="174833" y="83393"/>
                </a:lnTo>
                <a:lnTo>
                  <a:pt x="165689" y="107777"/>
                </a:lnTo>
                <a:lnTo>
                  <a:pt x="161422" y="127894"/>
                </a:lnTo>
                <a:lnTo>
                  <a:pt x="154106" y="136429"/>
                </a:lnTo>
                <a:lnTo>
                  <a:pt x="147401" y="163861"/>
                </a:lnTo>
                <a:lnTo>
                  <a:pt x="129113" y="179710"/>
                </a:lnTo>
                <a:lnTo>
                  <a:pt x="124237" y="199217"/>
                </a:lnTo>
                <a:lnTo>
                  <a:pt x="116921" y="215067"/>
                </a:lnTo>
                <a:lnTo>
                  <a:pt x="113873" y="230917"/>
                </a:lnTo>
                <a:lnTo>
                  <a:pt x="90098" y="244328"/>
                </a:lnTo>
                <a:lnTo>
                  <a:pt x="70592" y="228478"/>
                </a:lnTo>
                <a:lnTo>
                  <a:pt x="57790" y="229088"/>
                </a:lnTo>
                <a:lnTo>
                  <a:pt x="37673" y="251643"/>
                </a:lnTo>
                <a:lnTo>
                  <a:pt x="27920" y="252253"/>
                </a:lnTo>
                <a:lnTo>
                  <a:pt x="11461" y="289438"/>
                </a:lnTo>
                <a:lnTo>
                  <a:pt x="2926" y="316870"/>
                </a:lnTo>
                <a:lnTo>
                  <a:pt x="2926" y="327843"/>
                </a:lnTo>
                <a:lnTo>
                  <a:pt x="11461" y="333329"/>
                </a:lnTo>
                <a:lnTo>
                  <a:pt x="18166" y="350398"/>
                </a:lnTo>
                <a:lnTo>
                  <a:pt x="34016" y="357104"/>
                </a:lnTo>
                <a:lnTo>
                  <a:pt x="47426" y="382707"/>
                </a:lnTo>
                <a:lnTo>
                  <a:pt x="42550" y="413187"/>
                </a:lnTo>
                <a:lnTo>
                  <a:pt x="98633" y="414406"/>
                </a:lnTo>
                <a:lnTo>
                  <a:pt x="114482" y="411968"/>
                </a:lnTo>
                <a:lnTo>
                  <a:pt x="135209" y="416845"/>
                </a:lnTo>
                <a:lnTo>
                  <a:pt x="155936" y="411968"/>
                </a:lnTo>
                <a:lnTo>
                  <a:pt x="160202" y="413797"/>
                </a:lnTo>
                <a:lnTo>
                  <a:pt x="203485" y="415625"/>
                </a:lnTo>
                <a:lnTo>
                  <a:pt x="230917" y="425989"/>
                </a:lnTo>
                <a:lnTo>
                  <a:pt x="258349" y="435133"/>
                </a:lnTo>
                <a:lnTo>
                  <a:pt x="260786" y="413797"/>
                </a:lnTo>
                <a:lnTo>
                  <a:pt x="257129" y="402824"/>
                </a:lnTo>
                <a:lnTo>
                  <a:pt x="255301" y="385145"/>
                </a:lnTo>
                <a:lnTo>
                  <a:pt x="239450" y="372344"/>
                </a:lnTo>
                <a:lnTo>
                  <a:pt x="226649" y="352837"/>
                </a:lnTo>
                <a:lnTo>
                  <a:pt x="223601" y="338816"/>
                </a:lnTo>
                <a:lnTo>
                  <a:pt x="207752" y="318699"/>
                </a:lnTo>
                <a:lnTo>
                  <a:pt x="210190" y="307117"/>
                </a:lnTo>
                <a:lnTo>
                  <a:pt x="206533" y="290657"/>
                </a:lnTo>
                <a:lnTo>
                  <a:pt x="208970" y="260177"/>
                </a:lnTo>
                <a:lnTo>
                  <a:pt x="217505" y="253472"/>
                </a:lnTo>
                <a:lnTo>
                  <a:pt x="233965" y="213848"/>
                </a:lnTo>
                <a:lnTo>
                  <a:pt x="239450" y="203485"/>
                </a:lnTo>
                <a:lnTo>
                  <a:pt x="228478" y="176662"/>
                </a:lnTo>
                <a:lnTo>
                  <a:pt x="223601" y="160813"/>
                </a:lnTo>
                <a:lnTo>
                  <a:pt x="208361" y="154107"/>
                </a:lnTo>
                <a:lnTo>
                  <a:pt x="188245" y="131552"/>
                </a:lnTo>
                <a:lnTo>
                  <a:pt x="195560" y="113264"/>
                </a:lnTo>
                <a:lnTo>
                  <a:pt x="210800" y="116921"/>
                </a:lnTo>
                <a:lnTo>
                  <a:pt x="220553" y="114483"/>
                </a:lnTo>
                <a:lnTo>
                  <a:pt x="239450" y="115093"/>
                </a:lnTo>
                <a:lnTo>
                  <a:pt x="220553" y="7973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FA5851A3-4C1D-4637-8EE4-93D399DC1E97}"/>
              </a:ext>
            </a:extLst>
          </p:cNvPr>
          <p:cNvSpPr/>
          <p:nvPr/>
        </p:nvSpPr>
        <p:spPr>
          <a:xfrm>
            <a:off x="6828859" y="4032752"/>
            <a:ext cx="560250" cy="617845"/>
          </a:xfrm>
          <a:custGeom>
            <a:avLst/>
            <a:gdLst>
              <a:gd name="connsiteX0" fmla="*/ 489997 w 652272"/>
              <a:gd name="connsiteY0" fmla="*/ 7193 h 719328"/>
              <a:gd name="connsiteX1" fmla="*/ 463784 w 652272"/>
              <a:gd name="connsiteY1" fmla="*/ 2926 h 719328"/>
              <a:gd name="connsiteX2" fmla="*/ 451592 w 652272"/>
              <a:gd name="connsiteY2" fmla="*/ 6584 h 719328"/>
              <a:gd name="connsiteX3" fmla="*/ 446105 w 652272"/>
              <a:gd name="connsiteY3" fmla="*/ 15728 h 719328"/>
              <a:gd name="connsiteX4" fmla="*/ 435133 w 652272"/>
              <a:gd name="connsiteY4" fmla="*/ 16947 h 719328"/>
              <a:gd name="connsiteX5" fmla="*/ 421721 w 652272"/>
              <a:gd name="connsiteY5" fmla="*/ 9022 h 719328"/>
              <a:gd name="connsiteX6" fmla="*/ 383926 w 652272"/>
              <a:gd name="connsiteY6" fmla="*/ 27920 h 719328"/>
              <a:gd name="connsiteX7" fmla="*/ 368077 w 652272"/>
              <a:gd name="connsiteY7" fmla="*/ 24262 h 719328"/>
              <a:gd name="connsiteX8" fmla="*/ 363200 w 652272"/>
              <a:gd name="connsiteY8" fmla="*/ 27310 h 719328"/>
              <a:gd name="connsiteX9" fmla="*/ 353446 w 652272"/>
              <a:gd name="connsiteY9" fmla="*/ 50475 h 719328"/>
              <a:gd name="connsiteX10" fmla="*/ 327843 w 652272"/>
              <a:gd name="connsiteY10" fmla="*/ 43160 h 719328"/>
              <a:gd name="connsiteX11" fmla="*/ 302849 w 652272"/>
              <a:gd name="connsiteY11" fmla="*/ 39502 h 719328"/>
              <a:gd name="connsiteX12" fmla="*/ 280904 w 652272"/>
              <a:gd name="connsiteY12" fmla="*/ 24872 h 719328"/>
              <a:gd name="connsiteX13" fmla="*/ 252862 w 652272"/>
              <a:gd name="connsiteY13" fmla="*/ 12070 h 719328"/>
              <a:gd name="connsiteX14" fmla="*/ 234574 w 652272"/>
              <a:gd name="connsiteY14" fmla="*/ 24262 h 719328"/>
              <a:gd name="connsiteX15" fmla="*/ 221163 w 652272"/>
              <a:gd name="connsiteY15" fmla="*/ 43769 h 719328"/>
              <a:gd name="connsiteX16" fmla="*/ 218115 w 652272"/>
              <a:gd name="connsiteY16" fmla="*/ 71201 h 719328"/>
              <a:gd name="connsiteX17" fmla="*/ 216286 w 652272"/>
              <a:gd name="connsiteY17" fmla="*/ 94366 h 719328"/>
              <a:gd name="connsiteX18" fmla="*/ 206533 w 652272"/>
              <a:gd name="connsiteY18" fmla="*/ 115092 h 719328"/>
              <a:gd name="connsiteX19" fmla="*/ 199827 w 652272"/>
              <a:gd name="connsiteY19" fmla="*/ 139476 h 719328"/>
              <a:gd name="connsiteX20" fmla="*/ 195560 w 652272"/>
              <a:gd name="connsiteY20" fmla="*/ 173614 h 719328"/>
              <a:gd name="connsiteX21" fmla="*/ 197389 w 652272"/>
              <a:gd name="connsiteY21" fmla="*/ 195560 h 719328"/>
              <a:gd name="connsiteX22" fmla="*/ 191902 w 652272"/>
              <a:gd name="connsiteY22" fmla="*/ 208971 h 719328"/>
              <a:gd name="connsiteX23" fmla="*/ 190683 w 652272"/>
              <a:gd name="connsiteY23" fmla="*/ 223601 h 719328"/>
              <a:gd name="connsiteX24" fmla="*/ 187025 w 652272"/>
              <a:gd name="connsiteY24" fmla="*/ 235793 h 719328"/>
              <a:gd name="connsiteX25" fmla="*/ 164470 w 652272"/>
              <a:gd name="connsiteY25" fmla="*/ 254691 h 719328"/>
              <a:gd name="connsiteX26" fmla="*/ 148621 w 652272"/>
              <a:gd name="connsiteY26" fmla="*/ 274198 h 719328"/>
              <a:gd name="connsiteX27" fmla="*/ 133381 w 652272"/>
              <a:gd name="connsiteY27" fmla="*/ 311993 h 719328"/>
              <a:gd name="connsiteX28" fmla="*/ 134600 w 652272"/>
              <a:gd name="connsiteY28" fmla="*/ 344302 h 719328"/>
              <a:gd name="connsiteX29" fmla="*/ 126065 w 652272"/>
              <a:gd name="connsiteY29" fmla="*/ 356494 h 719328"/>
              <a:gd name="connsiteX30" fmla="*/ 105949 w 652272"/>
              <a:gd name="connsiteY30" fmla="*/ 375392 h 719328"/>
              <a:gd name="connsiteX31" fmla="*/ 85222 w 652272"/>
              <a:gd name="connsiteY31" fmla="*/ 399776 h 719328"/>
              <a:gd name="connsiteX32" fmla="*/ 73030 w 652272"/>
              <a:gd name="connsiteY32" fmla="*/ 393070 h 719328"/>
              <a:gd name="connsiteX33" fmla="*/ 70592 w 652272"/>
              <a:gd name="connsiteY33" fmla="*/ 382097 h 719328"/>
              <a:gd name="connsiteX34" fmla="*/ 51694 w 652272"/>
              <a:gd name="connsiteY34" fmla="*/ 381488 h 719328"/>
              <a:gd name="connsiteX35" fmla="*/ 40112 w 652272"/>
              <a:gd name="connsiteY35" fmla="*/ 396118 h 719328"/>
              <a:gd name="connsiteX36" fmla="*/ 30968 w 652272"/>
              <a:gd name="connsiteY36" fmla="*/ 392460 h 719328"/>
              <a:gd name="connsiteX37" fmla="*/ 18776 w 652272"/>
              <a:gd name="connsiteY37" fmla="*/ 400385 h 719328"/>
              <a:gd name="connsiteX38" fmla="*/ 13289 w 652272"/>
              <a:gd name="connsiteY38" fmla="*/ 410748 h 719328"/>
              <a:gd name="connsiteX39" fmla="*/ 12070 w 652272"/>
              <a:gd name="connsiteY39" fmla="*/ 427208 h 719328"/>
              <a:gd name="connsiteX40" fmla="*/ 2926 w 652272"/>
              <a:gd name="connsiteY40" fmla="*/ 431475 h 719328"/>
              <a:gd name="connsiteX41" fmla="*/ 7803 w 652272"/>
              <a:gd name="connsiteY41" fmla="*/ 443667 h 719328"/>
              <a:gd name="connsiteX42" fmla="*/ 21824 w 652272"/>
              <a:gd name="connsiteY42" fmla="*/ 438180 h 719328"/>
              <a:gd name="connsiteX43" fmla="*/ 32187 w 652272"/>
              <a:gd name="connsiteY43" fmla="*/ 438790 h 719328"/>
              <a:gd name="connsiteX44" fmla="*/ 43769 w 652272"/>
              <a:gd name="connsiteY44" fmla="*/ 434523 h 719328"/>
              <a:gd name="connsiteX45" fmla="*/ 144963 w 652272"/>
              <a:gd name="connsiteY45" fmla="*/ 435132 h 719328"/>
              <a:gd name="connsiteX46" fmla="*/ 152888 w 652272"/>
              <a:gd name="connsiteY46" fmla="*/ 463784 h 719328"/>
              <a:gd name="connsiteX47" fmla="*/ 162641 w 652272"/>
              <a:gd name="connsiteY47" fmla="*/ 486948 h 719328"/>
              <a:gd name="connsiteX48" fmla="*/ 170566 w 652272"/>
              <a:gd name="connsiteY48" fmla="*/ 499750 h 719328"/>
              <a:gd name="connsiteX49" fmla="*/ 183368 w 652272"/>
              <a:gd name="connsiteY49" fmla="*/ 519867 h 719328"/>
              <a:gd name="connsiteX50" fmla="*/ 205923 w 652272"/>
              <a:gd name="connsiteY50" fmla="*/ 516819 h 719328"/>
              <a:gd name="connsiteX51" fmla="*/ 217505 w 652272"/>
              <a:gd name="connsiteY51" fmla="*/ 511332 h 719328"/>
              <a:gd name="connsiteX52" fmla="*/ 235793 w 652272"/>
              <a:gd name="connsiteY52" fmla="*/ 516819 h 719328"/>
              <a:gd name="connsiteX53" fmla="*/ 241280 w 652272"/>
              <a:gd name="connsiteY53" fmla="*/ 507065 h 719328"/>
              <a:gd name="connsiteX54" fmla="*/ 250424 w 652272"/>
              <a:gd name="connsiteY54" fmla="*/ 484510 h 719328"/>
              <a:gd name="connsiteX55" fmla="*/ 271150 w 652272"/>
              <a:gd name="connsiteY55" fmla="*/ 482681 h 719328"/>
              <a:gd name="connsiteX56" fmla="*/ 272979 w 652272"/>
              <a:gd name="connsiteY56" fmla="*/ 475976 h 719328"/>
              <a:gd name="connsiteX57" fmla="*/ 290657 w 652272"/>
              <a:gd name="connsiteY57" fmla="*/ 475976 h 719328"/>
              <a:gd name="connsiteX58" fmla="*/ 287609 w 652272"/>
              <a:gd name="connsiteY58" fmla="*/ 489996 h 719328"/>
              <a:gd name="connsiteX59" fmla="*/ 329062 w 652272"/>
              <a:gd name="connsiteY59" fmla="*/ 489996 h 719328"/>
              <a:gd name="connsiteX60" fmla="*/ 329062 w 652272"/>
              <a:gd name="connsiteY60" fmla="*/ 514380 h 719328"/>
              <a:gd name="connsiteX61" fmla="*/ 336377 w 652272"/>
              <a:gd name="connsiteY61" fmla="*/ 529011 h 719328"/>
              <a:gd name="connsiteX62" fmla="*/ 330891 w 652272"/>
              <a:gd name="connsiteY62" fmla="*/ 552176 h 719328"/>
              <a:gd name="connsiteX63" fmla="*/ 332720 w 652272"/>
              <a:gd name="connsiteY63" fmla="*/ 576560 h 719328"/>
              <a:gd name="connsiteX64" fmla="*/ 344302 w 652272"/>
              <a:gd name="connsiteY64" fmla="*/ 590580 h 719328"/>
              <a:gd name="connsiteX65" fmla="*/ 341254 w 652272"/>
              <a:gd name="connsiteY65" fmla="*/ 636910 h 719328"/>
              <a:gd name="connsiteX66" fmla="*/ 349789 w 652272"/>
              <a:gd name="connsiteY66" fmla="*/ 633252 h 719328"/>
              <a:gd name="connsiteX67" fmla="*/ 364419 w 652272"/>
              <a:gd name="connsiteY67" fmla="*/ 634472 h 719328"/>
              <a:gd name="connsiteX68" fmla="*/ 385755 w 652272"/>
              <a:gd name="connsiteY68" fmla="*/ 628376 h 719328"/>
              <a:gd name="connsiteX69" fmla="*/ 401605 w 652272"/>
              <a:gd name="connsiteY69" fmla="*/ 630814 h 719328"/>
              <a:gd name="connsiteX70" fmla="*/ 413187 w 652272"/>
              <a:gd name="connsiteY70" fmla="*/ 631424 h 719328"/>
              <a:gd name="connsiteX71" fmla="*/ 415016 w 652272"/>
              <a:gd name="connsiteY71" fmla="*/ 643616 h 719328"/>
              <a:gd name="connsiteX72" fmla="*/ 430865 w 652272"/>
              <a:gd name="connsiteY72" fmla="*/ 643006 h 719328"/>
              <a:gd name="connsiteX73" fmla="*/ 452201 w 652272"/>
              <a:gd name="connsiteY73" fmla="*/ 646664 h 719328"/>
              <a:gd name="connsiteX74" fmla="*/ 463174 w 652272"/>
              <a:gd name="connsiteY74" fmla="*/ 663732 h 719328"/>
              <a:gd name="connsiteX75" fmla="*/ 490606 w 652272"/>
              <a:gd name="connsiteY75" fmla="*/ 669219 h 719328"/>
              <a:gd name="connsiteX76" fmla="*/ 511333 w 652272"/>
              <a:gd name="connsiteY76" fmla="*/ 657027 h 719328"/>
              <a:gd name="connsiteX77" fmla="*/ 518648 w 652272"/>
              <a:gd name="connsiteY77" fmla="*/ 677753 h 719328"/>
              <a:gd name="connsiteX78" fmla="*/ 544861 w 652272"/>
              <a:gd name="connsiteY78" fmla="*/ 682630 h 719328"/>
              <a:gd name="connsiteX79" fmla="*/ 557053 w 652272"/>
              <a:gd name="connsiteY79" fmla="*/ 699699 h 719328"/>
              <a:gd name="connsiteX80" fmla="*/ 569854 w 652272"/>
              <a:gd name="connsiteY80" fmla="*/ 721035 h 719328"/>
              <a:gd name="connsiteX81" fmla="*/ 596067 w 652272"/>
              <a:gd name="connsiteY81" fmla="*/ 721035 h 719328"/>
              <a:gd name="connsiteX82" fmla="*/ 594238 w 652272"/>
              <a:gd name="connsiteY82" fmla="*/ 678972 h 719328"/>
              <a:gd name="connsiteX83" fmla="*/ 585094 w 652272"/>
              <a:gd name="connsiteY83" fmla="*/ 686288 h 719328"/>
              <a:gd name="connsiteX84" fmla="*/ 561320 w 652272"/>
              <a:gd name="connsiteY84" fmla="*/ 671048 h 719328"/>
              <a:gd name="connsiteX85" fmla="*/ 552785 w 652272"/>
              <a:gd name="connsiteY85" fmla="*/ 664342 h 719328"/>
              <a:gd name="connsiteX86" fmla="*/ 557662 w 652272"/>
              <a:gd name="connsiteY86" fmla="*/ 625328 h 719328"/>
              <a:gd name="connsiteX87" fmla="*/ 564977 w 652272"/>
              <a:gd name="connsiteY87" fmla="*/ 579608 h 719328"/>
              <a:gd name="connsiteX88" fmla="*/ 557662 w 652272"/>
              <a:gd name="connsiteY88" fmla="*/ 562539 h 719328"/>
              <a:gd name="connsiteX89" fmla="*/ 567416 w 652272"/>
              <a:gd name="connsiteY89" fmla="*/ 537545 h 719328"/>
              <a:gd name="connsiteX90" fmla="*/ 577169 w 652272"/>
              <a:gd name="connsiteY90" fmla="*/ 533278 h 719328"/>
              <a:gd name="connsiteX91" fmla="*/ 622889 w 652272"/>
              <a:gd name="connsiteY91" fmla="*/ 526572 h 719328"/>
              <a:gd name="connsiteX92" fmla="*/ 628985 w 652272"/>
              <a:gd name="connsiteY92" fmla="*/ 528401 h 719328"/>
              <a:gd name="connsiteX93" fmla="*/ 630205 w 652272"/>
              <a:gd name="connsiteY93" fmla="*/ 521696 h 719328"/>
              <a:gd name="connsiteX94" fmla="*/ 621061 w 652272"/>
              <a:gd name="connsiteY94" fmla="*/ 511332 h 719328"/>
              <a:gd name="connsiteX95" fmla="*/ 616793 w 652272"/>
              <a:gd name="connsiteY95" fmla="*/ 489996 h 719328"/>
              <a:gd name="connsiteX96" fmla="*/ 596067 w 652272"/>
              <a:gd name="connsiteY96" fmla="*/ 468660 h 719328"/>
              <a:gd name="connsiteX97" fmla="*/ 585094 w 652272"/>
              <a:gd name="connsiteY97" fmla="*/ 441228 h 719328"/>
              <a:gd name="connsiteX98" fmla="*/ 591190 w 652272"/>
              <a:gd name="connsiteY98" fmla="*/ 424769 h 719328"/>
              <a:gd name="connsiteX99" fmla="*/ 582046 w 652272"/>
              <a:gd name="connsiteY99" fmla="*/ 402824 h 719328"/>
              <a:gd name="connsiteX100" fmla="*/ 588752 w 652272"/>
              <a:gd name="connsiteY100" fmla="*/ 340644 h 719328"/>
              <a:gd name="connsiteX101" fmla="*/ 589361 w 652272"/>
              <a:gd name="connsiteY101" fmla="*/ 341254 h 719328"/>
              <a:gd name="connsiteX102" fmla="*/ 588752 w 652272"/>
              <a:gd name="connsiteY102" fmla="*/ 334548 h 719328"/>
              <a:gd name="connsiteX103" fmla="*/ 580217 w 652272"/>
              <a:gd name="connsiteY103" fmla="*/ 316870 h 719328"/>
              <a:gd name="connsiteX104" fmla="*/ 583875 w 652272"/>
              <a:gd name="connsiteY104" fmla="*/ 295534 h 719328"/>
              <a:gd name="connsiteX105" fmla="*/ 588752 w 652272"/>
              <a:gd name="connsiteY105" fmla="*/ 293096 h 719328"/>
              <a:gd name="connsiteX106" fmla="*/ 589971 w 652272"/>
              <a:gd name="connsiteY106" fmla="*/ 269931 h 719328"/>
              <a:gd name="connsiteX107" fmla="*/ 599725 w 652272"/>
              <a:gd name="connsiteY107" fmla="*/ 258958 h 719328"/>
              <a:gd name="connsiteX108" fmla="*/ 600334 w 652272"/>
              <a:gd name="connsiteY108" fmla="*/ 229697 h 719328"/>
              <a:gd name="connsiteX109" fmla="*/ 608259 w 652272"/>
              <a:gd name="connsiteY109" fmla="*/ 215067 h 719328"/>
              <a:gd name="connsiteX110" fmla="*/ 610088 w 652272"/>
              <a:gd name="connsiteY110" fmla="*/ 183977 h 719328"/>
              <a:gd name="connsiteX111" fmla="*/ 617403 w 652272"/>
              <a:gd name="connsiteY111" fmla="*/ 165689 h 719328"/>
              <a:gd name="connsiteX112" fmla="*/ 630205 w 652272"/>
              <a:gd name="connsiteY112" fmla="*/ 145572 h 719328"/>
              <a:gd name="connsiteX113" fmla="*/ 643616 w 652272"/>
              <a:gd name="connsiteY113" fmla="*/ 135209 h 719328"/>
              <a:gd name="connsiteX114" fmla="*/ 654589 w 652272"/>
              <a:gd name="connsiteY114" fmla="*/ 121188 h 719328"/>
              <a:gd name="connsiteX115" fmla="*/ 640568 w 652272"/>
              <a:gd name="connsiteY115" fmla="*/ 116312 h 719328"/>
              <a:gd name="connsiteX116" fmla="*/ 642397 w 652272"/>
              <a:gd name="connsiteY116" fmla="*/ 70592 h 719328"/>
              <a:gd name="connsiteX117" fmla="*/ 642397 w 652272"/>
              <a:gd name="connsiteY117" fmla="*/ 70592 h 719328"/>
              <a:gd name="connsiteX118" fmla="*/ 611917 w 652272"/>
              <a:gd name="connsiteY118" fmla="*/ 44988 h 719328"/>
              <a:gd name="connsiteX119" fmla="*/ 603382 w 652272"/>
              <a:gd name="connsiteY119" fmla="*/ 28529 h 719328"/>
              <a:gd name="connsiteX120" fmla="*/ 584485 w 652272"/>
              <a:gd name="connsiteY120" fmla="*/ 36454 h 719328"/>
              <a:gd name="connsiteX121" fmla="*/ 568635 w 652272"/>
              <a:gd name="connsiteY121" fmla="*/ 34016 h 719328"/>
              <a:gd name="connsiteX122" fmla="*/ 559491 w 652272"/>
              <a:gd name="connsiteY122" fmla="*/ 40721 h 719328"/>
              <a:gd name="connsiteX123" fmla="*/ 544251 w 652272"/>
              <a:gd name="connsiteY123" fmla="*/ 35844 h 719328"/>
              <a:gd name="connsiteX124" fmla="*/ 522915 w 652272"/>
              <a:gd name="connsiteY124" fmla="*/ 4145 h 719328"/>
              <a:gd name="connsiteX125" fmla="*/ 511942 w 652272"/>
              <a:gd name="connsiteY125" fmla="*/ 7803 h 719328"/>
              <a:gd name="connsiteX126" fmla="*/ 489997 w 652272"/>
              <a:gd name="connsiteY126" fmla="*/ 7193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652272" h="719328">
                <a:moveTo>
                  <a:pt x="489997" y="7193"/>
                </a:moveTo>
                <a:lnTo>
                  <a:pt x="463784" y="2926"/>
                </a:lnTo>
                <a:lnTo>
                  <a:pt x="451592" y="6584"/>
                </a:lnTo>
                <a:lnTo>
                  <a:pt x="446105" y="15728"/>
                </a:lnTo>
                <a:lnTo>
                  <a:pt x="435133" y="16947"/>
                </a:lnTo>
                <a:lnTo>
                  <a:pt x="421721" y="9022"/>
                </a:lnTo>
                <a:lnTo>
                  <a:pt x="383926" y="27920"/>
                </a:lnTo>
                <a:lnTo>
                  <a:pt x="368077" y="24262"/>
                </a:lnTo>
                <a:lnTo>
                  <a:pt x="363200" y="27310"/>
                </a:lnTo>
                <a:lnTo>
                  <a:pt x="353446" y="50475"/>
                </a:lnTo>
                <a:lnTo>
                  <a:pt x="327843" y="43160"/>
                </a:lnTo>
                <a:lnTo>
                  <a:pt x="302849" y="39502"/>
                </a:lnTo>
                <a:lnTo>
                  <a:pt x="280904" y="24872"/>
                </a:lnTo>
                <a:lnTo>
                  <a:pt x="252862" y="12070"/>
                </a:lnTo>
                <a:lnTo>
                  <a:pt x="234574" y="24262"/>
                </a:lnTo>
                <a:lnTo>
                  <a:pt x="221163" y="43769"/>
                </a:lnTo>
                <a:lnTo>
                  <a:pt x="218115" y="71201"/>
                </a:lnTo>
                <a:lnTo>
                  <a:pt x="216286" y="94366"/>
                </a:lnTo>
                <a:lnTo>
                  <a:pt x="206533" y="115092"/>
                </a:lnTo>
                <a:lnTo>
                  <a:pt x="199827" y="139476"/>
                </a:lnTo>
                <a:lnTo>
                  <a:pt x="195560" y="173614"/>
                </a:lnTo>
                <a:lnTo>
                  <a:pt x="197389" y="195560"/>
                </a:lnTo>
                <a:lnTo>
                  <a:pt x="191902" y="208971"/>
                </a:lnTo>
                <a:lnTo>
                  <a:pt x="190683" y="223601"/>
                </a:lnTo>
                <a:lnTo>
                  <a:pt x="187025" y="235793"/>
                </a:lnTo>
                <a:lnTo>
                  <a:pt x="164470" y="254691"/>
                </a:lnTo>
                <a:lnTo>
                  <a:pt x="148621" y="274198"/>
                </a:lnTo>
                <a:lnTo>
                  <a:pt x="133381" y="311993"/>
                </a:lnTo>
                <a:lnTo>
                  <a:pt x="134600" y="344302"/>
                </a:lnTo>
                <a:lnTo>
                  <a:pt x="126065" y="356494"/>
                </a:lnTo>
                <a:lnTo>
                  <a:pt x="105949" y="375392"/>
                </a:lnTo>
                <a:lnTo>
                  <a:pt x="85222" y="399776"/>
                </a:lnTo>
                <a:lnTo>
                  <a:pt x="73030" y="393070"/>
                </a:lnTo>
                <a:lnTo>
                  <a:pt x="70592" y="382097"/>
                </a:lnTo>
                <a:lnTo>
                  <a:pt x="51694" y="381488"/>
                </a:lnTo>
                <a:lnTo>
                  <a:pt x="40112" y="396118"/>
                </a:lnTo>
                <a:lnTo>
                  <a:pt x="30968" y="392460"/>
                </a:lnTo>
                <a:lnTo>
                  <a:pt x="18776" y="400385"/>
                </a:lnTo>
                <a:lnTo>
                  <a:pt x="13289" y="410748"/>
                </a:lnTo>
                <a:lnTo>
                  <a:pt x="12070" y="427208"/>
                </a:lnTo>
                <a:lnTo>
                  <a:pt x="2926" y="431475"/>
                </a:lnTo>
                <a:lnTo>
                  <a:pt x="7803" y="443667"/>
                </a:lnTo>
                <a:lnTo>
                  <a:pt x="21824" y="438180"/>
                </a:lnTo>
                <a:lnTo>
                  <a:pt x="32187" y="438790"/>
                </a:lnTo>
                <a:lnTo>
                  <a:pt x="43769" y="434523"/>
                </a:lnTo>
                <a:lnTo>
                  <a:pt x="144963" y="435132"/>
                </a:lnTo>
                <a:lnTo>
                  <a:pt x="152888" y="463784"/>
                </a:lnTo>
                <a:lnTo>
                  <a:pt x="162641" y="486948"/>
                </a:lnTo>
                <a:lnTo>
                  <a:pt x="170566" y="499750"/>
                </a:lnTo>
                <a:lnTo>
                  <a:pt x="183368" y="519867"/>
                </a:lnTo>
                <a:lnTo>
                  <a:pt x="205923" y="516819"/>
                </a:lnTo>
                <a:lnTo>
                  <a:pt x="217505" y="511332"/>
                </a:lnTo>
                <a:lnTo>
                  <a:pt x="235793" y="516819"/>
                </a:lnTo>
                <a:lnTo>
                  <a:pt x="241280" y="507065"/>
                </a:lnTo>
                <a:lnTo>
                  <a:pt x="250424" y="484510"/>
                </a:lnTo>
                <a:lnTo>
                  <a:pt x="271150" y="482681"/>
                </a:lnTo>
                <a:lnTo>
                  <a:pt x="272979" y="475976"/>
                </a:lnTo>
                <a:lnTo>
                  <a:pt x="290657" y="475976"/>
                </a:lnTo>
                <a:lnTo>
                  <a:pt x="287609" y="489996"/>
                </a:lnTo>
                <a:lnTo>
                  <a:pt x="329062" y="489996"/>
                </a:lnTo>
                <a:lnTo>
                  <a:pt x="329062" y="514380"/>
                </a:lnTo>
                <a:lnTo>
                  <a:pt x="336377" y="529011"/>
                </a:lnTo>
                <a:lnTo>
                  <a:pt x="330891" y="552176"/>
                </a:lnTo>
                <a:lnTo>
                  <a:pt x="332720" y="576560"/>
                </a:lnTo>
                <a:lnTo>
                  <a:pt x="344302" y="590580"/>
                </a:lnTo>
                <a:lnTo>
                  <a:pt x="341254" y="636910"/>
                </a:lnTo>
                <a:lnTo>
                  <a:pt x="349789" y="633252"/>
                </a:lnTo>
                <a:lnTo>
                  <a:pt x="364419" y="634472"/>
                </a:lnTo>
                <a:lnTo>
                  <a:pt x="385755" y="628376"/>
                </a:lnTo>
                <a:lnTo>
                  <a:pt x="401605" y="630814"/>
                </a:lnTo>
                <a:lnTo>
                  <a:pt x="413187" y="631424"/>
                </a:lnTo>
                <a:lnTo>
                  <a:pt x="415016" y="643616"/>
                </a:lnTo>
                <a:lnTo>
                  <a:pt x="430865" y="643006"/>
                </a:lnTo>
                <a:lnTo>
                  <a:pt x="452201" y="646664"/>
                </a:lnTo>
                <a:lnTo>
                  <a:pt x="463174" y="663732"/>
                </a:lnTo>
                <a:lnTo>
                  <a:pt x="490606" y="669219"/>
                </a:lnTo>
                <a:lnTo>
                  <a:pt x="511333" y="657027"/>
                </a:lnTo>
                <a:lnTo>
                  <a:pt x="518648" y="677753"/>
                </a:lnTo>
                <a:lnTo>
                  <a:pt x="544861" y="682630"/>
                </a:lnTo>
                <a:lnTo>
                  <a:pt x="557053" y="699699"/>
                </a:lnTo>
                <a:lnTo>
                  <a:pt x="569854" y="721035"/>
                </a:lnTo>
                <a:lnTo>
                  <a:pt x="596067" y="721035"/>
                </a:lnTo>
                <a:lnTo>
                  <a:pt x="594238" y="678972"/>
                </a:lnTo>
                <a:lnTo>
                  <a:pt x="585094" y="686288"/>
                </a:lnTo>
                <a:lnTo>
                  <a:pt x="561320" y="671048"/>
                </a:lnTo>
                <a:lnTo>
                  <a:pt x="552785" y="664342"/>
                </a:lnTo>
                <a:lnTo>
                  <a:pt x="557662" y="625328"/>
                </a:lnTo>
                <a:lnTo>
                  <a:pt x="564977" y="579608"/>
                </a:lnTo>
                <a:lnTo>
                  <a:pt x="557662" y="562539"/>
                </a:lnTo>
                <a:lnTo>
                  <a:pt x="567416" y="537545"/>
                </a:lnTo>
                <a:lnTo>
                  <a:pt x="577169" y="533278"/>
                </a:lnTo>
                <a:lnTo>
                  <a:pt x="622889" y="526572"/>
                </a:lnTo>
                <a:lnTo>
                  <a:pt x="628985" y="528401"/>
                </a:lnTo>
                <a:lnTo>
                  <a:pt x="630205" y="521696"/>
                </a:lnTo>
                <a:lnTo>
                  <a:pt x="621061" y="511332"/>
                </a:lnTo>
                <a:lnTo>
                  <a:pt x="616793" y="489996"/>
                </a:lnTo>
                <a:lnTo>
                  <a:pt x="596067" y="468660"/>
                </a:lnTo>
                <a:lnTo>
                  <a:pt x="585094" y="441228"/>
                </a:lnTo>
                <a:lnTo>
                  <a:pt x="591190" y="424769"/>
                </a:lnTo>
                <a:lnTo>
                  <a:pt x="582046" y="402824"/>
                </a:lnTo>
                <a:lnTo>
                  <a:pt x="588752" y="340644"/>
                </a:lnTo>
                <a:lnTo>
                  <a:pt x="589361" y="341254"/>
                </a:lnTo>
                <a:lnTo>
                  <a:pt x="588752" y="334548"/>
                </a:lnTo>
                <a:lnTo>
                  <a:pt x="580217" y="316870"/>
                </a:lnTo>
                <a:lnTo>
                  <a:pt x="583875" y="295534"/>
                </a:lnTo>
                <a:lnTo>
                  <a:pt x="588752" y="293096"/>
                </a:lnTo>
                <a:lnTo>
                  <a:pt x="589971" y="269931"/>
                </a:lnTo>
                <a:lnTo>
                  <a:pt x="599725" y="258958"/>
                </a:lnTo>
                <a:lnTo>
                  <a:pt x="600334" y="229697"/>
                </a:lnTo>
                <a:lnTo>
                  <a:pt x="608259" y="215067"/>
                </a:lnTo>
                <a:lnTo>
                  <a:pt x="610088" y="183977"/>
                </a:lnTo>
                <a:lnTo>
                  <a:pt x="617403" y="165689"/>
                </a:lnTo>
                <a:lnTo>
                  <a:pt x="630205" y="145572"/>
                </a:lnTo>
                <a:lnTo>
                  <a:pt x="643616" y="135209"/>
                </a:lnTo>
                <a:lnTo>
                  <a:pt x="654589" y="121188"/>
                </a:lnTo>
                <a:lnTo>
                  <a:pt x="640568" y="116312"/>
                </a:lnTo>
                <a:lnTo>
                  <a:pt x="642397" y="70592"/>
                </a:lnTo>
                <a:lnTo>
                  <a:pt x="642397" y="70592"/>
                </a:lnTo>
                <a:lnTo>
                  <a:pt x="611917" y="44988"/>
                </a:lnTo>
                <a:lnTo>
                  <a:pt x="603382" y="28529"/>
                </a:lnTo>
                <a:lnTo>
                  <a:pt x="584485" y="36454"/>
                </a:lnTo>
                <a:lnTo>
                  <a:pt x="568635" y="34016"/>
                </a:lnTo>
                <a:lnTo>
                  <a:pt x="559491" y="40721"/>
                </a:lnTo>
                <a:lnTo>
                  <a:pt x="544251" y="35844"/>
                </a:lnTo>
                <a:lnTo>
                  <a:pt x="522915" y="4145"/>
                </a:lnTo>
                <a:lnTo>
                  <a:pt x="511942" y="7803"/>
                </a:lnTo>
                <a:lnTo>
                  <a:pt x="489997" y="719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07CC40F5-AA1A-4745-81C6-C745AEF20A47}"/>
              </a:ext>
            </a:extLst>
          </p:cNvPr>
          <p:cNvSpPr/>
          <p:nvPr/>
        </p:nvSpPr>
        <p:spPr>
          <a:xfrm>
            <a:off x="6797443" y="4083540"/>
            <a:ext cx="219911" cy="293215"/>
          </a:xfrm>
          <a:custGeom>
            <a:avLst/>
            <a:gdLst>
              <a:gd name="connsiteX0" fmla="*/ 254691 w 256032"/>
              <a:gd name="connsiteY0" fmla="*/ 12070 h 341376"/>
              <a:gd name="connsiteX1" fmla="*/ 232745 w 256032"/>
              <a:gd name="connsiteY1" fmla="*/ 9632 h 341376"/>
              <a:gd name="connsiteX2" fmla="*/ 209581 w 256032"/>
              <a:gd name="connsiteY2" fmla="*/ 2926 h 341376"/>
              <a:gd name="connsiteX3" fmla="*/ 189464 w 256032"/>
              <a:gd name="connsiteY3" fmla="*/ 23652 h 341376"/>
              <a:gd name="connsiteX4" fmla="*/ 171785 w 256032"/>
              <a:gd name="connsiteY4" fmla="*/ 59619 h 341376"/>
              <a:gd name="connsiteX5" fmla="*/ 169347 w 256032"/>
              <a:gd name="connsiteY5" fmla="*/ 80955 h 341376"/>
              <a:gd name="connsiteX6" fmla="*/ 141915 w 256032"/>
              <a:gd name="connsiteY6" fmla="*/ 71811 h 341376"/>
              <a:gd name="connsiteX7" fmla="*/ 114483 w 256032"/>
              <a:gd name="connsiteY7" fmla="*/ 61448 h 341376"/>
              <a:gd name="connsiteX8" fmla="*/ 71201 w 256032"/>
              <a:gd name="connsiteY8" fmla="*/ 59619 h 341376"/>
              <a:gd name="connsiteX9" fmla="*/ 68763 w 256032"/>
              <a:gd name="connsiteY9" fmla="*/ 76688 h 341376"/>
              <a:gd name="connsiteX10" fmla="*/ 77907 w 256032"/>
              <a:gd name="connsiteY10" fmla="*/ 96804 h 341376"/>
              <a:gd name="connsiteX11" fmla="*/ 103510 w 256032"/>
              <a:gd name="connsiteY11" fmla="*/ 93756 h 341376"/>
              <a:gd name="connsiteX12" fmla="*/ 112045 w 256032"/>
              <a:gd name="connsiteY12" fmla="*/ 101072 h 341376"/>
              <a:gd name="connsiteX13" fmla="*/ 97414 w 256032"/>
              <a:gd name="connsiteY13" fmla="*/ 146182 h 341376"/>
              <a:gd name="connsiteX14" fmla="*/ 113873 w 256032"/>
              <a:gd name="connsiteY14" fmla="*/ 169347 h 341376"/>
              <a:gd name="connsiteX15" fmla="*/ 117531 w 256032"/>
              <a:gd name="connsiteY15" fmla="*/ 199217 h 341376"/>
              <a:gd name="connsiteX16" fmla="*/ 112654 w 256032"/>
              <a:gd name="connsiteY16" fmla="*/ 225430 h 341376"/>
              <a:gd name="connsiteX17" fmla="*/ 102291 w 256032"/>
              <a:gd name="connsiteY17" fmla="*/ 243718 h 341376"/>
              <a:gd name="connsiteX18" fmla="*/ 72421 w 256032"/>
              <a:gd name="connsiteY18" fmla="*/ 241889 h 341376"/>
              <a:gd name="connsiteX19" fmla="*/ 54133 w 256032"/>
              <a:gd name="connsiteY19" fmla="*/ 223601 h 341376"/>
              <a:gd name="connsiteX20" fmla="*/ 51085 w 256032"/>
              <a:gd name="connsiteY20" fmla="*/ 240670 h 341376"/>
              <a:gd name="connsiteX21" fmla="*/ 27920 w 256032"/>
              <a:gd name="connsiteY21" fmla="*/ 245547 h 341376"/>
              <a:gd name="connsiteX22" fmla="*/ 16337 w 256032"/>
              <a:gd name="connsiteY22" fmla="*/ 255300 h 341376"/>
              <a:gd name="connsiteX23" fmla="*/ 29139 w 256032"/>
              <a:gd name="connsiteY23" fmla="*/ 280904 h 341376"/>
              <a:gd name="connsiteX24" fmla="*/ 2926 w 256032"/>
              <a:gd name="connsiteY24" fmla="*/ 302240 h 341376"/>
              <a:gd name="connsiteX25" fmla="*/ 30968 w 256032"/>
              <a:gd name="connsiteY25" fmla="*/ 343083 h 341376"/>
              <a:gd name="connsiteX26" fmla="*/ 44379 w 256032"/>
              <a:gd name="connsiteY26" fmla="*/ 326624 h 341376"/>
              <a:gd name="connsiteX27" fmla="*/ 55352 w 256032"/>
              <a:gd name="connsiteY27" fmla="*/ 319918 h 341376"/>
              <a:gd name="connsiteX28" fmla="*/ 67544 w 256032"/>
              <a:gd name="connsiteY28" fmla="*/ 333329 h 341376"/>
              <a:gd name="connsiteX29" fmla="*/ 76688 w 256032"/>
              <a:gd name="connsiteY29" fmla="*/ 336987 h 341376"/>
              <a:gd name="connsiteX30" fmla="*/ 88270 w 256032"/>
              <a:gd name="connsiteY30" fmla="*/ 322356 h 341376"/>
              <a:gd name="connsiteX31" fmla="*/ 107168 w 256032"/>
              <a:gd name="connsiteY31" fmla="*/ 322966 h 341376"/>
              <a:gd name="connsiteX32" fmla="*/ 109606 w 256032"/>
              <a:gd name="connsiteY32" fmla="*/ 333939 h 341376"/>
              <a:gd name="connsiteX33" fmla="*/ 121798 w 256032"/>
              <a:gd name="connsiteY33" fmla="*/ 340644 h 341376"/>
              <a:gd name="connsiteX34" fmla="*/ 142525 w 256032"/>
              <a:gd name="connsiteY34" fmla="*/ 316260 h 341376"/>
              <a:gd name="connsiteX35" fmla="*/ 162641 w 256032"/>
              <a:gd name="connsiteY35" fmla="*/ 297363 h 341376"/>
              <a:gd name="connsiteX36" fmla="*/ 171176 w 256032"/>
              <a:gd name="connsiteY36" fmla="*/ 285171 h 341376"/>
              <a:gd name="connsiteX37" fmla="*/ 169957 w 256032"/>
              <a:gd name="connsiteY37" fmla="*/ 252862 h 341376"/>
              <a:gd name="connsiteX38" fmla="*/ 185197 w 256032"/>
              <a:gd name="connsiteY38" fmla="*/ 215067 h 341376"/>
              <a:gd name="connsiteX39" fmla="*/ 201046 w 256032"/>
              <a:gd name="connsiteY39" fmla="*/ 195560 h 341376"/>
              <a:gd name="connsiteX40" fmla="*/ 223601 w 256032"/>
              <a:gd name="connsiteY40" fmla="*/ 176662 h 341376"/>
              <a:gd name="connsiteX41" fmla="*/ 227259 w 256032"/>
              <a:gd name="connsiteY41" fmla="*/ 164470 h 341376"/>
              <a:gd name="connsiteX42" fmla="*/ 228478 w 256032"/>
              <a:gd name="connsiteY42" fmla="*/ 149840 h 341376"/>
              <a:gd name="connsiteX43" fmla="*/ 233965 w 256032"/>
              <a:gd name="connsiteY43" fmla="*/ 136428 h 341376"/>
              <a:gd name="connsiteX44" fmla="*/ 232136 w 256032"/>
              <a:gd name="connsiteY44" fmla="*/ 114483 h 341376"/>
              <a:gd name="connsiteX45" fmla="*/ 236403 w 256032"/>
              <a:gd name="connsiteY45" fmla="*/ 80345 h 341376"/>
              <a:gd name="connsiteX46" fmla="*/ 243109 w 256032"/>
              <a:gd name="connsiteY46" fmla="*/ 55961 h 341376"/>
              <a:gd name="connsiteX47" fmla="*/ 252862 w 256032"/>
              <a:gd name="connsiteY47" fmla="*/ 35235 h 341376"/>
              <a:gd name="connsiteX48" fmla="*/ 254691 w 256032"/>
              <a:gd name="connsiteY48" fmla="*/ 12070 h 34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56032" h="341376">
                <a:moveTo>
                  <a:pt x="254691" y="12070"/>
                </a:moveTo>
                <a:lnTo>
                  <a:pt x="232745" y="9632"/>
                </a:lnTo>
                <a:lnTo>
                  <a:pt x="209581" y="2926"/>
                </a:lnTo>
                <a:lnTo>
                  <a:pt x="189464" y="23652"/>
                </a:lnTo>
                <a:lnTo>
                  <a:pt x="171785" y="59619"/>
                </a:lnTo>
                <a:lnTo>
                  <a:pt x="169347" y="80955"/>
                </a:lnTo>
                <a:lnTo>
                  <a:pt x="141915" y="71811"/>
                </a:lnTo>
                <a:lnTo>
                  <a:pt x="114483" y="61448"/>
                </a:lnTo>
                <a:lnTo>
                  <a:pt x="71201" y="59619"/>
                </a:lnTo>
                <a:lnTo>
                  <a:pt x="68763" y="76688"/>
                </a:lnTo>
                <a:lnTo>
                  <a:pt x="77907" y="96804"/>
                </a:lnTo>
                <a:lnTo>
                  <a:pt x="103510" y="93756"/>
                </a:lnTo>
                <a:lnTo>
                  <a:pt x="112045" y="101072"/>
                </a:lnTo>
                <a:lnTo>
                  <a:pt x="97414" y="146182"/>
                </a:lnTo>
                <a:lnTo>
                  <a:pt x="113873" y="169347"/>
                </a:lnTo>
                <a:lnTo>
                  <a:pt x="117531" y="199217"/>
                </a:lnTo>
                <a:lnTo>
                  <a:pt x="112654" y="225430"/>
                </a:lnTo>
                <a:lnTo>
                  <a:pt x="102291" y="243718"/>
                </a:lnTo>
                <a:lnTo>
                  <a:pt x="72421" y="241889"/>
                </a:lnTo>
                <a:lnTo>
                  <a:pt x="54133" y="223601"/>
                </a:lnTo>
                <a:lnTo>
                  <a:pt x="51085" y="240670"/>
                </a:lnTo>
                <a:lnTo>
                  <a:pt x="27920" y="245547"/>
                </a:lnTo>
                <a:lnTo>
                  <a:pt x="16337" y="255300"/>
                </a:lnTo>
                <a:lnTo>
                  <a:pt x="29139" y="280904"/>
                </a:lnTo>
                <a:lnTo>
                  <a:pt x="2926" y="302240"/>
                </a:lnTo>
                <a:lnTo>
                  <a:pt x="30968" y="343083"/>
                </a:lnTo>
                <a:lnTo>
                  <a:pt x="44379" y="326624"/>
                </a:lnTo>
                <a:lnTo>
                  <a:pt x="55352" y="319918"/>
                </a:lnTo>
                <a:lnTo>
                  <a:pt x="67544" y="333329"/>
                </a:lnTo>
                <a:lnTo>
                  <a:pt x="76688" y="336987"/>
                </a:lnTo>
                <a:lnTo>
                  <a:pt x="88270" y="322356"/>
                </a:lnTo>
                <a:lnTo>
                  <a:pt x="107168" y="322966"/>
                </a:lnTo>
                <a:lnTo>
                  <a:pt x="109606" y="333939"/>
                </a:lnTo>
                <a:lnTo>
                  <a:pt x="121798" y="340644"/>
                </a:lnTo>
                <a:lnTo>
                  <a:pt x="142525" y="316260"/>
                </a:lnTo>
                <a:lnTo>
                  <a:pt x="162641" y="297363"/>
                </a:lnTo>
                <a:lnTo>
                  <a:pt x="171176" y="285171"/>
                </a:lnTo>
                <a:lnTo>
                  <a:pt x="169957" y="252862"/>
                </a:lnTo>
                <a:lnTo>
                  <a:pt x="185197" y="215067"/>
                </a:lnTo>
                <a:lnTo>
                  <a:pt x="201046" y="195560"/>
                </a:lnTo>
                <a:lnTo>
                  <a:pt x="223601" y="176662"/>
                </a:lnTo>
                <a:lnTo>
                  <a:pt x="227259" y="164470"/>
                </a:lnTo>
                <a:lnTo>
                  <a:pt x="228478" y="149840"/>
                </a:lnTo>
                <a:lnTo>
                  <a:pt x="233965" y="136428"/>
                </a:lnTo>
                <a:lnTo>
                  <a:pt x="232136" y="114483"/>
                </a:lnTo>
                <a:lnTo>
                  <a:pt x="236403" y="80345"/>
                </a:lnTo>
                <a:lnTo>
                  <a:pt x="243109" y="55961"/>
                </a:lnTo>
                <a:lnTo>
                  <a:pt x="252862" y="35235"/>
                </a:lnTo>
                <a:lnTo>
                  <a:pt x="254691" y="1207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5210CCF0-B40A-42DA-BAAD-769703E12388}"/>
              </a:ext>
            </a:extLst>
          </p:cNvPr>
          <p:cNvSpPr/>
          <p:nvPr/>
        </p:nvSpPr>
        <p:spPr>
          <a:xfrm>
            <a:off x="4146992" y="3793468"/>
            <a:ext cx="361283" cy="560250"/>
          </a:xfrm>
          <a:custGeom>
            <a:avLst/>
            <a:gdLst>
              <a:gd name="connsiteX0" fmla="*/ 280294 w 420624"/>
              <a:gd name="connsiteY0" fmla="*/ 28529 h 652272"/>
              <a:gd name="connsiteX1" fmla="*/ 287609 w 420624"/>
              <a:gd name="connsiteY1" fmla="*/ 15728 h 652272"/>
              <a:gd name="connsiteX2" fmla="*/ 279685 w 420624"/>
              <a:gd name="connsiteY2" fmla="*/ 5364 h 652272"/>
              <a:gd name="connsiteX3" fmla="*/ 267493 w 420624"/>
              <a:gd name="connsiteY3" fmla="*/ 2926 h 652272"/>
              <a:gd name="connsiteX4" fmla="*/ 249814 w 420624"/>
              <a:gd name="connsiteY4" fmla="*/ 21824 h 652272"/>
              <a:gd name="connsiteX5" fmla="*/ 235793 w 420624"/>
              <a:gd name="connsiteY5" fmla="*/ 30358 h 652272"/>
              <a:gd name="connsiteX6" fmla="*/ 207752 w 420624"/>
              <a:gd name="connsiteY6" fmla="*/ 49865 h 652272"/>
              <a:gd name="connsiteX7" fmla="*/ 181539 w 420624"/>
              <a:gd name="connsiteY7" fmla="*/ 46817 h 652272"/>
              <a:gd name="connsiteX8" fmla="*/ 178491 w 420624"/>
              <a:gd name="connsiteY8" fmla="*/ 54742 h 652272"/>
              <a:gd name="connsiteX9" fmla="*/ 156545 w 420624"/>
              <a:gd name="connsiteY9" fmla="*/ 55352 h 652272"/>
              <a:gd name="connsiteX10" fmla="*/ 136429 w 420624"/>
              <a:gd name="connsiteY10" fmla="*/ 73640 h 652272"/>
              <a:gd name="connsiteX11" fmla="*/ 127894 w 420624"/>
              <a:gd name="connsiteY11" fmla="*/ 106558 h 652272"/>
              <a:gd name="connsiteX12" fmla="*/ 127285 w 420624"/>
              <a:gd name="connsiteY12" fmla="*/ 119360 h 652272"/>
              <a:gd name="connsiteX13" fmla="*/ 112654 w 420624"/>
              <a:gd name="connsiteY13" fmla="*/ 123627 h 652272"/>
              <a:gd name="connsiteX14" fmla="*/ 85832 w 420624"/>
              <a:gd name="connsiteY14" fmla="*/ 150449 h 652272"/>
              <a:gd name="connsiteX15" fmla="*/ 68153 w 420624"/>
              <a:gd name="connsiteY15" fmla="*/ 149230 h 652272"/>
              <a:gd name="connsiteX16" fmla="*/ 63886 w 420624"/>
              <a:gd name="connsiteY16" fmla="*/ 154717 h 652272"/>
              <a:gd name="connsiteX17" fmla="*/ 70592 w 420624"/>
              <a:gd name="connsiteY17" fmla="*/ 177881 h 652272"/>
              <a:gd name="connsiteX18" fmla="*/ 63886 w 420624"/>
              <a:gd name="connsiteY18" fmla="*/ 189464 h 652272"/>
              <a:gd name="connsiteX19" fmla="*/ 52913 w 420624"/>
              <a:gd name="connsiteY19" fmla="*/ 186416 h 652272"/>
              <a:gd name="connsiteX20" fmla="*/ 47427 w 420624"/>
              <a:gd name="connsiteY20" fmla="*/ 205313 h 652272"/>
              <a:gd name="connsiteX21" fmla="*/ 60838 w 420624"/>
              <a:gd name="connsiteY21" fmla="*/ 226040 h 652272"/>
              <a:gd name="connsiteX22" fmla="*/ 64496 w 420624"/>
              <a:gd name="connsiteY22" fmla="*/ 258958 h 652272"/>
              <a:gd name="connsiteX23" fmla="*/ 57181 w 420624"/>
              <a:gd name="connsiteY23" fmla="*/ 268712 h 652272"/>
              <a:gd name="connsiteX24" fmla="*/ 63886 w 420624"/>
              <a:gd name="connsiteY24" fmla="*/ 304678 h 652272"/>
              <a:gd name="connsiteX25" fmla="*/ 56571 w 420624"/>
              <a:gd name="connsiteY25" fmla="*/ 327233 h 652272"/>
              <a:gd name="connsiteX26" fmla="*/ 68763 w 420624"/>
              <a:gd name="connsiteY26" fmla="*/ 336377 h 652272"/>
              <a:gd name="connsiteX27" fmla="*/ 55352 w 420624"/>
              <a:gd name="connsiteY27" fmla="*/ 356494 h 652272"/>
              <a:gd name="connsiteX28" fmla="*/ 40112 w 420624"/>
              <a:gd name="connsiteY28" fmla="*/ 380878 h 652272"/>
              <a:gd name="connsiteX29" fmla="*/ 23043 w 420624"/>
              <a:gd name="connsiteY29" fmla="*/ 383317 h 652272"/>
              <a:gd name="connsiteX30" fmla="*/ 14509 w 420624"/>
              <a:gd name="connsiteY30" fmla="*/ 397337 h 652272"/>
              <a:gd name="connsiteX31" fmla="*/ 15728 w 420624"/>
              <a:gd name="connsiteY31" fmla="*/ 416845 h 652272"/>
              <a:gd name="connsiteX32" fmla="*/ 2926 w 420624"/>
              <a:gd name="connsiteY32" fmla="*/ 419893 h 652272"/>
              <a:gd name="connsiteX33" fmla="*/ 7803 w 420624"/>
              <a:gd name="connsiteY33" fmla="*/ 432085 h 652272"/>
              <a:gd name="connsiteX34" fmla="*/ 41941 w 420624"/>
              <a:gd name="connsiteY34" fmla="*/ 454030 h 652272"/>
              <a:gd name="connsiteX35" fmla="*/ 48037 w 420624"/>
              <a:gd name="connsiteY35" fmla="*/ 453421 h 652272"/>
              <a:gd name="connsiteX36" fmla="*/ 56571 w 420624"/>
              <a:gd name="connsiteY36" fmla="*/ 469880 h 652272"/>
              <a:gd name="connsiteX37" fmla="*/ 85222 w 420624"/>
              <a:gd name="connsiteY37" fmla="*/ 475366 h 652272"/>
              <a:gd name="connsiteX38" fmla="*/ 94976 w 420624"/>
              <a:gd name="connsiteY38" fmla="*/ 469270 h 652272"/>
              <a:gd name="connsiteX39" fmla="*/ 112045 w 420624"/>
              <a:gd name="connsiteY39" fmla="*/ 482072 h 652272"/>
              <a:gd name="connsiteX40" fmla="*/ 126675 w 420624"/>
              <a:gd name="connsiteY40" fmla="*/ 491216 h 652272"/>
              <a:gd name="connsiteX41" fmla="*/ 135819 w 420624"/>
              <a:gd name="connsiteY41" fmla="*/ 487558 h 652272"/>
              <a:gd name="connsiteX42" fmla="*/ 158374 w 420624"/>
              <a:gd name="connsiteY42" fmla="*/ 505846 h 652272"/>
              <a:gd name="connsiteX43" fmla="*/ 169347 w 420624"/>
              <a:gd name="connsiteY43" fmla="*/ 524134 h 652272"/>
              <a:gd name="connsiteX44" fmla="*/ 185806 w 420624"/>
              <a:gd name="connsiteY44" fmla="*/ 534497 h 652272"/>
              <a:gd name="connsiteX45" fmla="*/ 206533 w 420624"/>
              <a:gd name="connsiteY45" fmla="*/ 575341 h 652272"/>
              <a:gd name="connsiteX46" fmla="*/ 232136 w 420624"/>
              <a:gd name="connsiteY46" fmla="*/ 580217 h 652272"/>
              <a:gd name="connsiteX47" fmla="*/ 250424 w 420624"/>
              <a:gd name="connsiteY47" fmla="*/ 569854 h 652272"/>
              <a:gd name="connsiteX48" fmla="*/ 263225 w 420624"/>
              <a:gd name="connsiteY48" fmla="*/ 576560 h 652272"/>
              <a:gd name="connsiteX49" fmla="*/ 283342 w 420624"/>
              <a:gd name="connsiteY49" fmla="*/ 572902 h 652272"/>
              <a:gd name="connsiteX50" fmla="*/ 310165 w 420624"/>
              <a:gd name="connsiteY50" fmla="*/ 591190 h 652272"/>
              <a:gd name="connsiteX51" fmla="*/ 288829 w 420624"/>
              <a:gd name="connsiteY51" fmla="*/ 630814 h 652272"/>
              <a:gd name="connsiteX52" fmla="*/ 299192 w 420624"/>
              <a:gd name="connsiteY52" fmla="*/ 631424 h 652272"/>
              <a:gd name="connsiteX53" fmla="*/ 316870 w 420624"/>
              <a:gd name="connsiteY53" fmla="*/ 652150 h 652272"/>
              <a:gd name="connsiteX54" fmla="*/ 330281 w 420624"/>
              <a:gd name="connsiteY54" fmla="*/ 546080 h 652272"/>
              <a:gd name="connsiteX55" fmla="*/ 330891 w 420624"/>
              <a:gd name="connsiteY55" fmla="*/ 529011 h 652272"/>
              <a:gd name="connsiteX56" fmla="*/ 325405 w 420624"/>
              <a:gd name="connsiteY56" fmla="*/ 507065 h 652272"/>
              <a:gd name="connsiteX57" fmla="*/ 310165 w 420624"/>
              <a:gd name="connsiteY57" fmla="*/ 492435 h 652272"/>
              <a:gd name="connsiteX58" fmla="*/ 310165 w 420624"/>
              <a:gd name="connsiteY58" fmla="*/ 464393 h 652272"/>
              <a:gd name="connsiteX59" fmla="*/ 329672 w 420624"/>
              <a:gd name="connsiteY59" fmla="*/ 458297 h 652272"/>
              <a:gd name="connsiteX60" fmla="*/ 336377 w 420624"/>
              <a:gd name="connsiteY60" fmla="*/ 461955 h 652272"/>
              <a:gd name="connsiteX61" fmla="*/ 337597 w 420624"/>
              <a:gd name="connsiteY61" fmla="*/ 447325 h 652272"/>
              <a:gd name="connsiteX62" fmla="*/ 317480 w 420624"/>
              <a:gd name="connsiteY62" fmla="*/ 443057 h 652272"/>
              <a:gd name="connsiteX63" fmla="*/ 317480 w 420624"/>
              <a:gd name="connsiteY63" fmla="*/ 419283 h 652272"/>
              <a:gd name="connsiteX64" fmla="*/ 383926 w 420624"/>
              <a:gd name="connsiteY64" fmla="*/ 419893 h 652272"/>
              <a:gd name="connsiteX65" fmla="*/ 395509 w 420624"/>
              <a:gd name="connsiteY65" fmla="*/ 406481 h 652272"/>
              <a:gd name="connsiteX66" fmla="*/ 405262 w 420624"/>
              <a:gd name="connsiteY66" fmla="*/ 418673 h 652272"/>
              <a:gd name="connsiteX67" fmla="*/ 411358 w 420624"/>
              <a:gd name="connsiteY67" fmla="*/ 441838 h 652272"/>
              <a:gd name="connsiteX68" fmla="*/ 418064 w 420624"/>
              <a:gd name="connsiteY68" fmla="*/ 436961 h 652272"/>
              <a:gd name="connsiteX69" fmla="*/ 407701 w 420624"/>
              <a:gd name="connsiteY69" fmla="*/ 397947 h 652272"/>
              <a:gd name="connsiteX70" fmla="*/ 399166 w 420624"/>
              <a:gd name="connsiteY70" fmla="*/ 384536 h 652272"/>
              <a:gd name="connsiteX71" fmla="*/ 386974 w 420624"/>
              <a:gd name="connsiteY71" fmla="*/ 376001 h 652272"/>
              <a:gd name="connsiteX72" fmla="*/ 404653 w 420624"/>
              <a:gd name="connsiteY72" fmla="*/ 357104 h 652272"/>
              <a:gd name="connsiteX73" fmla="*/ 403433 w 420624"/>
              <a:gd name="connsiteY73" fmla="*/ 347960 h 652272"/>
              <a:gd name="connsiteX74" fmla="*/ 394289 w 420624"/>
              <a:gd name="connsiteY74" fmla="*/ 336377 h 652272"/>
              <a:gd name="connsiteX75" fmla="*/ 388193 w 420624"/>
              <a:gd name="connsiteY75" fmla="*/ 310774 h 652272"/>
              <a:gd name="connsiteX76" fmla="*/ 391241 w 420624"/>
              <a:gd name="connsiteY76" fmla="*/ 282733 h 652272"/>
              <a:gd name="connsiteX77" fmla="*/ 399166 w 420624"/>
              <a:gd name="connsiteY77" fmla="*/ 269931 h 652272"/>
              <a:gd name="connsiteX78" fmla="*/ 406481 w 420624"/>
              <a:gd name="connsiteY78" fmla="*/ 249205 h 652272"/>
              <a:gd name="connsiteX79" fmla="*/ 394289 w 420624"/>
              <a:gd name="connsiteY79" fmla="*/ 242499 h 652272"/>
              <a:gd name="connsiteX80" fmla="*/ 374782 w 420624"/>
              <a:gd name="connsiteY80" fmla="*/ 246766 h 652272"/>
              <a:gd name="connsiteX81" fmla="*/ 350398 w 420624"/>
              <a:gd name="connsiteY81" fmla="*/ 244937 h 652272"/>
              <a:gd name="connsiteX82" fmla="*/ 336377 w 420624"/>
              <a:gd name="connsiteY82" fmla="*/ 249205 h 652272"/>
              <a:gd name="connsiteX83" fmla="*/ 313213 w 420624"/>
              <a:gd name="connsiteY83" fmla="*/ 215677 h 652272"/>
              <a:gd name="connsiteX84" fmla="*/ 293705 w 420624"/>
              <a:gd name="connsiteY84" fmla="*/ 210800 h 652272"/>
              <a:gd name="connsiteX85" fmla="*/ 249814 w 420624"/>
              <a:gd name="connsiteY85" fmla="*/ 214457 h 652272"/>
              <a:gd name="connsiteX86" fmla="*/ 241889 w 420624"/>
              <a:gd name="connsiteY86" fmla="*/ 201046 h 652272"/>
              <a:gd name="connsiteX87" fmla="*/ 233965 w 420624"/>
              <a:gd name="connsiteY87" fmla="*/ 197389 h 652272"/>
              <a:gd name="connsiteX88" fmla="*/ 232745 w 420624"/>
              <a:gd name="connsiteY88" fmla="*/ 189464 h 652272"/>
              <a:gd name="connsiteX89" fmla="*/ 237622 w 420624"/>
              <a:gd name="connsiteY89" fmla="*/ 174833 h 652272"/>
              <a:gd name="connsiteX90" fmla="*/ 235184 w 420624"/>
              <a:gd name="connsiteY90" fmla="*/ 159593 h 652272"/>
              <a:gd name="connsiteX91" fmla="*/ 228478 w 420624"/>
              <a:gd name="connsiteY91" fmla="*/ 151059 h 652272"/>
              <a:gd name="connsiteX92" fmla="*/ 224821 w 420624"/>
              <a:gd name="connsiteY92" fmla="*/ 133381 h 652272"/>
              <a:gd name="connsiteX93" fmla="*/ 207142 w 420624"/>
              <a:gd name="connsiteY93" fmla="*/ 130333 h 652272"/>
              <a:gd name="connsiteX94" fmla="*/ 218115 w 420624"/>
              <a:gd name="connsiteY94" fmla="*/ 107777 h 652272"/>
              <a:gd name="connsiteX95" fmla="*/ 223601 w 420624"/>
              <a:gd name="connsiteY95" fmla="*/ 80345 h 652272"/>
              <a:gd name="connsiteX96" fmla="*/ 234574 w 420624"/>
              <a:gd name="connsiteY96" fmla="*/ 65715 h 652272"/>
              <a:gd name="connsiteX97" fmla="*/ 247985 w 420624"/>
              <a:gd name="connsiteY97" fmla="*/ 54742 h 652272"/>
              <a:gd name="connsiteX98" fmla="*/ 257739 w 420624"/>
              <a:gd name="connsiteY98" fmla="*/ 35235 h 652272"/>
              <a:gd name="connsiteX99" fmla="*/ 280294 w 420624"/>
              <a:gd name="connsiteY99" fmla="*/ 28529 h 65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420624" h="652272">
                <a:moveTo>
                  <a:pt x="280294" y="28529"/>
                </a:moveTo>
                <a:lnTo>
                  <a:pt x="287609" y="15728"/>
                </a:lnTo>
                <a:lnTo>
                  <a:pt x="279685" y="5364"/>
                </a:lnTo>
                <a:lnTo>
                  <a:pt x="267493" y="2926"/>
                </a:lnTo>
                <a:lnTo>
                  <a:pt x="249814" y="21824"/>
                </a:lnTo>
                <a:lnTo>
                  <a:pt x="235793" y="30358"/>
                </a:lnTo>
                <a:lnTo>
                  <a:pt x="207752" y="49865"/>
                </a:lnTo>
                <a:lnTo>
                  <a:pt x="181539" y="46817"/>
                </a:lnTo>
                <a:lnTo>
                  <a:pt x="178491" y="54742"/>
                </a:lnTo>
                <a:lnTo>
                  <a:pt x="156545" y="55352"/>
                </a:lnTo>
                <a:lnTo>
                  <a:pt x="136429" y="73640"/>
                </a:lnTo>
                <a:lnTo>
                  <a:pt x="127894" y="106558"/>
                </a:lnTo>
                <a:lnTo>
                  <a:pt x="127285" y="119360"/>
                </a:lnTo>
                <a:lnTo>
                  <a:pt x="112654" y="123627"/>
                </a:lnTo>
                <a:lnTo>
                  <a:pt x="85832" y="150449"/>
                </a:lnTo>
                <a:lnTo>
                  <a:pt x="68153" y="149230"/>
                </a:lnTo>
                <a:lnTo>
                  <a:pt x="63886" y="154717"/>
                </a:lnTo>
                <a:lnTo>
                  <a:pt x="70592" y="177881"/>
                </a:lnTo>
                <a:lnTo>
                  <a:pt x="63886" y="189464"/>
                </a:lnTo>
                <a:lnTo>
                  <a:pt x="52913" y="186416"/>
                </a:lnTo>
                <a:lnTo>
                  <a:pt x="47427" y="205313"/>
                </a:lnTo>
                <a:lnTo>
                  <a:pt x="60838" y="226040"/>
                </a:lnTo>
                <a:lnTo>
                  <a:pt x="64496" y="258958"/>
                </a:lnTo>
                <a:lnTo>
                  <a:pt x="57181" y="268712"/>
                </a:lnTo>
                <a:lnTo>
                  <a:pt x="63886" y="304678"/>
                </a:lnTo>
                <a:lnTo>
                  <a:pt x="56571" y="327233"/>
                </a:lnTo>
                <a:lnTo>
                  <a:pt x="68763" y="336377"/>
                </a:lnTo>
                <a:lnTo>
                  <a:pt x="55352" y="356494"/>
                </a:lnTo>
                <a:lnTo>
                  <a:pt x="40112" y="380878"/>
                </a:lnTo>
                <a:lnTo>
                  <a:pt x="23043" y="383317"/>
                </a:lnTo>
                <a:lnTo>
                  <a:pt x="14509" y="397337"/>
                </a:lnTo>
                <a:lnTo>
                  <a:pt x="15728" y="416845"/>
                </a:lnTo>
                <a:lnTo>
                  <a:pt x="2926" y="419893"/>
                </a:lnTo>
                <a:lnTo>
                  <a:pt x="7803" y="432085"/>
                </a:lnTo>
                <a:lnTo>
                  <a:pt x="41941" y="454030"/>
                </a:lnTo>
                <a:lnTo>
                  <a:pt x="48037" y="453421"/>
                </a:lnTo>
                <a:lnTo>
                  <a:pt x="56571" y="469880"/>
                </a:lnTo>
                <a:lnTo>
                  <a:pt x="85222" y="475366"/>
                </a:lnTo>
                <a:lnTo>
                  <a:pt x="94976" y="469270"/>
                </a:lnTo>
                <a:lnTo>
                  <a:pt x="112045" y="482072"/>
                </a:lnTo>
                <a:lnTo>
                  <a:pt x="126675" y="491216"/>
                </a:lnTo>
                <a:lnTo>
                  <a:pt x="135819" y="487558"/>
                </a:lnTo>
                <a:lnTo>
                  <a:pt x="158374" y="505846"/>
                </a:lnTo>
                <a:lnTo>
                  <a:pt x="169347" y="524134"/>
                </a:lnTo>
                <a:lnTo>
                  <a:pt x="185806" y="534497"/>
                </a:lnTo>
                <a:lnTo>
                  <a:pt x="206533" y="575341"/>
                </a:lnTo>
                <a:lnTo>
                  <a:pt x="232136" y="580217"/>
                </a:lnTo>
                <a:lnTo>
                  <a:pt x="250424" y="569854"/>
                </a:lnTo>
                <a:lnTo>
                  <a:pt x="263225" y="576560"/>
                </a:lnTo>
                <a:lnTo>
                  <a:pt x="283342" y="572902"/>
                </a:lnTo>
                <a:lnTo>
                  <a:pt x="310165" y="591190"/>
                </a:lnTo>
                <a:lnTo>
                  <a:pt x="288829" y="630814"/>
                </a:lnTo>
                <a:lnTo>
                  <a:pt x="299192" y="631424"/>
                </a:lnTo>
                <a:lnTo>
                  <a:pt x="316870" y="652150"/>
                </a:lnTo>
                <a:lnTo>
                  <a:pt x="330281" y="546080"/>
                </a:lnTo>
                <a:lnTo>
                  <a:pt x="330891" y="529011"/>
                </a:lnTo>
                <a:lnTo>
                  <a:pt x="325405" y="507065"/>
                </a:lnTo>
                <a:lnTo>
                  <a:pt x="310165" y="492435"/>
                </a:lnTo>
                <a:lnTo>
                  <a:pt x="310165" y="464393"/>
                </a:lnTo>
                <a:lnTo>
                  <a:pt x="329672" y="458297"/>
                </a:lnTo>
                <a:lnTo>
                  <a:pt x="336377" y="461955"/>
                </a:lnTo>
                <a:lnTo>
                  <a:pt x="337597" y="447325"/>
                </a:lnTo>
                <a:lnTo>
                  <a:pt x="317480" y="443057"/>
                </a:lnTo>
                <a:lnTo>
                  <a:pt x="317480" y="419283"/>
                </a:lnTo>
                <a:lnTo>
                  <a:pt x="383926" y="419893"/>
                </a:lnTo>
                <a:lnTo>
                  <a:pt x="395509" y="406481"/>
                </a:lnTo>
                <a:lnTo>
                  <a:pt x="405262" y="418673"/>
                </a:lnTo>
                <a:lnTo>
                  <a:pt x="411358" y="441838"/>
                </a:lnTo>
                <a:lnTo>
                  <a:pt x="418064" y="436961"/>
                </a:lnTo>
                <a:lnTo>
                  <a:pt x="407701" y="397947"/>
                </a:lnTo>
                <a:lnTo>
                  <a:pt x="399166" y="384536"/>
                </a:lnTo>
                <a:lnTo>
                  <a:pt x="386974" y="376001"/>
                </a:lnTo>
                <a:lnTo>
                  <a:pt x="404653" y="357104"/>
                </a:lnTo>
                <a:lnTo>
                  <a:pt x="403433" y="347960"/>
                </a:lnTo>
                <a:lnTo>
                  <a:pt x="394289" y="336377"/>
                </a:lnTo>
                <a:lnTo>
                  <a:pt x="388193" y="310774"/>
                </a:lnTo>
                <a:lnTo>
                  <a:pt x="391241" y="282733"/>
                </a:lnTo>
                <a:lnTo>
                  <a:pt x="399166" y="269931"/>
                </a:lnTo>
                <a:lnTo>
                  <a:pt x="406481" y="249205"/>
                </a:lnTo>
                <a:lnTo>
                  <a:pt x="394289" y="242499"/>
                </a:lnTo>
                <a:lnTo>
                  <a:pt x="374782" y="246766"/>
                </a:lnTo>
                <a:lnTo>
                  <a:pt x="350398" y="244937"/>
                </a:lnTo>
                <a:lnTo>
                  <a:pt x="336377" y="249205"/>
                </a:lnTo>
                <a:lnTo>
                  <a:pt x="313213" y="215677"/>
                </a:lnTo>
                <a:lnTo>
                  <a:pt x="293705" y="210800"/>
                </a:lnTo>
                <a:lnTo>
                  <a:pt x="249814" y="214457"/>
                </a:lnTo>
                <a:lnTo>
                  <a:pt x="241889" y="201046"/>
                </a:lnTo>
                <a:lnTo>
                  <a:pt x="233965" y="197389"/>
                </a:lnTo>
                <a:lnTo>
                  <a:pt x="232745" y="189464"/>
                </a:lnTo>
                <a:lnTo>
                  <a:pt x="237622" y="174833"/>
                </a:lnTo>
                <a:lnTo>
                  <a:pt x="235184" y="159593"/>
                </a:lnTo>
                <a:lnTo>
                  <a:pt x="228478" y="151059"/>
                </a:lnTo>
                <a:lnTo>
                  <a:pt x="224821" y="133381"/>
                </a:lnTo>
                <a:lnTo>
                  <a:pt x="207142" y="130333"/>
                </a:lnTo>
                <a:lnTo>
                  <a:pt x="218115" y="107777"/>
                </a:lnTo>
                <a:lnTo>
                  <a:pt x="223601" y="80345"/>
                </a:lnTo>
                <a:lnTo>
                  <a:pt x="234574" y="65715"/>
                </a:lnTo>
                <a:lnTo>
                  <a:pt x="247985" y="54742"/>
                </a:lnTo>
                <a:lnTo>
                  <a:pt x="257739" y="35235"/>
                </a:lnTo>
                <a:lnTo>
                  <a:pt x="280294" y="2852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AA6AD575-CB50-43A7-B8EC-AD27BCBEBDC2}"/>
              </a:ext>
            </a:extLst>
          </p:cNvPr>
          <p:cNvSpPr/>
          <p:nvPr/>
        </p:nvSpPr>
        <p:spPr>
          <a:xfrm>
            <a:off x="3955879" y="3834308"/>
            <a:ext cx="99483" cy="99483"/>
          </a:xfrm>
          <a:custGeom>
            <a:avLst/>
            <a:gdLst>
              <a:gd name="connsiteX0" fmla="*/ 80955 w 115824"/>
              <a:gd name="connsiteY0" fmla="*/ 13899 h 115824"/>
              <a:gd name="connsiteX1" fmla="*/ 72421 w 115824"/>
              <a:gd name="connsiteY1" fmla="*/ 21824 h 115824"/>
              <a:gd name="connsiteX2" fmla="*/ 62057 w 115824"/>
              <a:gd name="connsiteY2" fmla="*/ 19385 h 115824"/>
              <a:gd name="connsiteX3" fmla="*/ 57181 w 115824"/>
              <a:gd name="connsiteY3" fmla="*/ 11461 h 115824"/>
              <a:gd name="connsiteX4" fmla="*/ 46817 w 115824"/>
              <a:gd name="connsiteY4" fmla="*/ 8413 h 115824"/>
              <a:gd name="connsiteX5" fmla="*/ 38283 w 115824"/>
              <a:gd name="connsiteY5" fmla="*/ 13289 h 115824"/>
              <a:gd name="connsiteX6" fmla="*/ 16947 w 115824"/>
              <a:gd name="connsiteY6" fmla="*/ 2926 h 115824"/>
              <a:gd name="connsiteX7" fmla="*/ 11461 w 115824"/>
              <a:gd name="connsiteY7" fmla="*/ 7803 h 115824"/>
              <a:gd name="connsiteX8" fmla="*/ 2926 w 115824"/>
              <a:gd name="connsiteY8" fmla="*/ 15118 h 115824"/>
              <a:gd name="connsiteX9" fmla="*/ 12070 w 115824"/>
              <a:gd name="connsiteY9" fmla="*/ 20605 h 115824"/>
              <a:gd name="connsiteX10" fmla="*/ 6584 w 115824"/>
              <a:gd name="connsiteY10" fmla="*/ 32797 h 115824"/>
              <a:gd name="connsiteX11" fmla="*/ 5974 w 115824"/>
              <a:gd name="connsiteY11" fmla="*/ 44989 h 115824"/>
              <a:gd name="connsiteX12" fmla="*/ 10241 w 115824"/>
              <a:gd name="connsiteY12" fmla="*/ 52913 h 115824"/>
              <a:gd name="connsiteX13" fmla="*/ 20605 w 115824"/>
              <a:gd name="connsiteY13" fmla="*/ 56571 h 115824"/>
              <a:gd name="connsiteX14" fmla="*/ 27920 w 115824"/>
              <a:gd name="connsiteY14" fmla="*/ 67544 h 115824"/>
              <a:gd name="connsiteX15" fmla="*/ 35235 w 115824"/>
              <a:gd name="connsiteY15" fmla="*/ 57790 h 115824"/>
              <a:gd name="connsiteX16" fmla="*/ 33406 w 115824"/>
              <a:gd name="connsiteY16" fmla="*/ 46817 h 115824"/>
              <a:gd name="connsiteX17" fmla="*/ 41941 w 115824"/>
              <a:gd name="connsiteY17" fmla="*/ 53523 h 115824"/>
              <a:gd name="connsiteX18" fmla="*/ 43769 w 115824"/>
              <a:gd name="connsiteY18" fmla="*/ 65105 h 115824"/>
              <a:gd name="connsiteX19" fmla="*/ 55352 w 115824"/>
              <a:gd name="connsiteY19" fmla="*/ 69982 h 115824"/>
              <a:gd name="connsiteX20" fmla="*/ 68153 w 115824"/>
              <a:gd name="connsiteY20" fmla="*/ 77907 h 115824"/>
              <a:gd name="connsiteX21" fmla="*/ 77297 w 115824"/>
              <a:gd name="connsiteY21" fmla="*/ 87051 h 115824"/>
              <a:gd name="connsiteX22" fmla="*/ 77907 w 115824"/>
              <a:gd name="connsiteY22" fmla="*/ 95585 h 115824"/>
              <a:gd name="connsiteX23" fmla="*/ 73640 w 115824"/>
              <a:gd name="connsiteY23" fmla="*/ 102291 h 115824"/>
              <a:gd name="connsiteX24" fmla="*/ 80345 w 115824"/>
              <a:gd name="connsiteY24" fmla="*/ 110216 h 115824"/>
              <a:gd name="connsiteX25" fmla="*/ 98024 w 115824"/>
              <a:gd name="connsiteY25" fmla="*/ 118750 h 115824"/>
              <a:gd name="connsiteX26" fmla="*/ 100462 w 115824"/>
              <a:gd name="connsiteY26" fmla="*/ 111435 h 115824"/>
              <a:gd name="connsiteX27" fmla="*/ 103510 w 115824"/>
              <a:gd name="connsiteY27" fmla="*/ 103510 h 115824"/>
              <a:gd name="connsiteX28" fmla="*/ 102901 w 115824"/>
              <a:gd name="connsiteY28" fmla="*/ 96195 h 115824"/>
              <a:gd name="connsiteX29" fmla="*/ 107777 w 115824"/>
              <a:gd name="connsiteY29" fmla="*/ 91928 h 115824"/>
              <a:gd name="connsiteX30" fmla="*/ 101072 w 115824"/>
              <a:gd name="connsiteY30" fmla="*/ 85832 h 115824"/>
              <a:gd name="connsiteX31" fmla="*/ 101681 w 115824"/>
              <a:gd name="connsiteY31" fmla="*/ 70592 h 115824"/>
              <a:gd name="connsiteX32" fmla="*/ 115093 w 115824"/>
              <a:gd name="connsiteY32" fmla="*/ 66934 h 115824"/>
              <a:gd name="connsiteX33" fmla="*/ 100462 w 115824"/>
              <a:gd name="connsiteY33" fmla="*/ 50475 h 115824"/>
              <a:gd name="connsiteX34" fmla="*/ 88270 w 115824"/>
              <a:gd name="connsiteY34" fmla="*/ 34625 h 115824"/>
              <a:gd name="connsiteX35" fmla="*/ 80955 w 115824"/>
              <a:gd name="connsiteY35" fmla="*/ 13899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5824" h="115824">
                <a:moveTo>
                  <a:pt x="80955" y="13899"/>
                </a:moveTo>
                <a:lnTo>
                  <a:pt x="72421" y="21824"/>
                </a:lnTo>
                <a:lnTo>
                  <a:pt x="62057" y="19385"/>
                </a:lnTo>
                <a:lnTo>
                  <a:pt x="57181" y="11461"/>
                </a:lnTo>
                <a:lnTo>
                  <a:pt x="46817" y="8413"/>
                </a:lnTo>
                <a:lnTo>
                  <a:pt x="38283" y="13289"/>
                </a:lnTo>
                <a:lnTo>
                  <a:pt x="16947" y="2926"/>
                </a:lnTo>
                <a:lnTo>
                  <a:pt x="11461" y="7803"/>
                </a:lnTo>
                <a:lnTo>
                  <a:pt x="2926" y="15118"/>
                </a:lnTo>
                <a:lnTo>
                  <a:pt x="12070" y="20605"/>
                </a:lnTo>
                <a:lnTo>
                  <a:pt x="6584" y="32797"/>
                </a:lnTo>
                <a:lnTo>
                  <a:pt x="5974" y="44989"/>
                </a:lnTo>
                <a:lnTo>
                  <a:pt x="10241" y="52913"/>
                </a:lnTo>
                <a:lnTo>
                  <a:pt x="20605" y="56571"/>
                </a:lnTo>
                <a:lnTo>
                  <a:pt x="27920" y="67544"/>
                </a:lnTo>
                <a:lnTo>
                  <a:pt x="35235" y="57790"/>
                </a:lnTo>
                <a:lnTo>
                  <a:pt x="33406" y="46817"/>
                </a:lnTo>
                <a:lnTo>
                  <a:pt x="41941" y="53523"/>
                </a:lnTo>
                <a:lnTo>
                  <a:pt x="43769" y="65105"/>
                </a:lnTo>
                <a:lnTo>
                  <a:pt x="55352" y="69982"/>
                </a:lnTo>
                <a:lnTo>
                  <a:pt x="68153" y="77907"/>
                </a:lnTo>
                <a:lnTo>
                  <a:pt x="77297" y="87051"/>
                </a:lnTo>
                <a:lnTo>
                  <a:pt x="77907" y="95585"/>
                </a:lnTo>
                <a:lnTo>
                  <a:pt x="73640" y="102291"/>
                </a:lnTo>
                <a:lnTo>
                  <a:pt x="80345" y="110216"/>
                </a:lnTo>
                <a:lnTo>
                  <a:pt x="98024" y="118750"/>
                </a:lnTo>
                <a:lnTo>
                  <a:pt x="100462" y="111435"/>
                </a:lnTo>
                <a:lnTo>
                  <a:pt x="103510" y="103510"/>
                </a:lnTo>
                <a:lnTo>
                  <a:pt x="102901" y="96195"/>
                </a:lnTo>
                <a:lnTo>
                  <a:pt x="107777" y="91928"/>
                </a:lnTo>
                <a:lnTo>
                  <a:pt x="101072" y="85832"/>
                </a:lnTo>
                <a:lnTo>
                  <a:pt x="101681" y="70592"/>
                </a:lnTo>
                <a:lnTo>
                  <a:pt x="115093" y="66934"/>
                </a:lnTo>
                <a:lnTo>
                  <a:pt x="100462" y="50475"/>
                </a:lnTo>
                <a:lnTo>
                  <a:pt x="88270" y="34625"/>
                </a:lnTo>
                <a:lnTo>
                  <a:pt x="80955" y="1389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215D37F4-6848-44AE-9767-67FBD1D988C4}"/>
              </a:ext>
            </a:extLst>
          </p:cNvPr>
          <p:cNvSpPr/>
          <p:nvPr/>
        </p:nvSpPr>
        <p:spPr>
          <a:xfrm>
            <a:off x="4023422" y="3435327"/>
            <a:ext cx="308923" cy="115191"/>
          </a:xfrm>
          <a:custGeom>
            <a:avLst/>
            <a:gdLst>
              <a:gd name="connsiteX0" fmla="*/ 184587 w 359664"/>
              <a:gd name="connsiteY0" fmla="*/ 19385 h 134112"/>
              <a:gd name="connsiteX1" fmla="*/ 154716 w 359664"/>
              <a:gd name="connsiteY1" fmla="*/ 6584 h 134112"/>
              <a:gd name="connsiteX2" fmla="*/ 128504 w 359664"/>
              <a:gd name="connsiteY2" fmla="*/ 5974 h 134112"/>
              <a:gd name="connsiteX3" fmla="*/ 99852 w 359664"/>
              <a:gd name="connsiteY3" fmla="*/ 2926 h 134112"/>
              <a:gd name="connsiteX4" fmla="*/ 91318 w 359664"/>
              <a:gd name="connsiteY4" fmla="*/ 7193 h 134112"/>
              <a:gd name="connsiteX5" fmla="*/ 65715 w 359664"/>
              <a:gd name="connsiteY5" fmla="*/ 10851 h 134112"/>
              <a:gd name="connsiteX6" fmla="*/ 47427 w 359664"/>
              <a:gd name="connsiteY6" fmla="*/ 18776 h 134112"/>
              <a:gd name="connsiteX7" fmla="*/ 30968 w 359664"/>
              <a:gd name="connsiteY7" fmla="*/ 27310 h 134112"/>
              <a:gd name="connsiteX8" fmla="*/ 21824 w 359664"/>
              <a:gd name="connsiteY8" fmla="*/ 41331 h 134112"/>
              <a:gd name="connsiteX9" fmla="*/ 2926 w 359664"/>
              <a:gd name="connsiteY9" fmla="*/ 53523 h 134112"/>
              <a:gd name="connsiteX10" fmla="*/ 16337 w 359664"/>
              <a:gd name="connsiteY10" fmla="*/ 57180 h 134112"/>
              <a:gd name="connsiteX11" fmla="*/ 34016 w 359664"/>
              <a:gd name="connsiteY11" fmla="*/ 52913 h 134112"/>
              <a:gd name="connsiteX12" fmla="*/ 39502 w 359664"/>
              <a:gd name="connsiteY12" fmla="*/ 43160 h 134112"/>
              <a:gd name="connsiteX13" fmla="*/ 53523 w 359664"/>
              <a:gd name="connsiteY13" fmla="*/ 42550 h 134112"/>
              <a:gd name="connsiteX14" fmla="*/ 80345 w 359664"/>
              <a:gd name="connsiteY14" fmla="*/ 22433 h 134112"/>
              <a:gd name="connsiteX15" fmla="*/ 113264 w 359664"/>
              <a:gd name="connsiteY15" fmla="*/ 24262 h 134112"/>
              <a:gd name="connsiteX16" fmla="*/ 99243 w 359664"/>
              <a:gd name="connsiteY16" fmla="*/ 34016 h 134112"/>
              <a:gd name="connsiteX17" fmla="*/ 110216 w 359664"/>
              <a:gd name="connsiteY17" fmla="*/ 41940 h 134112"/>
              <a:gd name="connsiteX18" fmla="*/ 152888 w 359664"/>
              <a:gd name="connsiteY18" fmla="*/ 48036 h 134112"/>
              <a:gd name="connsiteX19" fmla="*/ 162032 w 359664"/>
              <a:gd name="connsiteY19" fmla="*/ 55961 h 134112"/>
              <a:gd name="connsiteX20" fmla="*/ 191902 w 359664"/>
              <a:gd name="connsiteY20" fmla="*/ 66324 h 134112"/>
              <a:gd name="connsiteX21" fmla="*/ 211409 w 359664"/>
              <a:gd name="connsiteY21" fmla="*/ 65105 h 134112"/>
              <a:gd name="connsiteX22" fmla="*/ 216286 w 359664"/>
              <a:gd name="connsiteY22" fmla="*/ 87051 h 134112"/>
              <a:gd name="connsiteX23" fmla="*/ 226649 w 359664"/>
              <a:gd name="connsiteY23" fmla="*/ 98024 h 134112"/>
              <a:gd name="connsiteX24" fmla="*/ 247985 w 359664"/>
              <a:gd name="connsiteY24" fmla="*/ 100462 h 134112"/>
              <a:gd name="connsiteX25" fmla="*/ 260787 w 359664"/>
              <a:gd name="connsiteY25" fmla="*/ 110825 h 134112"/>
              <a:gd name="connsiteX26" fmla="*/ 235793 w 359664"/>
              <a:gd name="connsiteY26" fmla="*/ 132161 h 134112"/>
              <a:gd name="connsiteX27" fmla="*/ 283952 w 359664"/>
              <a:gd name="connsiteY27" fmla="*/ 128504 h 134112"/>
              <a:gd name="connsiteX28" fmla="*/ 307116 w 359664"/>
              <a:gd name="connsiteY28" fmla="*/ 131552 h 134112"/>
              <a:gd name="connsiteX29" fmla="*/ 329672 w 359664"/>
              <a:gd name="connsiteY29" fmla="*/ 129723 h 134112"/>
              <a:gd name="connsiteX30" fmla="*/ 352836 w 359664"/>
              <a:gd name="connsiteY30" fmla="*/ 124846 h 134112"/>
              <a:gd name="connsiteX31" fmla="*/ 357713 w 359664"/>
              <a:gd name="connsiteY31" fmla="*/ 115702 h 134112"/>
              <a:gd name="connsiteX32" fmla="*/ 333939 w 359664"/>
              <a:gd name="connsiteY32" fmla="*/ 99852 h 134112"/>
              <a:gd name="connsiteX33" fmla="*/ 309555 w 359664"/>
              <a:gd name="connsiteY33" fmla="*/ 98024 h 134112"/>
              <a:gd name="connsiteX34" fmla="*/ 313212 w 359664"/>
              <a:gd name="connsiteY34" fmla="*/ 87660 h 134112"/>
              <a:gd name="connsiteX35" fmla="*/ 294315 w 359664"/>
              <a:gd name="connsiteY35" fmla="*/ 79736 h 134112"/>
              <a:gd name="connsiteX36" fmla="*/ 282732 w 359664"/>
              <a:gd name="connsiteY36" fmla="*/ 79736 h 134112"/>
              <a:gd name="connsiteX37" fmla="*/ 264444 w 359664"/>
              <a:gd name="connsiteY37" fmla="*/ 62667 h 134112"/>
              <a:gd name="connsiteX38" fmla="*/ 238841 w 359664"/>
              <a:gd name="connsiteY38" fmla="*/ 38283 h 134112"/>
              <a:gd name="connsiteX39" fmla="*/ 227868 w 359664"/>
              <a:gd name="connsiteY39" fmla="*/ 29139 h 134112"/>
              <a:gd name="connsiteX40" fmla="*/ 196169 w 359664"/>
              <a:gd name="connsiteY40" fmla="*/ 34016 h 134112"/>
              <a:gd name="connsiteX41" fmla="*/ 184587 w 359664"/>
              <a:gd name="connsiteY41" fmla="*/ 19385 h 13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59664" h="134112">
                <a:moveTo>
                  <a:pt x="184587" y="19385"/>
                </a:moveTo>
                <a:lnTo>
                  <a:pt x="154716" y="6584"/>
                </a:lnTo>
                <a:lnTo>
                  <a:pt x="128504" y="5974"/>
                </a:lnTo>
                <a:lnTo>
                  <a:pt x="99852" y="2926"/>
                </a:lnTo>
                <a:lnTo>
                  <a:pt x="91318" y="7193"/>
                </a:lnTo>
                <a:lnTo>
                  <a:pt x="65715" y="10851"/>
                </a:lnTo>
                <a:lnTo>
                  <a:pt x="47427" y="18776"/>
                </a:lnTo>
                <a:lnTo>
                  <a:pt x="30968" y="27310"/>
                </a:lnTo>
                <a:lnTo>
                  <a:pt x="21824" y="41331"/>
                </a:lnTo>
                <a:lnTo>
                  <a:pt x="2926" y="53523"/>
                </a:lnTo>
                <a:lnTo>
                  <a:pt x="16337" y="57180"/>
                </a:lnTo>
                <a:lnTo>
                  <a:pt x="34016" y="52913"/>
                </a:lnTo>
                <a:lnTo>
                  <a:pt x="39502" y="43160"/>
                </a:lnTo>
                <a:lnTo>
                  <a:pt x="53523" y="42550"/>
                </a:lnTo>
                <a:lnTo>
                  <a:pt x="80345" y="22433"/>
                </a:lnTo>
                <a:lnTo>
                  <a:pt x="113264" y="24262"/>
                </a:lnTo>
                <a:lnTo>
                  <a:pt x="99243" y="34016"/>
                </a:lnTo>
                <a:lnTo>
                  <a:pt x="110216" y="41940"/>
                </a:lnTo>
                <a:lnTo>
                  <a:pt x="152888" y="48036"/>
                </a:lnTo>
                <a:lnTo>
                  <a:pt x="162032" y="55961"/>
                </a:lnTo>
                <a:lnTo>
                  <a:pt x="191902" y="66324"/>
                </a:lnTo>
                <a:lnTo>
                  <a:pt x="211409" y="65105"/>
                </a:lnTo>
                <a:lnTo>
                  <a:pt x="216286" y="87051"/>
                </a:lnTo>
                <a:lnTo>
                  <a:pt x="226649" y="98024"/>
                </a:lnTo>
                <a:lnTo>
                  <a:pt x="247985" y="100462"/>
                </a:lnTo>
                <a:lnTo>
                  <a:pt x="260787" y="110825"/>
                </a:lnTo>
                <a:lnTo>
                  <a:pt x="235793" y="132161"/>
                </a:lnTo>
                <a:lnTo>
                  <a:pt x="283952" y="128504"/>
                </a:lnTo>
                <a:lnTo>
                  <a:pt x="307116" y="131552"/>
                </a:lnTo>
                <a:lnTo>
                  <a:pt x="329672" y="129723"/>
                </a:lnTo>
                <a:lnTo>
                  <a:pt x="352836" y="124846"/>
                </a:lnTo>
                <a:lnTo>
                  <a:pt x="357713" y="115702"/>
                </a:lnTo>
                <a:lnTo>
                  <a:pt x="333939" y="99852"/>
                </a:lnTo>
                <a:lnTo>
                  <a:pt x="309555" y="98024"/>
                </a:lnTo>
                <a:lnTo>
                  <a:pt x="313212" y="87660"/>
                </a:lnTo>
                <a:lnTo>
                  <a:pt x="294315" y="79736"/>
                </a:lnTo>
                <a:lnTo>
                  <a:pt x="282732" y="79736"/>
                </a:lnTo>
                <a:lnTo>
                  <a:pt x="264444" y="62667"/>
                </a:lnTo>
                <a:lnTo>
                  <a:pt x="238841" y="38283"/>
                </a:lnTo>
                <a:lnTo>
                  <a:pt x="227868" y="29139"/>
                </a:lnTo>
                <a:lnTo>
                  <a:pt x="196169" y="34016"/>
                </a:lnTo>
                <a:lnTo>
                  <a:pt x="184587" y="1938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DB18ED7F-882B-459E-B3F5-A100BD94AFE2}"/>
              </a:ext>
            </a:extLst>
          </p:cNvPr>
          <p:cNvSpPr/>
          <p:nvPr/>
        </p:nvSpPr>
        <p:spPr>
          <a:xfrm>
            <a:off x="6783306" y="2512747"/>
            <a:ext cx="172787" cy="83775"/>
          </a:xfrm>
          <a:custGeom>
            <a:avLst/>
            <a:gdLst>
              <a:gd name="connsiteX0" fmla="*/ 82784 w 201168"/>
              <a:gd name="connsiteY0" fmla="*/ 3536 h 97536"/>
              <a:gd name="connsiteX1" fmla="*/ 69982 w 201168"/>
              <a:gd name="connsiteY1" fmla="*/ 7193 h 97536"/>
              <a:gd name="connsiteX2" fmla="*/ 61448 w 201168"/>
              <a:gd name="connsiteY2" fmla="*/ 2926 h 97536"/>
              <a:gd name="connsiteX3" fmla="*/ 54742 w 201168"/>
              <a:gd name="connsiteY3" fmla="*/ 10241 h 97536"/>
              <a:gd name="connsiteX4" fmla="*/ 34016 w 201168"/>
              <a:gd name="connsiteY4" fmla="*/ 17557 h 97536"/>
              <a:gd name="connsiteX5" fmla="*/ 23652 w 201168"/>
              <a:gd name="connsiteY5" fmla="*/ 26701 h 97536"/>
              <a:gd name="connsiteX6" fmla="*/ 2926 w 201168"/>
              <a:gd name="connsiteY6" fmla="*/ 34625 h 97536"/>
              <a:gd name="connsiteX7" fmla="*/ 9022 w 201168"/>
              <a:gd name="connsiteY7" fmla="*/ 46208 h 97536"/>
              <a:gd name="connsiteX8" fmla="*/ 13289 w 201168"/>
              <a:gd name="connsiteY8" fmla="*/ 62057 h 97536"/>
              <a:gd name="connsiteX9" fmla="*/ 29138 w 201168"/>
              <a:gd name="connsiteY9" fmla="*/ 71201 h 97536"/>
              <a:gd name="connsiteX10" fmla="*/ 46817 w 201168"/>
              <a:gd name="connsiteY10" fmla="*/ 87051 h 97536"/>
              <a:gd name="connsiteX11" fmla="*/ 69982 w 201168"/>
              <a:gd name="connsiteY11" fmla="*/ 99243 h 97536"/>
              <a:gd name="connsiteX12" fmla="*/ 85832 w 201168"/>
              <a:gd name="connsiteY12" fmla="*/ 84003 h 97536"/>
              <a:gd name="connsiteX13" fmla="*/ 96194 w 201168"/>
              <a:gd name="connsiteY13" fmla="*/ 80955 h 97536"/>
              <a:gd name="connsiteX14" fmla="*/ 120578 w 201168"/>
              <a:gd name="connsiteY14" fmla="*/ 92537 h 97536"/>
              <a:gd name="connsiteX15" fmla="*/ 134600 w 201168"/>
              <a:gd name="connsiteY15" fmla="*/ 90708 h 97536"/>
              <a:gd name="connsiteX16" fmla="*/ 148620 w 201168"/>
              <a:gd name="connsiteY16" fmla="*/ 98024 h 97536"/>
              <a:gd name="connsiteX17" fmla="*/ 152278 w 201168"/>
              <a:gd name="connsiteY17" fmla="*/ 89489 h 97536"/>
              <a:gd name="connsiteX18" fmla="*/ 165689 w 201168"/>
              <a:gd name="connsiteY18" fmla="*/ 90099 h 97536"/>
              <a:gd name="connsiteX19" fmla="*/ 175442 w 201168"/>
              <a:gd name="connsiteY19" fmla="*/ 86441 h 97536"/>
              <a:gd name="connsiteX20" fmla="*/ 176052 w 201168"/>
              <a:gd name="connsiteY20" fmla="*/ 82784 h 97536"/>
              <a:gd name="connsiteX21" fmla="*/ 181538 w 201168"/>
              <a:gd name="connsiteY21" fmla="*/ 80955 h 97536"/>
              <a:gd name="connsiteX22" fmla="*/ 182758 w 201168"/>
              <a:gd name="connsiteY22" fmla="*/ 72420 h 97536"/>
              <a:gd name="connsiteX23" fmla="*/ 189464 w 201168"/>
              <a:gd name="connsiteY23" fmla="*/ 70592 h 97536"/>
              <a:gd name="connsiteX24" fmla="*/ 193121 w 201168"/>
              <a:gd name="connsiteY24" fmla="*/ 63886 h 97536"/>
              <a:gd name="connsiteX25" fmla="*/ 202265 w 201168"/>
              <a:gd name="connsiteY25" fmla="*/ 63886 h 97536"/>
              <a:gd name="connsiteX26" fmla="*/ 186416 w 201168"/>
              <a:gd name="connsiteY26" fmla="*/ 44989 h 97536"/>
              <a:gd name="connsiteX27" fmla="*/ 164470 w 201168"/>
              <a:gd name="connsiteY27" fmla="*/ 43160 h 97536"/>
              <a:gd name="connsiteX28" fmla="*/ 160202 w 201168"/>
              <a:gd name="connsiteY28" fmla="*/ 30968 h 97536"/>
              <a:gd name="connsiteX29" fmla="*/ 139476 w 201168"/>
              <a:gd name="connsiteY29" fmla="*/ 27310 h 97536"/>
              <a:gd name="connsiteX30" fmla="*/ 135818 w 201168"/>
              <a:gd name="connsiteY30" fmla="*/ 36454 h 97536"/>
              <a:gd name="connsiteX31" fmla="*/ 119360 w 201168"/>
              <a:gd name="connsiteY31" fmla="*/ 29139 h 97536"/>
              <a:gd name="connsiteX32" fmla="*/ 119969 w 201168"/>
              <a:gd name="connsiteY32" fmla="*/ 18776 h 97536"/>
              <a:gd name="connsiteX33" fmla="*/ 97414 w 201168"/>
              <a:gd name="connsiteY33" fmla="*/ 15118 h 97536"/>
              <a:gd name="connsiteX34" fmla="*/ 82784 w 201168"/>
              <a:gd name="connsiteY34" fmla="*/ 3536 h 9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01168" h="97536">
                <a:moveTo>
                  <a:pt x="82784" y="3536"/>
                </a:moveTo>
                <a:lnTo>
                  <a:pt x="69982" y="7193"/>
                </a:lnTo>
                <a:lnTo>
                  <a:pt x="61448" y="2926"/>
                </a:lnTo>
                <a:lnTo>
                  <a:pt x="54742" y="10241"/>
                </a:lnTo>
                <a:lnTo>
                  <a:pt x="34016" y="17557"/>
                </a:lnTo>
                <a:lnTo>
                  <a:pt x="23652" y="26701"/>
                </a:lnTo>
                <a:lnTo>
                  <a:pt x="2926" y="34625"/>
                </a:lnTo>
                <a:lnTo>
                  <a:pt x="9022" y="46208"/>
                </a:lnTo>
                <a:lnTo>
                  <a:pt x="13289" y="62057"/>
                </a:lnTo>
                <a:lnTo>
                  <a:pt x="29138" y="71201"/>
                </a:lnTo>
                <a:lnTo>
                  <a:pt x="46817" y="87051"/>
                </a:lnTo>
                <a:lnTo>
                  <a:pt x="69982" y="99243"/>
                </a:lnTo>
                <a:lnTo>
                  <a:pt x="85832" y="84003"/>
                </a:lnTo>
                <a:lnTo>
                  <a:pt x="96194" y="80955"/>
                </a:lnTo>
                <a:lnTo>
                  <a:pt x="120578" y="92537"/>
                </a:lnTo>
                <a:lnTo>
                  <a:pt x="134600" y="90708"/>
                </a:lnTo>
                <a:lnTo>
                  <a:pt x="148620" y="98024"/>
                </a:lnTo>
                <a:lnTo>
                  <a:pt x="152278" y="89489"/>
                </a:lnTo>
                <a:lnTo>
                  <a:pt x="165689" y="90099"/>
                </a:lnTo>
                <a:lnTo>
                  <a:pt x="175442" y="86441"/>
                </a:lnTo>
                <a:lnTo>
                  <a:pt x="176052" y="82784"/>
                </a:lnTo>
                <a:lnTo>
                  <a:pt x="181538" y="80955"/>
                </a:lnTo>
                <a:lnTo>
                  <a:pt x="182758" y="72420"/>
                </a:lnTo>
                <a:lnTo>
                  <a:pt x="189464" y="70592"/>
                </a:lnTo>
                <a:lnTo>
                  <a:pt x="193121" y="63886"/>
                </a:lnTo>
                <a:lnTo>
                  <a:pt x="202265" y="63886"/>
                </a:lnTo>
                <a:lnTo>
                  <a:pt x="186416" y="44989"/>
                </a:lnTo>
                <a:lnTo>
                  <a:pt x="164470" y="43160"/>
                </a:lnTo>
                <a:lnTo>
                  <a:pt x="160202" y="30968"/>
                </a:lnTo>
                <a:lnTo>
                  <a:pt x="139476" y="27310"/>
                </a:lnTo>
                <a:lnTo>
                  <a:pt x="135818" y="36454"/>
                </a:lnTo>
                <a:lnTo>
                  <a:pt x="119360" y="29139"/>
                </a:lnTo>
                <a:lnTo>
                  <a:pt x="119969" y="18776"/>
                </a:lnTo>
                <a:lnTo>
                  <a:pt x="97414" y="15118"/>
                </a:lnTo>
                <a:lnTo>
                  <a:pt x="82784" y="353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A80676C3-0DEF-4C48-9734-5B5C9B2ED40F}"/>
              </a:ext>
            </a:extLst>
          </p:cNvPr>
          <p:cNvSpPr/>
          <p:nvPr/>
        </p:nvSpPr>
        <p:spPr>
          <a:xfrm>
            <a:off x="6622038" y="2390226"/>
            <a:ext cx="230383" cy="246091"/>
          </a:xfrm>
          <a:custGeom>
            <a:avLst/>
            <a:gdLst>
              <a:gd name="connsiteX0" fmla="*/ 235184 w 268224"/>
              <a:gd name="connsiteY0" fmla="*/ 47427 h 286512"/>
              <a:gd name="connsiteX1" fmla="*/ 220553 w 268224"/>
              <a:gd name="connsiteY1" fmla="*/ 35844 h 286512"/>
              <a:gd name="connsiteX2" fmla="*/ 187025 w 268224"/>
              <a:gd name="connsiteY2" fmla="*/ 21214 h 286512"/>
              <a:gd name="connsiteX3" fmla="*/ 171785 w 268224"/>
              <a:gd name="connsiteY3" fmla="*/ 31577 h 286512"/>
              <a:gd name="connsiteX4" fmla="*/ 143134 w 268224"/>
              <a:gd name="connsiteY4" fmla="*/ 38283 h 286512"/>
              <a:gd name="connsiteX5" fmla="*/ 142525 w 268224"/>
              <a:gd name="connsiteY5" fmla="*/ 25481 h 286512"/>
              <a:gd name="connsiteX6" fmla="*/ 112654 w 268224"/>
              <a:gd name="connsiteY6" fmla="*/ 16947 h 286512"/>
              <a:gd name="connsiteX7" fmla="*/ 111435 w 268224"/>
              <a:gd name="connsiteY7" fmla="*/ 2926 h 286512"/>
              <a:gd name="connsiteX8" fmla="*/ 93147 w 268224"/>
              <a:gd name="connsiteY8" fmla="*/ 8412 h 286512"/>
              <a:gd name="connsiteX9" fmla="*/ 71201 w 268224"/>
              <a:gd name="connsiteY9" fmla="*/ 3536 h 286512"/>
              <a:gd name="connsiteX10" fmla="*/ 73640 w 268224"/>
              <a:gd name="connsiteY10" fmla="*/ 24262 h 286512"/>
              <a:gd name="connsiteX11" fmla="*/ 80955 w 268224"/>
              <a:gd name="connsiteY11" fmla="*/ 37673 h 286512"/>
              <a:gd name="connsiteX12" fmla="*/ 62667 w 268224"/>
              <a:gd name="connsiteY12" fmla="*/ 55961 h 286512"/>
              <a:gd name="connsiteX13" fmla="*/ 56571 w 268224"/>
              <a:gd name="connsiteY13" fmla="*/ 48036 h 286512"/>
              <a:gd name="connsiteX14" fmla="*/ 32797 w 268224"/>
              <a:gd name="connsiteY14" fmla="*/ 49865 h 286512"/>
              <a:gd name="connsiteX15" fmla="*/ 27310 w 268224"/>
              <a:gd name="connsiteY15" fmla="*/ 57790 h 286512"/>
              <a:gd name="connsiteX16" fmla="*/ 33406 w 268224"/>
              <a:gd name="connsiteY16" fmla="*/ 69982 h 286512"/>
              <a:gd name="connsiteX17" fmla="*/ 27310 w 268224"/>
              <a:gd name="connsiteY17" fmla="*/ 104120 h 286512"/>
              <a:gd name="connsiteX18" fmla="*/ 20605 w 268224"/>
              <a:gd name="connsiteY18" fmla="*/ 118140 h 286512"/>
              <a:gd name="connsiteX19" fmla="*/ 2926 w 268224"/>
              <a:gd name="connsiteY19" fmla="*/ 118140 h 286512"/>
              <a:gd name="connsiteX20" fmla="*/ 9632 w 268224"/>
              <a:gd name="connsiteY20" fmla="*/ 157155 h 286512"/>
              <a:gd name="connsiteX21" fmla="*/ 7193 w 268224"/>
              <a:gd name="connsiteY21" fmla="*/ 182758 h 286512"/>
              <a:gd name="connsiteX22" fmla="*/ 13289 w 268224"/>
              <a:gd name="connsiteY22" fmla="*/ 191292 h 286512"/>
              <a:gd name="connsiteX23" fmla="*/ 12070 w 268224"/>
              <a:gd name="connsiteY23" fmla="*/ 207752 h 286512"/>
              <a:gd name="connsiteX24" fmla="*/ 26701 w 268224"/>
              <a:gd name="connsiteY24" fmla="*/ 217505 h 286512"/>
              <a:gd name="connsiteX25" fmla="*/ 69982 w 268224"/>
              <a:gd name="connsiteY25" fmla="*/ 224820 h 286512"/>
              <a:gd name="connsiteX26" fmla="*/ 55961 w 268224"/>
              <a:gd name="connsiteY26" fmla="*/ 250424 h 286512"/>
              <a:gd name="connsiteX27" fmla="*/ 52913 w 268224"/>
              <a:gd name="connsiteY27" fmla="*/ 277856 h 286512"/>
              <a:gd name="connsiteX28" fmla="*/ 78517 w 268224"/>
              <a:gd name="connsiteY28" fmla="*/ 277856 h 286512"/>
              <a:gd name="connsiteX29" fmla="*/ 84613 w 268224"/>
              <a:gd name="connsiteY29" fmla="*/ 269321 h 286512"/>
              <a:gd name="connsiteX30" fmla="*/ 117531 w 268224"/>
              <a:gd name="connsiteY30" fmla="*/ 280904 h 286512"/>
              <a:gd name="connsiteX31" fmla="*/ 126675 w 268224"/>
              <a:gd name="connsiteY31" fmla="*/ 279075 h 286512"/>
              <a:gd name="connsiteX32" fmla="*/ 142525 w 268224"/>
              <a:gd name="connsiteY32" fmla="*/ 289438 h 286512"/>
              <a:gd name="connsiteX33" fmla="*/ 146182 w 268224"/>
              <a:gd name="connsiteY33" fmla="*/ 279684 h 286512"/>
              <a:gd name="connsiteX34" fmla="*/ 173005 w 268224"/>
              <a:gd name="connsiteY34" fmla="*/ 281513 h 286512"/>
              <a:gd name="connsiteX35" fmla="*/ 193731 w 268224"/>
              <a:gd name="connsiteY35" fmla="*/ 274198 h 286512"/>
              <a:gd name="connsiteX36" fmla="*/ 208361 w 268224"/>
              <a:gd name="connsiteY36" fmla="*/ 275417 h 286512"/>
              <a:gd name="connsiteX37" fmla="*/ 218725 w 268224"/>
              <a:gd name="connsiteY37" fmla="*/ 283342 h 286512"/>
              <a:gd name="connsiteX38" fmla="*/ 221163 w 268224"/>
              <a:gd name="connsiteY38" fmla="*/ 276636 h 286512"/>
              <a:gd name="connsiteX39" fmla="*/ 215067 w 268224"/>
              <a:gd name="connsiteY39" fmla="*/ 252252 h 286512"/>
              <a:gd name="connsiteX40" fmla="*/ 225430 w 268224"/>
              <a:gd name="connsiteY40" fmla="*/ 247376 h 286512"/>
              <a:gd name="connsiteX41" fmla="*/ 234574 w 268224"/>
              <a:gd name="connsiteY41" fmla="*/ 229697 h 286512"/>
              <a:gd name="connsiteX42" fmla="*/ 216896 w 268224"/>
              <a:gd name="connsiteY42" fmla="*/ 213848 h 286512"/>
              <a:gd name="connsiteX43" fmla="*/ 201046 w 268224"/>
              <a:gd name="connsiteY43" fmla="*/ 204704 h 286512"/>
              <a:gd name="connsiteX44" fmla="*/ 196779 w 268224"/>
              <a:gd name="connsiteY44" fmla="*/ 188854 h 286512"/>
              <a:gd name="connsiteX45" fmla="*/ 190683 w 268224"/>
              <a:gd name="connsiteY45" fmla="*/ 177272 h 286512"/>
              <a:gd name="connsiteX46" fmla="*/ 211409 w 268224"/>
              <a:gd name="connsiteY46" fmla="*/ 169347 h 286512"/>
              <a:gd name="connsiteX47" fmla="*/ 221773 w 268224"/>
              <a:gd name="connsiteY47" fmla="*/ 160203 h 286512"/>
              <a:gd name="connsiteX48" fmla="*/ 242499 w 268224"/>
              <a:gd name="connsiteY48" fmla="*/ 152888 h 286512"/>
              <a:gd name="connsiteX49" fmla="*/ 249205 w 268224"/>
              <a:gd name="connsiteY49" fmla="*/ 145572 h 286512"/>
              <a:gd name="connsiteX50" fmla="*/ 257739 w 268224"/>
              <a:gd name="connsiteY50" fmla="*/ 149840 h 286512"/>
              <a:gd name="connsiteX51" fmla="*/ 270541 w 268224"/>
              <a:gd name="connsiteY51" fmla="*/ 146182 h 286512"/>
              <a:gd name="connsiteX52" fmla="*/ 256520 w 268224"/>
              <a:gd name="connsiteY52" fmla="*/ 122408 h 286512"/>
              <a:gd name="connsiteX53" fmla="*/ 257129 w 268224"/>
              <a:gd name="connsiteY53" fmla="*/ 109606 h 286512"/>
              <a:gd name="connsiteX54" fmla="*/ 248595 w 268224"/>
              <a:gd name="connsiteY54" fmla="*/ 89489 h 286512"/>
              <a:gd name="connsiteX55" fmla="*/ 236403 w 268224"/>
              <a:gd name="connsiteY55" fmla="*/ 76078 h 286512"/>
              <a:gd name="connsiteX56" fmla="*/ 243718 w 268224"/>
              <a:gd name="connsiteY56" fmla="*/ 66324 h 286512"/>
              <a:gd name="connsiteX57" fmla="*/ 235184 w 268224"/>
              <a:gd name="connsiteY57" fmla="*/ 47427 h 28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68224" h="286512">
                <a:moveTo>
                  <a:pt x="235184" y="47427"/>
                </a:moveTo>
                <a:lnTo>
                  <a:pt x="220553" y="35844"/>
                </a:lnTo>
                <a:lnTo>
                  <a:pt x="187025" y="21214"/>
                </a:lnTo>
                <a:lnTo>
                  <a:pt x="171785" y="31577"/>
                </a:lnTo>
                <a:lnTo>
                  <a:pt x="143134" y="38283"/>
                </a:lnTo>
                <a:lnTo>
                  <a:pt x="142525" y="25481"/>
                </a:lnTo>
                <a:lnTo>
                  <a:pt x="112654" y="16947"/>
                </a:lnTo>
                <a:lnTo>
                  <a:pt x="111435" y="2926"/>
                </a:lnTo>
                <a:lnTo>
                  <a:pt x="93147" y="8412"/>
                </a:lnTo>
                <a:lnTo>
                  <a:pt x="71201" y="3536"/>
                </a:lnTo>
                <a:lnTo>
                  <a:pt x="73640" y="24262"/>
                </a:lnTo>
                <a:lnTo>
                  <a:pt x="80955" y="37673"/>
                </a:lnTo>
                <a:lnTo>
                  <a:pt x="62667" y="55961"/>
                </a:lnTo>
                <a:lnTo>
                  <a:pt x="56571" y="48036"/>
                </a:lnTo>
                <a:lnTo>
                  <a:pt x="32797" y="49865"/>
                </a:lnTo>
                <a:lnTo>
                  <a:pt x="27310" y="57790"/>
                </a:lnTo>
                <a:lnTo>
                  <a:pt x="33406" y="69982"/>
                </a:lnTo>
                <a:lnTo>
                  <a:pt x="27310" y="104120"/>
                </a:lnTo>
                <a:lnTo>
                  <a:pt x="20605" y="118140"/>
                </a:lnTo>
                <a:lnTo>
                  <a:pt x="2926" y="118140"/>
                </a:lnTo>
                <a:lnTo>
                  <a:pt x="9632" y="157155"/>
                </a:lnTo>
                <a:lnTo>
                  <a:pt x="7193" y="182758"/>
                </a:lnTo>
                <a:lnTo>
                  <a:pt x="13289" y="191292"/>
                </a:lnTo>
                <a:lnTo>
                  <a:pt x="12070" y="207752"/>
                </a:lnTo>
                <a:lnTo>
                  <a:pt x="26701" y="217505"/>
                </a:lnTo>
                <a:lnTo>
                  <a:pt x="69982" y="224820"/>
                </a:lnTo>
                <a:lnTo>
                  <a:pt x="55961" y="250424"/>
                </a:lnTo>
                <a:lnTo>
                  <a:pt x="52913" y="277856"/>
                </a:lnTo>
                <a:lnTo>
                  <a:pt x="78517" y="277856"/>
                </a:lnTo>
                <a:lnTo>
                  <a:pt x="84613" y="269321"/>
                </a:lnTo>
                <a:lnTo>
                  <a:pt x="117531" y="280904"/>
                </a:lnTo>
                <a:lnTo>
                  <a:pt x="126675" y="279075"/>
                </a:lnTo>
                <a:lnTo>
                  <a:pt x="142525" y="289438"/>
                </a:lnTo>
                <a:lnTo>
                  <a:pt x="146182" y="279684"/>
                </a:lnTo>
                <a:lnTo>
                  <a:pt x="173005" y="281513"/>
                </a:lnTo>
                <a:lnTo>
                  <a:pt x="193731" y="274198"/>
                </a:lnTo>
                <a:lnTo>
                  <a:pt x="208361" y="275417"/>
                </a:lnTo>
                <a:lnTo>
                  <a:pt x="218725" y="283342"/>
                </a:lnTo>
                <a:lnTo>
                  <a:pt x="221163" y="276636"/>
                </a:lnTo>
                <a:lnTo>
                  <a:pt x="215067" y="252252"/>
                </a:lnTo>
                <a:lnTo>
                  <a:pt x="225430" y="247376"/>
                </a:lnTo>
                <a:lnTo>
                  <a:pt x="234574" y="229697"/>
                </a:lnTo>
                <a:lnTo>
                  <a:pt x="216896" y="213848"/>
                </a:lnTo>
                <a:lnTo>
                  <a:pt x="201046" y="204704"/>
                </a:lnTo>
                <a:lnTo>
                  <a:pt x="196779" y="188854"/>
                </a:lnTo>
                <a:lnTo>
                  <a:pt x="190683" y="177272"/>
                </a:lnTo>
                <a:lnTo>
                  <a:pt x="211409" y="169347"/>
                </a:lnTo>
                <a:lnTo>
                  <a:pt x="221773" y="160203"/>
                </a:lnTo>
                <a:lnTo>
                  <a:pt x="242499" y="152888"/>
                </a:lnTo>
                <a:lnTo>
                  <a:pt x="249205" y="145572"/>
                </a:lnTo>
                <a:lnTo>
                  <a:pt x="257739" y="149840"/>
                </a:lnTo>
                <a:lnTo>
                  <a:pt x="270541" y="146182"/>
                </a:lnTo>
                <a:lnTo>
                  <a:pt x="256520" y="122408"/>
                </a:lnTo>
                <a:lnTo>
                  <a:pt x="257129" y="109606"/>
                </a:lnTo>
                <a:lnTo>
                  <a:pt x="248595" y="89489"/>
                </a:lnTo>
                <a:lnTo>
                  <a:pt x="236403" y="76078"/>
                </a:lnTo>
                <a:lnTo>
                  <a:pt x="243718" y="66324"/>
                </a:lnTo>
                <a:lnTo>
                  <a:pt x="235184" y="4742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2CE027EF-B566-4B7A-9E36-C9FB2D6BC861}"/>
              </a:ext>
            </a:extLst>
          </p:cNvPr>
          <p:cNvSpPr/>
          <p:nvPr/>
        </p:nvSpPr>
        <p:spPr>
          <a:xfrm>
            <a:off x="7689654" y="3785090"/>
            <a:ext cx="52359" cy="62832"/>
          </a:xfrm>
          <a:custGeom>
            <a:avLst/>
            <a:gdLst>
              <a:gd name="connsiteX0" fmla="*/ 54133 w 60960"/>
              <a:gd name="connsiteY0" fmla="*/ 50475 h 73152"/>
              <a:gd name="connsiteX1" fmla="*/ 38893 w 60960"/>
              <a:gd name="connsiteY1" fmla="*/ 40112 h 73152"/>
              <a:gd name="connsiteX2" fmla="*/ 57790 w 60960"/>
              <a:gd name="connsiteY2" fmla="*/ 30968 h 73152"/>
              <a:gd name="connsiteX3" fmla="*/ 58400 w 60960"/>
              <a:gd name="connsiteY3" fmla="*/ 14508 h 73152"/>
              <a:gd name="connsiteX4" fmla="*/ 49865 w 60960"/>
              <a:gd name="connsiteY4" fmla="*/ 2926 h 73152"/>
              <a:gd name="connsiteX5" fmla="*/ 40112 w 60960"/>
              <a:gd name="connsiteY5" fmla="*/ 12070 h 73152"/>
              <a:gd name="connsiteX6" fmla="*/ 25481 w 60960"/>
              <a:gd name="connsiteY6" fmla="*/ 9022 h 73152"/>
              <a:gd name="connsiteX7" fmla="*/ 13898 w 60960"/>
              <a:gd name="connsiteY7" fmla="*/ 26091 h 73152"/>
              <a:gd name="connsiteX8" fmla="*/ 2926 w 60960"/>
              <a:gd name="connsiteY8" fmla="*/ 44379 h 73152"/>
              <a:gd name="connsiteX9" fmla="*/ 5974 w 60960"/>
              <a:gd name="connsiteY9" fmla="*/ 54742 h 73152"/>
              <a:gd name="connsiteX10" fmla="*/ 7193 w 60960"/>
              <a:gd name="connsiteY10" fmla="*/ 66934 h 73152"/>
              <a:gd name="connsiteX11" fmla="*/ 26090 w 60960"/>
              <a:gd name="connsiteY11" fmla="*/ 67544 h 73152"/>
              <a:gd name="connsiteX12" fmla="*/ 34016 w 60960"/>
              <a:gd name="connsiteY12" fmla="*/ 64496 h 73152"/>
              <a:gd name="connsiteX13" fmla="*/ 41941 w 60960"/>
              <a:gd name="connsiteY13" fmla="*/ 71201 h 73152"/>
              <a:gd name="connsiteX14" fmla="*/ 54133 w 60960"/>
              <a:gd name="connsiteY14" fmla="*/ 50475 h 7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960" h="73152">
                <a:moveTo>
                  <a:pt x="54133" y="50475"/>
                </a:moveTo>
                <a:lnTo>
                  <a:pt x="38893" y="40112"/>
                </a:lnTo>
                <a:lnTo>
                  <a:pt x="57790" y="30968"/>
                </a:lnTo>
                <a:lnTo>
                  <a:pt x="58400" y="14508"/>
                </a:lnTo>
                <a:lnTo>
                  <a:pt x="49865" y="2926"/>
                </a:lnTo>
                <a:lnTo>
                  <a:pt x="40112" y="12070"/>
                </a:lnTo>
                <a:lnTo>
                  <a:pt x="25481" y="9022"/>
                </a:lnTo>
                <a:lnTo>
                  <a:pt x="13898" y="26091"/>
                </a:lnTo>
                <a:lnTo>
                  <a:pt x="2926" y="44379"/>
                </a:lnTo>
                <a:lnTo>
                  <a:pt x="5974" y="54742"/>
                </a:lnTo>
                <a:lnTo>
                  <a:pt x="7193" y="66934"/>
                </a:lnTo>
                <a:lnTo>
                  <a:pt x="26090" y="67544"/>
                </a:lnTo>
                <a:lnTo>
                  <a:pt x="34016" y="64496"/>
                </a:lnTo>
                <a:lnTo>
                  <a:pt x="41941" y="71201"/>
                </a:lnTo>
                <a:lnTo>
                  <a:pt x="54133" y="5047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3F059CCE-B556-4F00-AFD1-67A1AD73CA9B}"/>
              </a:ext>
            </a:extLst>
          </p:cNvPr>
          <p:cNvSpPr/>
          <p:nvPr/>
        </p:nvSpPr>
        <p:spPr>
          <a:xfrm>
            <a:off x="6667591" y="2304356"/>
            <a:ext cx="115191" cy="94248"/>
          </a:xfrm>
          <a:custGeom>
            <a:avLst/>
            <a:gdLst>
              <a:gd name="connsiteX0" fmla="*/ 135209 w 134112"/>
              <a:gd name="connsiteY0" fmla="*/ 79736 h 109728"/>
              <a:gd name="connsiteX1" fmla="*/ 124846 w 134112"/>
              <a:gd name="connsiteY1" fmla="*/ 61448 h 109728"/>
              <a:gd name="connsiteX2" fmla="*/ 84003 w 134112"/>
              <a:gd name="connsiteY2" fmla="*/ 73640 h 109728"/>
              <a:gd name="connsiteX3" fmla="*/ 89489 w 134112"/>
              <a:gd name="connsiteY3" fmla="*/ 88880 h 109728"/>
              <a:gd name="connsiteX4" fmla="*/ 120579 w 134112"/>
              <a:gd name="connsiteY4" fmla="*/ 109606 h 109728"/>
              <a:gd name="connsiteX5" fmla="*/ 135209 w 134112"/>
              <a:gd name="connsiteY5" fmla="*/ 79736 h 109728"/>
              <a:gd name="connsiteX6" fmla="*/ 82784 w 134112"/>
              <a:gd name="connsiteY6" fmla="*/ 48646 h 109728"/>
              <a:gd name="connsiteX7" fmla="*/ 66934 w 134112"/>
              <a:gd name="connsiteY7" fmla="*/ 43160 h 109728"/>
              <a:gd name="connsiteX8" fmla="*/ 62667 w 134112"/>
              <a:gd name="connsiteY8" fmla="*/ 33406 h 109728"/>
              <a:gd name="connsiteX9" fmla="*/ 70592 w 134112"/>
              <a:gd name="connsiteY9" fmla="*/ 21214 h 109728"/>
              <a:gd name="connsiteX10" fmla="*/ 69982 w 134112"/>
              <a:gd name="connsiteY10" fmla="*/ 2926 h 109728"/>
              <a:gd name="connsiteX11" fmla="*/ 48036 w 134112"/>
              <a:gd name="connsiteY11" fmla="*/ 12680 h 109728"/>
              <a:gd name="connsiteX12" fmla="*/ 38892 w 134112"/>
              <a:gd name="connsiteY12" fmla="*/ 23043 h 109728"/>
              <a:gd name="connsiteX13" fmla="*/ 14508 w 134112"/>
              <a:gd name="connsiteY13" fmla="*/ 25481 h 109728"/>
              <a:gd name="connsiteX14" fmla="*/ 7193 w 134112"/>
              <a:gd name="connsiteY14" fmla="*/ 35844 h 109728"/>
              <a:gd name="connsiteX15" fmla="*/ 2926 w 134112"/>
              <a:gd name="connsiteY15" fmla="*/ 45598 h 109728"/>
              <a:gd name="connsiteX16" fmla="*/ 5364 w 134112"/>
              <a:gd name="connsiteY16" fmla="*/ 82784 h 109728"/>
              <a:gd name="connsiteX17" fmla="*/ 18166 w 134112"/>
              <a:gd name="connsiteY17" fmla="*/ 103510 h 109728"/>
              <a:gd name="connsiteX18" fmla="*/ 40112 w 134112"/>
              <a:gd name="connsiteY18" fmla="*/ 108387 h 109728"/>
              <a:gd name="connsiteX19" fmla="*/ 58400 w 134112"/>
              <a:gd name="connsiteY19" fmla="*/ 102900 h 109728"/>
              <a:gd name="connsiteX20" fmla="*/ 49256 w 134112"/>
              <a:gd name="connsiteY20" fmla="*/ 84612 h 109728"/>
              <a:gd name="connsiteX21" fmla="*/ 68153 w 134112"/>
              <a:gd name="connsiteY21" fmla="*/ 58400 h 109728"/>
              <a:gd name="connsiteX22" fmla="*/ 76688 w 134112"/>
              <a:gd name="connsiteY22" fmla="*/ 62667 h 109728"/>
              <a:gd name="connsiteX23" fmla="*/ 82784 w 134112"/>
              <a:gd name="connsiteY23" fmla="*/ 48646 h 10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4112" h="109728">
                <a:moveTo>
                  <a:pt x="135209" y="79736"/>
                </a:moveTo>
                <a:lnTo>
                  <a:pt x="124846" y="61448"/>
                </a:lnTo>
                <a:lnTo>
                  <a:pt x="84003" y="73640"/>
                </a:lnTo>
                <a:lnTo>
                  <a:pt x="89489" y="88880"/>
                </a:lnTo>
                <a:lnTo>
                  <a:pt x="120579" y="109606"/>
                </a:lnTo>
                <a:lnTo>
                  <a:pt x="135209" y="79736"/>
                </a:lnTo>
                <a:close/>
                <a:moveTo>
                  <a:pt x="82784" y="48646"/>
                </a:moveTo>
                <a:lnTo>
                  <a:pt x="66934" y="43160"/>
                </a:lnTo>
                <a:lnTo>
                  <a:pt x="62667" y="33406"/>
                </a:lnTo>
                <a:lnTo>
                  <a:pt x="70592" y="21214"/>
                </a:lnTo>
                <a:lnTo>
                  <a:pt x="69982" y="2926"/>
                </a:lnTo>
                <a:lnTo>
                  <a:pt x="48036" y="12680"/>
                </a:lnTo>
                <a:lnTo>
                  <a:pt x="38892" y="23043"/>
                </a:lnTo>
                <a:lnTo>
                  <a:pt x="14508" y="25481"/>
                </a:lnTo>
                <a:lnTo>
                  <a:pt x="7193" y="35844"/>
                </a:lnTo>
                <a:lnTo>
                  <a:pt x="2926" y="45598"/>
                </a:lnTo>
                <a:lnTo>
                  <a:pt x="5364" y="82784"/>
                </a:lnTo>
                <a:lnTo>
                  <a:pt x="18166" y="103510"/>
                </a:lnTo>
                <a:lnTo>
                  <a:pt x="40112" y="108387"/>
                </a:lnTo>
                <a:lnTo>
                  <a:pt x="58400" y="102900"/>
                </a:lnTo>
                <a:lnTo>
                  <a:pt x="49256" y="84612"/>
                </a:lnTo>
                <a:lnTo>
                  <a:pt x="68153" y="58400"/>
                </a:lnTo>
                <a:lnTo>
                  <a:pt x="76688" y="62667"/>
                </a:lnTo>
                <a:lnTo>
                  <a:pt x="82784" y="4864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7BC0C02C-1EFA-4BB4-918D-532718785846}"/>
              </a:ext>
            </a:extLst>
          </p:cNvPr>
          <p:cNvSpPr/>
          <p:nvPr/>
        </p:nvSpPr>
        <p:spPr>
          <a:xfrm>
            <a:off x="4386799" y="3545283"/>
            <a:ext cx="109956" cy="78540"/>
          </a:xfrm>
          <a:custGeom>
            <a:avLst/>
            <a:gdLst>
              <a:gd name="connsiteX0" fmla="*/ 9022 w 128016"/>
              <a:gd name="connsiteY0" fmla="*/ 74859 h 91440"/>
              <a:gd name="connsiteX1" fmla="*/ 9022 w 128016"/>
              <a:gd name="connsiteY1" fmla="*/ 85832 h 91440"/>
              <a:gd name="connsiteX2" fmla="*/ 17557 w 128016"/>
              <a:gd name="connsiteY2" fmla="*/ 91928 h 91440"/>
              <a:gd name="connsiteX3" fmla="*/ 33406 w 128016"/>
              <a:gd name="connsiteY3" fmla="*/ 65105 h 91440"/>
              <a:gd name="connsiteX4" fmla="*/ 45598 w 128016"/>
              <a:gd name="connsiteY4" fmla="*/ 59619 h 91440"/>
              <a:gd name="connsiteX5" fmla="*/ 49256 w 128016"/>
              <a:gd name="connsiteY5" fmla="*/ 69372 h 91440"/>
              <a:gd name="connsiteX6" fmla="*/ 62667 w 128016"/>
              <a:gd name="connsiteY6" fmla="*/ 66934 h 91440"/>
              <a:gd name="connsiteX7" fmla="*/ 69373 w 128016"/>
              <a:gd name="connsiteY7" fmla="*/ 59619 h 91440"/>
              <a:gd name="connsiteX8" fmla="*/ 80345 w 128016"/>
              <a:gd name="connsiteY8" fmla="*/ 61448 h 91440"/>
              <a:gd name="connsiteX9" fmla="*/ 96195 w 128016"/>
              <a:gd name="connsiteY9" fmla="*/ 60228 h 91440"/>
              <a:gd name="connsiteX10" fmla="*/ 111435 w 128016"/>
              <a:gd name="connsiteY10" fmla="*/ 68153 h 91440"/>
              <a:gd name="connsiteX11" fmla="*/ 125456 w 128016"/>
              <a:gd name="connsiteY11" fmla="*/ 52304 h 91440"/>
              <a:gd name="connsiteX12" fmla="*/ 110216 w 128016"/>
              <a:gd name="connsiteY12" fmla="*/ 38283 h 91440"/>
              <a:gd name="connsiteX13" fmla="*/ 95585 w 128016"/>
              <a:gd name="connsiteY13" fmla="*/ 37064 h 91440"/>
              <a:gd name="connsiteX14" fmla="*/ 97414 w 128016"/>
              <a:gd name="connsiteY14" fmla="*/ 25481 h 91440"/>
              <a:gd name="connsiteX15" fmla="*/ 79126 w 128016"/>
              <a:gd name="connsiteY15" fmla="*/ 26091 h 91440"/>
              <a:gd name="connsiteX16" fmla="*/ 74249 w 128016"/>
              <a:gd name="connsiteY16" fmla="*/ 12680 h 91440"/>
              <a:gd name="connsiteX17" fmla="*/ 65715 w 128016"/>
              <a:gd name="connsiteY17" fmla="*/ 13289 h 91440"/>
              <a:gd name="connsiteX18" fmla="*/ 46817 w 128016"/>
              <a:gd name="connsiteY18" fmla="*/ 3536 h 91440"/>
              <a:gd name="connsiteX19" fmla="*/ 19995 w 128016"/>
              <a:gd name="connsiteY19" fmla="*/ 2926 h 91440"/>
              <a:gd name="connsiteX20" fmla="*/ 15118 w 128016"/>
              <a:gd name="connsiteY20" fmla="*/ 9632 h 91440"/>
              <a:gd name="connsiteX21" fmla="*/ 16337 w 128016"/>
              <a:gd name="connsiteY21" fmla="*/ 30968 h 91440"/>
              <a:gd name="connsiteX22" fmla="*/ 12070 w 128016"/>
              <a:gd name="connsiteY22" fmla="*/ 45598 h 91440"/>
              <a:gd name="connsiteX23" fmla="*/ 2926 w 128016"/>
              <a:gd name="connsiteY23" fmla="*/ 52304 h 91440"/>
              <a:gd name="connsiteX24" fmla="*/ 10241 w 128016"/>
              <a:gd name="connsiteY24" fmla="*/ 63886 h 91440"/>
              <a:gd name="connsiteX25" fmla="*/ 9022 w 128016"/>
              <a:gd name="connsiteY25" fmla="*/ 74859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8016" h="91440">
                <a:moveTo>
                  <a:pt x="9022" y="74859"/>
                </a:moveTo>
                <a:lnTo>
                  <a:pt x="9022" y="85832"/>
                </a:lnTo>
                <a:lnTo>
                  <a:pt x="17557" y="91928"/>
                </a:lnTo>
                <a:lnTo>
                  <a:pt x="33406" y="65105"/>
                </a:lnTo>
                <a:lnTo>
                  <a:pt x="45598" y="59619"/>
                </a:lnTo>
                <a:lnTo>
                  <a:pt x="49256" y="69372"/>
                </a:lnTo>
                <a:lnTo>
                  <a:pt x="62667" y="66934"/>
                </a:lnTo>
                <a:lnTo>
                  <a:pt x="69373" y="59619"/>
                </a:lnTo>
                <a:lnTo>
                  <a:pt x="80345" y="61448"/>
                </a:lnTo>
                <a:lnTo>
                  <a:pt x="96195" y="60228"/>
                </a:lnTo>
                <a:lnTo>
                  <a:pt x="111435" y="68153"/>
                </a:lnTo>
                <a:lnTo>
                  <a:pt x="125456" y="52304"/>
                </a:lnTo>
                <a:lnTo>
                  <a:pt x="110216" y="38283"/>
                </a:lnTo>
                <a:lnTo>
                  <a:pt x="95585" y="37064"/>
                </a:lnTo>
                <a:lnTo>
                  <a:pt x="97414" y="25481"/>
                </a:lnTo>
                <a:lnTo>
                  <a:pt x="79126" y="26091"/>
                </a:lnTo>
                <a:lnTo>
                  <a:pt x="74249" y="12680"/>
                </a:lnTo>
                <a:lnTo>
                  <a:pt x="65715" y="13289"/>
                </a:lnTo>
                <a:lnTo>
                  <a:pt x="46817" y="3536"/>
                </a:lnTo>
                <a:lnTo>
                  <a:pt x="19995" y="2926"/>
                </a:lnTo>
                <a:lnTo>
                  <a:pt x="15118" y="9632"/>
                </a:lnTo>
                <a:lnTo>
                  <a:pt x="16337" y="30968"/>
                </a:lnTo>
                <a:lnTo>
                  <a:pt x="12070" y="45598"/>
                </a:lnTo>
                <a:lnTo>
                  <a:pt x="2926" y="52304"/>
                </a:lnTo>
                <a:lnTo>
                  <a:pt x="10241" y="63886"/>
                </a:lnTo>
                <a:lnTo>
                  <a:pt x="9022" y="7485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E6144A7B-3ADA-4A74-A027-0BF3F4E11E0E}"/>
              </a:ext>
            </a:extLst>
          </p:cNvPr>
          <p:cNvSpPr/>
          <p:nvPr/>
        </p:nvSpPr>
        <p:spPr>
          <a:xfrm>
            <a:off x="6224104" y="2970372"/>
            <a:ext cx="591666" cy="607374"/>
          </a:xfrm>
          <a:custGeom>
            <a:avLst/>
            <a:gdLst>
              <a:gd name="connsiteX0" fmla="*/ 560710 w 688848"/>
              <a:gd name="connsiteY0" fmla="*/ 9632 h 707136"/>
              <a:gd name="connsiteX1" fmla="*/ 538765 w 688848"/>
              <a:gd name="connsiteY1" fmla="*/ 12070 h 707136"/>
              <a:gd name="connsiteX2" fmla="*/ 525353 w 688848"/>
              <a:gd name="connsiteY2" fmla="*/ 2926 h 707136"/>
              <a:gd name="connsiteX3" fmla="*/ 491216 w 688848"/>
              <a:gd name="connsiteY3" fmla="*/ 2926 h 707136"/>
              <a:gd name="connsiteX4" fmla="*/ 461345 w 688848"/>
              <a:gd name="connsiteY4" fmla="*/ 18776 h 707136"/>
              <a:gd name="connsiteX5" fmla="*/ 444886 w 688848"/>
              <a:gd name="connsiteY5" fmla="*/ 12680 h 707136"/>
              <a:gd name="connsiteX6" fmla="*/ 391851 w 688848"/>
              <a:gd name="connsiteY6" fmla="*/ 15728 h 707136"/>
              <a:gd name="connsiteX7" fmla="*/ 337597 w 688848"/>
              <a:gd name="connsiteY7" fmla="*/ 23043 h 707136"/>
              <a:gd name="connsiteX8" fmla="*/ 307117 w 688848"/>
              <a:gd name="connsiteY8" fmla="*/ 35235 h 707136"/>
              <a:gd name="connsiteX9" fmla="*/ 286390 w 688848"/>
              <a:gd name="connsiteY9" fmla="*/ 51085 h 707136"/>
              <a:gd name="connsiteX10" fmla="*/ 251643 w 688848"/>
              <a:gd name="connsiteY10" fmla="*/ 58400 h 707136"/>
              <a:gd name="connsiteX11" fmla="*/ 220553 w 688848"/>
              <a:gd name="connsiteY11" fmla="*/ 79736 h 707136"/>
              <a:gd name="connsiteX12" fmla="*/ 232745 w 688848"/>
              <a:gd name="connsiteY12" fmla="*/ 104729 h 707136"/>
              <a:gd name="connsiteX13" fmla="*/ 234574 w 688848"/>
              <a:gd name="connsiteY13" fmla="*/ 128504 h 707136"/>
              <a:gd name="connsiteX14" fmla="*/ 245547 w 688848"/>
              <a:gd name="connsiteY14" fmla="*/ 169347 h 707136"/>
              <a:gd name="connsiteX15" fmla="*/ 254081 w 688848"/>
              <a:gd name="connsiteY15" fmla="*/ 177881 h 707136"/>
              <a:gd name="connsiteX16" fmla="*/ 247985 w 688848"/>
              <a:gd name="connsiteY16" fmla="*/ 193121 h 707136"/>
              <a:gd name="connsiteX17" fmla="*/ 205313 w 688848"/>
              <a:gd name="connsiteY17" fmla="*/ 199217 h 707136"/>
              <a:gd name="connsiteX18" fmla="*/ 190073 w 688848"/>
              <a:gd name="connsiteY18" fmla="*/ 213848 h 707136"/>
              <a:gd name="connsiteX19" fmla="*/ 171176 w 688848"/>
              <a:gd name="connsiteY19" fmla="*/ 216896 h 707136"/>
              <a:gd name="connsiteX20" fmla="*/ 169347 w 688848"/>
              <a:gd name="connsiteY20" fmla="*/ 245547 h 707136"/>
              <a:gd name="connsiteX21" fmla="*/ 130942 w 688848"/>
              <a:gd name="connsiteY21" fmla="*/ 260787 h 707136"/>
              <a:gd name="connsiteX22" fmla="*/ 118141 w 688848"/>
              <a:gd name="connsiteY22" fmla="*/ 280294 h 707136"/>
              <a:gd name="connsiteX23" fmla="*/ 91318 w 688848"/>
              <a:gd name="connsiteY23" fmla="*/ 290657 h 707136"/>
              <a:gd name="connsiteX24" fmla="*/ 58400 w 688848"/>
              <a:gd name="connsiteY24" fmla="*/ 296753 h 707136"/>
              <a:gd name="connsiteX25" fmla="*/ 4145 w 688848"/>
              <a:gd name="connsiteY25" fmla="*/ 325405 h 707136"/>
              <a:gd name="connsiteX26" fmla="*/ 3536 w 688848"/>
              <a:gd name="connsiteY26" fmla="*/ 371125 h 707136"/>
              <a:gd name="connsiteX27" fmla="*/ 3536 w 688848"/>
              <a:gd name="connsiteY27" fmla="*/ 373563 h 707136"/>
              <a:gd name="connsiteX28" fmla="*/ 2926 w 688848"/>
              <a:gd name="connsiteY28" fmla="*/ 380878 h 707136"/>
              <a:gd name="connsiteX29" fmla="*/ 126675 w 688848"/>
              <a:gd name="connsiteY29" fmla="*/ 475366 h 707136"/>
              <a:gd name="connsiteX30" fmla="*/ 238841 w 688848"/>
              <a:gd name="connsiteY30" fmla="*/ 560101 h 707136"/>
              <a:gd name="connsiteX31" fmla="*/ 352227 w 688848"/>
              <a:gd name="connsiteY31" fmla="*/ 644225 h 707136"/>
              <a:gd name="connsiteX32" fmla="*/ 360152 w 688848"/>
              <a:gd name="connsiteY32" fmla="*/ 662513 h 707136"/>
              <a:gd name="connsiteX33" fmla="*/ 380878 w 688848"/>
              <a:gd name="connsiteY33" fmla="*/ 673486 h 707136"/>
              <a:gd name="connsiteX34" fmla="*/ 396728 w 688848"/>
              <a:gd name="connsiteY34" fmla="*/ 680192 h 707136"/>
              <a:gd name="connsiteX35" fmla="*/ 397337 w 688848"/>
              <a:gd name="connsiteY35" fmla="*/ 704576 h 707136"/>
              <a:gd name="connsiteX36" fmla="*/ 434523 w 688848"/>
              <a:gd name="connsiteY36" fmla="*/ 700918 h 707136"/>
              <a:gd name="connsiteX37" fmla="*/ 482072 w 688848"/>
              <a:gd name="connsiteY37" fmla="*/ 683849 h 707136"/>
              <a:gd name="connsiteX38" fmla="*/ 578389 w 688848"/>
              <a:gd name="connsiteY38" fmla="*/ 607649 h 707136"/>
              <a:gd name="connsiteX39" fmla="*/ 691774 w 688848"/>
              <a:gd name="connsiteY39" fmla="*/ 533278 h 707136"/>
              <a:gd name="connsiteX40" fmla="*/ 676534 w 688848"/>
              <a:gd name="connsiteY40" fmla="*/ 508894 h 707136"/>
              <a:gd name="connsiteX41" fmla="*/ 650321 w 688848"/>
              <a:gd name="connsiteY41" fmla="*/ 491216 h 707136"/>
              <a:gd name="connsiteX42" fmla="*/ 634472 w 688848"/>
              <a:gd name="connsiteY42" fmla="*/ 498531 h 707136"/>
              <a:gd name="connsiteX43" fmla="*/ 622280 w 688848"/>
              <a:gd name="connsiteY43" fmla="*/ 476585 h 707136"/>
              <a:gd name="connsiteX44" fmla="*/ 621061 w 688848"/>
              <a:gd name="connsiteY44" fmla="*/ 460126 h 707136"/>
              <a:gd name="connsiteX45" fmla="*/ 600334 w 688848"/>
              <a:gd name="connsiteY45" fmla="*/ 431475 h 707136"/>
              <a:gd name="connsiteX46" fmla="*/ 613136 w 688848"/>
              <a:gd name="connsiteY46" fmla="*/ 415625 h 707136"/>
              <a:gd name="connsiteX47" fmla="*/ 610088 w 688848"/>
              <a:gd name="connsiteY47" fmla="*/ 391241 h 707136"/>
              <a:gd name="connsiteX48" fmla="*/ 613745 w 688848"/>
              <a:gd name="connsiteY48" fmla="*/ 369905 h 707136"/>
              <a:gd name="connsiteX49" fmla="*/ 610697 w 688848"/>
              <a:gd name="connsiteY49" fmla="*/ 352227 h 707136"/>
              <a:gd name="connsiteX50" fmla="*/ 616184 w 688848"/>
              <a:gd name="connsiteY50" fmla="*/ 320528 h 707136"/>
              <a:gd name="connsiteX51" fmla="*/ 613745 w 688848"/>
              <a:gd name="connsiteY51" fmla="*/ 302240 h 707136"/>
              <a:gd name="connsiteX52" fmla="*/ 602163 w 688848"/>
              <a:gd name="connsiteY52" fmla="*/ 268102 h 707136"/>
              <a:gd name="connsiteX53" fmla="*/ 586313 w 688848"/>
              <a:gd name="connsiteY53" fmla="*/ 199217 h 707136"/>
              <a:gd name="connsiteX54" fmla="*/ 565587 w 688848"/>
              <a:gd name="connsiteY54" fmla="*/ 183368 h 707136"/>
              <a:gd name="connsiteX55" fmla="*/ 565587 w 688848"/>
              <a:gd name="connsiteY55" fmla="*/ 174224 h 707136"/>
              <a:gd name="connsiteX56" fmla="*/ 538155 w 688848"/>
              <a:gd name="connsiteY56" fmla="*/ 151059 h 707136"/>
              <a:gd name="connsiteX57" fmla="*/ 534497 w 688848"/>
              <a:gd name="connsiteY57" fmla="*/ 121798 h 707136"/>
              <a:gd name="connsiteX58" fmla="*/ 554005 w 688848"/>
              <a:gd name="connsiteY58" fmla="*/ 99853 h 707136"/>
              <a:gd name="connsiteX59" fmla="*/ 560710 w 688848"/>
              <a:gd name="connsiteY59" fmla="*/ 67544 h 707136"/>
              <a:gd name="connsiteX60" fmla="*/ 554614 w 688848"/>
              <a:gd name="connsiteY60" fmla="*/ 29749 h 707136"/>
              <a:gd name="connsiteX61" fmla="*/ 560710 w 688848"/>
              <a:gd name="connsiteY61" fmla="*/ 9632 h 70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88848" h="707136">
                <a:moveTo>
                  <a:pt x="560710" y="9632"/>
                </a:moveTo>
                <a:lnTo>
                  <a:pt x="538765" y="12070"/>
                </a:lnTo>
                <a:lnTo>
                  <a:pt x="525353" y="2926"/>
                </a:lnTo>
                <a:lnTo>
                  <a:pt x="491216" y="2926"/>
                </a:lnTo>
                <a:lnTo>
                  <a:pt x="461345" y="18776"/>
                </a:lnTo>
                <a:lnTo>
                  <a:pt x="444886" y="12680"/>
                </a:lnTo>
                <a:lnTo>
                  <a:pt x="391851" y="15728"/>
                </a:lnTo>
                <a:lnTo>
                  <a:pt x="337597" y="23043"/>
                </a:lnTo>
                <a:lnTo>
                  <a:pt x="307117" y="35235"/>
                </a:lnTo>
                <a:lnTo>
                  <a:pt x="286390" y="51085"/>
                </a:lnTo>
                <a:lnTo>
                  <a:pt x="251643" y="58400"/>
                </a:lnTo>
                <a:lnTo>
                  <a:pt x="220553" y="79736"/>
                </a:lnTo>
                <a:lnTo>
                  <a:pt x="232745" y="104729"/>
                </a:lnTo>
                <a:lnTo>
                  <a:pt x="234574" y="128504"/>
                </a:lnTo>
                <a:lnTo>
                  <a:pt x="245547" y="169347"/>
                </a:lnTo>
                <a:lnTo>
                  <a:pt x="254081" y="177881"/>
                </a:lnTo>
                <a:lnTo>
                  <a:pt x="247985" y="193121"/>
                </a:lnTo>
                <a:lnTo>
                  <a:pt x="205313" y="199217"/>
                </a:lnTo>
                <a:lnTo>
                  <a:pt x="190073" y="213848"/>
                </a:lnTo>
                <a:lnTo>
                  <a:pt x="171176" y="216896"/>
                </a:lnTo>
                <a:lnTo>
                  <a:pt x="169347" y="245547"/>
                </a:lnTo>
                <a:lnTo>
                  <a:pt x="130942" y="260787"/>
                </a:lnTo>
                <a:lnTo>
                  <a:pt x="118141" y="280294"/>
                </a:lnTo>
                <a:lnTo>
                  <a:pt x="91318" y="290657"/>
                </a:lnTo>
                <a:lnTo>
                  <a:pt x="58400" y="296753"/>
                </a:lnTo>
                <a:lnTo>
                  <a:pt x="4145" y="325405"/>
                </a:lnTo>
                <a:lnTo>
                  <a:pt x="3536" y="371125"/>
                </a:lnTo>
                <a:lnTo>
                  <a:pt x="3536" y="373563"/>
                </a:lnTo>
                <a:lnTo>
                  <a:pt x="2926" y="380878"/>
                </a:lnTo>
                <a:lnTo>
                  <a:pt x="126675" y="475366"/>
                </a:lnTo>
                <a:lnTo>
                  <a:pt x="238841" y="560101"/>
                </a:lnTo>
                <a:lnTo>
                  <a:pt x="352227" y="644225"/>
                </a:lnTo>
                <a:lnTo>
                  <a:pt x="360152" y="662513"/>
                </a:lnTo>
                <a:lnTo>
                  <a:pt x="380878" y="673486"/>
                </a:lnTo>
                <a:lnTo>
                  <a:pt x="396728" y="680192"/>
                </a:lnTo>
                <a:lnTo>
                  <a:pt x="397337" y="704576"/>
                </a:lnTo>
                <a:lnTo>
                  <a:pt x="434523" y="700918"/>
                </a:lnTo>
                <a:lnTo>
                  <a:pt x="482072" y="683849"/>
                </a:lnTo>
                <a:lnTo>
                  <a:pt x="578389" y="607649"/>
                </a:lnTo>
                <a:lnTo>
                  <a:pt x="691774" y="533278"/>
                </a:lnTo>
                <a:lnTo>
                  <a:pt x="676534" y="508894"/>
                </a:lnTo>
                <a:lnTo>
                  <a:pt x="650321" y="491216"/>
                </a:lnTo>
                <a:lnTo>
                  <a:pt x="634472" y="498531"/>
                </a:lnTo>
                <a:lnTo>
                  <a:pt x="622280" y="476585"/>
                </a:lnTo>
                <a:lnTo>
                  <a:pt x="621061" y="460126"/>
                </a:lnTo>
                <a:lnTo>
                  <a:pt x="600334" y="431475"/>
                </a:lnTo>
                <a:lnTo>
                  <a:pt x="613136" y="415625"/>
                </a:lnTo>
                <a:lnTo>
                  <a:pt x="610088" y="391241"/>
                </a:lnTo>
                <a:lnTo>
                  <a:pt x="613745" y="369905"/>
                </a:lnTo>
                <a:lnTo>
                  <a:pt x="610697" y="352227"/>
                </a:lnTo>
                <a:lnTo>
                  <a:pt x="616184" y="320528"/>
                </a:lnTo>
                <a:lnTo>
                  <a:pt x="613745" y="302240"/>
                </a:lnTo>
                <a:lnTo>
                  <a:pt x="602163" y="268102"/>
                </a:lnTo>
                <a:lnTo>
                  <a:pt x="586313" y="199217"/>
                </a:lnTo>
                <a:lnTo>
                  <a:pt x="565587" y="183368"/>
                </a:lnTo>
                <a:lnTo>
                  <a:pt x="565587" y="174224"/>
                </a:lnTo>
                <a:lnTo>
                  <a:pt x="538155" y="151059"/>
                </a:lnTo>
                <a:lnTo>
                  <a:pt x="534497" y="121798"/>
                </a:lnTo>
                <a:lnTo>
                  <a:pt x="554005" y="99853"/>
                </a:lnTo>
                <a:lnTo>
                  <a:pt x="560710" y="67544"/>
                </a:lnTo>
                <a:lnTo>
                  <a:pt x="554614" y="29749"/>
                </a:lnTo>
                <a:lnTo>
                  <a:pt x="560710" y="963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9A0AF473-BE53-4020-A6C8-D89DC1BF9651}"/>
              </a:ext>
            </a:extLst>
          </p:cNvPr>
          <p:cNvSpPr/>
          <p:nvPr/>
        </p:nvSpPr>
        <p:spPr>
          <a:xfrm>
            <a:off x="4089396" y="4162080"/>
            <a:ext cx="172787" cy="214675"/>
          </a:xfrm>
          <a:custGeom>
            <a:avLst/>
            <a:gdLst>
              <a:gd name="connsiteX0" fmla="*/ 193731 w 201168"/>
              <a:gd name="connsiteY0" fmla="*/ 62057 h 249936"/>
              <a:gd name="connsiteX1" fmla="*/ 179101 w 201168"/>
              <a:gd name="connsiteY1" fmla="*/ 52913 h 249936"/>
              <a:gd name="connsiteX2" fmla="*/ 162032 w 201168"/>
              <a:gd name="connsiteY2" fmla="*/ 40112 h 249936"/>
              <a:gd name="connsiteX3" fmla="*/ 152278 w 201168"/>
              <a:gd name="connsiteY3" fmla="*/ 46208 h 249936"/>
              <a:gd name="connsiteX4" fmla="*/ 123627 w 201168"/>
              <a:gd name="connsiteY4" fmla="*/ 40721 h 249936"/>
              <a:gd name="connsiteX5" fmla="*/ 115093 w 201168"/>
              <a:gd name="connsiteY5" fmla="*/ 24262 h 249936"/>
              <a:gd name="connsiteX6" fmla="*/ 108997 w 201168"/>
              <a:gd name="connsiteY6" fmla="*/ 24872 h 249936"/>
              <a:gd name="connsiteX7" fmla="*/ 74859 w 201168"/>
              <a:gd name="connsiteY7" fmla="*/ 2926 h 249936"/>
              <a:gd name="connsiteX8" fmla="*/ 51085 w 201168"/>
              <a:gd name="connsiteY8" fmla="*/ 18166 h 249936"/>
              <a:gd name="connsiteX9" fmla="*/ 32187 w 201168"/>
              <a:gd name="connsiteY9" fmla="*/ 26700 h 249936"/>
              <a:gd name="connsiteX10" fmla="*/ 34625 w 201168"/>
              <a:gd name="connsiteY10" fmla="*/ 42550 h 249936"/>
              <a:gd name="connsiteX11" fmla="*/ 21214 w 201168"/>
              <a:gd name="connsiteY11" fmla="*/ 67544 h 249936"/>
              <a:gd name="connsiteX12" fmla="*/ 15118 w 201168"/>
              <a:gd name="connsiteY12" fmla="*/ 91318 h 249936"/>
              <a:gd name="connsiteX13" fmla="*/ 3536 w 201168"/>
              <a:gd name="connsiteY13" fmla="*/ 97414 h 249936"/>
              <a:gd name="connsiteX14" fmla="*/ 9632 w 201168"/>
              <a:gd name="connsiteY14" fmla="*/ 132771 h 249936"/>
              <a:gd name="connsiteX15" fmla="*/ 2926 w 201168"/>
              <a:gd name="connsiteY15" fmla="*/ 143744 h 249936"/>
              <a:gd name="connsiteX16" fmla="*/ 23653 w 201168"/>
              <a:gd name="connsiteY16" fmla="*/ 160203 h 249936"/>
              <a:gd name="connsiteX17" fmla="*/ 36454 w 201168"/>
              <a:gd name="connsiteY17" fmla="*/ 142524 h 249936"/>
              <a:gd name="connsiteX18" fmla="*/ 44379 w 201168"/>
              <a:gd name="connsiteY18" fmla="*/ 159593 h 249936"/>
              <a:gd name="connsiteX19" fmla="*/ 26701 w 201168"/>
              <a:gd name="connsiteY19" fmla="*/ 188244 h 249936"/>
              <a:gd name="connsiteX20" fmla="*/ 30968 w 201168"/>
              <a:gd name="connsiteY20" fmla="*/ 204704 h 249936"/>
              <a:gd name="connsiteX21" fmla="*/ 21824 w 201168"/>
              <a:gd name="connsiteY21" fmla="*/ 213848 h 249936"/>
              <a:gd name="connsiteX22" fmla="*/ 23043 w 201168"/>
              <a:gd name="connsiteY22" fmla="*/ 227868 h 249936"/>
              <a:gd name="connsiteX23" fmla="*/ 37064 w 201168"/>
              <a:gd name="connsiteY23" fmla="*/ 224820 h 249936"/>
              <a:gd name="connsiteX24" fmla="*/ 51085 w 201168"/>
              <a:gd name="connsiteY24" fmla="*/ 229088 h 249936"/>
              <a:gd name="connsiteX25" fmla="*/ 66325 w 201168"/>
              <a:gd name="connsiteY25" fmla="*/ 248595 h 249936"/>
              <a:gd name="connsiteX26" fmla="*/ 85222 w 201168"/>
              <a:gd name="connsiteY26" fmla="*/ 232745 h 249936"/>
              <a:gd name="connsiteX27" fmla="*/ 90709 w 201168"/>
              <a:gd name="connsiteY27" fmla="*/ 206532 h 249936"/>
              <a:gd name="connsiteX28" fmla="*/ 110825 w 201168"/>
              <a:gd name="connsiteY28" fmla="*/ 173004 h 249936"/>
              <a:gd name="connsiteX29" fmla="*/ 151669 w 201168"/>
              <a:gd name="connsiteY29" fmla="*/ 157764 h 249936"/>
              <a:gd name="connsiteX30" fmla="*/ 188245 w 201168"/>
              <a:gd name="connsiteY30" fmla="*/ 116921 h 249936"/>
              <a:gd name="connsiteX31" fmla="*/ 198608 w 201168"/>
              <a:gd name="connsiteY31" fmla="*/ 91928 h 249936"/>
              <a:gd name="connsiteX32" fmla="*/ 193731 w 201168"/>
              <a:gd name="connsiteY32" fmla="*/ 62057 h 24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01168" h="249936">
                <a:moveTo>
                  <a:pt x="193731" y="62057"/>
                </a:moveTo>
                <a:lnTo>
                  <a:pt x="179101" y="52913"/>
                </a:lnTo>
                <a:lnTo>
                  <a:pt x="162032" y="40112"/>
                </a:lnTo>
                <a:lnTo>
                  <a:pt x="152278" y="46208"/>
                </a:lnTo>
                <a:lnTo>
                  <a:pt x="123627" y="40721"/>
                </a:lnTo>
                <a:lnTo>
                  <a:pt x="115093" y="24262"/>
                </a:lnTo>
                <a:lnTo>
                  <a:pt x="108997" y="24872"/>
                </a:lnTo>
                <a:lnTo>
                  <a:pt x="74859" y="2926"/>
                </a:lnTo>
                <a:lnTo>
                  <a:pt x="51085" y="18166"/>
                </a:lnTo>
                <a:lnTo>
                  <a:pt x="32187" y="26700"/>
                </a:lnTo>
                <a:lnTo>
                  <a:pt x="34625" y="42550"/>
                </a:lnTo>
                <a:lnTo>
                  <a:pt x="21214" y="67544"/>
                </a:lnTo>
                <a:lnTo>
                  <a:pt x="15118" y="91318"/>
                </a:lnTo>
                <a:lnTo>
                  <a:pt x="3536" y="97414"/>
                </a:lnTo>
                <a:lnTo>
                  <a:pt x="9632" y="132771"/>
                </a:lnTo>
                <a:lnTo>
                  <a:pt x="2926" y="143744"/>
                </a:lnTo>
                <a:lnTo>
                  <a:pt x="23653" y="160203"/>
                </a:lnTo>
                <a:lnTo>
                  <a:pt x="36454" y="142524"/>
                </a:lnTo>
                <a:lnTo>
                  <a:pt x="44379" y="159593"/>
                </a:lnTo>
                <a:lnTo>
                  <a:pt x="26701" y="188244"/>
                </a:lnTo>
                <a:lnTo>
                  <a:pt x="30968" y="204704"/>
                </a:lnTo>
                <a:lnTo>
                  <a:pt x="21824" y="213848"/>
                </a:lnTo>
                <a:lnTo>
                  <a:pt x="23043" y="227868"/>
                </a:lnTo>
                <a:lnTo>
                  <a:pt x="37064" y="224820"/>
                </a:lnTo>
                <a:lnTo>
                  <a:pt x="51085" y="229088"/>
                </a:lnTo>
                <a:lnTo>
                  <a:pt x="66325" y="248595"/>
                </a:lnTo>
                <a:lnTo>
                  <a:pt x="85222" y="232745"/>
                </a:lnTo>
                <a:lnTo>
                  <a:pt x="90709" y="206532"/>
                </a:lnTo>
                <a:lnTo>
                  <a:pt x="110825" y="173004"/>
                </a:lnTo>
                <a:lnTo>
                  <a:pt x="151669" y="157764"/>
                </a:lnTo>
                <a:lnTo>
                  <a:pt x="188245" y="116921"/>
                </a:lnTo>
                <a:lnTo>
                  <a:pt x="198608" y="91928"/>
                </a:lnTo>
                <a:lnTo>
                  <a:pt x="193731" y="6205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C69D5585-925E-456A-96AE-96531464729A}"/>
              </a:ext>
            </a:extLst>
          </p:cNvPr>
          <p:cNvSpPr/>
          <p:nvPr/>
        </p:nvSpPr>
        <p:spPr>
          <a:xfrm>
            <a:off x="7168674" y="3155725"/>
            <a:ext cx="366518" cy="319394"/>
          </a:xfrm>
          <a:custGeom>
            <a:avLst/>
            <a:gdLst>
              <a:gd name="connsiteX0" fmla="*/ 123626 w 426720"/>
              <a:gd name="connsiteY0" fmla="*/ 24872 h 371856"/>
              <a:gd name="connsiteX1" fmla="*/ 90098 w 426720"/>
              <a:gd name="connsiteY1" fmla="*/ 13289 h 371856"/>
              <a:gd name="connsiteX2" fmla="*/ 57790 w 426720"/>
              <a:gd name="connsiteY2" fmla="*/ 2926 h 371856"/>
              <a:gd name="connsiteX3" fmla="*/ 14509 w 426720"/>
              <a:gd name="connsiteY3" fmla="*/ 4145 h 371856"/>
              <a:gd name="connsiteX4" fmla="*/ 3536 w 426720"/>
              <a:gd name="connsiteY4" fmla="*/ 22433 h 371856"/>
              <a:gd name="connsiteX5" fmla="*/ 10241 w 426720"/>
              <a:gd name="connsiteY5" fmla="*/ 38892 h 371856"/>
              <a:gd name="connsiteX6" fmla="*/ 2926 w 426720"/>
              <a:gd name="connsiteY6" fmla="*/ 62667 h 371856"/>
              <a:gd name="connsiteX7" fmla="*/ 15118 w 426720"/>
              <a:gd name="connsiteY7" fmla="*/ 93756 h 371856"/>
              <a:gd name="connsiteX8" fmla="*/ 23042 w 426720"/>
              <a:gd name="connsiteY8" fmla="*/ 232136 h 371856"/>
              <a:gd name="connsiteX9" fmla="*/ 29138 w 426720"/>
              <a:gd name="connsiteY9" fmla="*/ 374782 h 371856"/>
              <a:gd name="connsiteX10" fmla="*/ 163861 w 426720"/>
              <a:gd name="connsiteY10" fmla="*/ 374782 h 371856"/>
              <a:gd name="connsiteX11" fmla="*/ 294314 w 426720"/>
              <a:gd name="connsiteY11" fmla="*/ 374782 h 371856"/>
              <a:gd name="connsiteX12" fmla="*/ 427208 w 426720"/>
              <a:gd name="connsiteY12" fmla="*/ 374782 h 371856"/>
              <a:gd name="connsiteX13" fmla="*/ 421112 w 426720"/>
              <a:gd name="connsiteY13" fmla="*/ 366857 h 371856"/>
              <a:gd name="connsiteX14" fmla="*/ 379658 w 426720"/>
              <a:gd name="connsiteY14" fmla="*/ 332110 h 371856"/>
              <a:gd name="connsiteX15" fmla="*/ 377221 w 426720"/>
              <a:gd name="connsiteY15" fmla="*/ 306507 h 371856"/>
              <a:gd name="connsiteX16" fmla="*/ 383317 w 426720"/>
              <a:gd name="connsiteY16" fmla="*/ 299801 h 371856"/>
              <a:gd name="connsiteX17" fmla="*/ 351008 w 426720"/>
              <a:gd name="connsiteY17" fmla="*/ 257129 h 371856"/>
              <a:gd name="connsiteX18" fmla="*/ 338816 w 426720"/>
              <a:gd name="connsiteY18" fmla="*/ 235184 h 371856"/>
              <a:gd name="connsiteX19" fmla="*/ 324794 w 426720"/>
              <a:gd name="connsiteY19" fmla="*/ 213848 h 371856"/>
              <a:gd name="connsiteX20" fmla="*/ 295534 w 426720"/>
              <a:gd name="connsiteY20" fmla="*/ 153497 h 371856"/>
              <a:gd name="connsiteX21" fmla="*/ 271760 w 426720"/>
              <a:gd name="connsiteY21" fmla="*/ 114483 h 371856"/>
              <a:gd name="connsiteX22" fmla="*/ 254690 w 426720"/>
              <a:gd name="connsiteY22" fmla="*/ 73640 h 371856"/>
              <a:gd name="connsiteX23" fmla="*/ 257738 w 426720"/>
              <a:gd name="connsiteY23" fmla="*/ 69982 h 371856"/>
              <a:gd name="connsiteX24" fmla="*/ 285781 w 426720"/>
              <a:gd name="connsiteY24" fmla="*/ 125456 h 371856"/>
              <a:gd name="connsiteX25" fmla="*/ 302240 w 426720"/>
              <a:gd name="connsiteY25" fmla="*/ 143134 h 371856"/>
              <a:gd name="connsiteX26" fmla="*/ 314432 w 426720"/>
              <a:gd name="connsiteY26" fmla="*/ 155326 h 371856"/>
              <a:gd name="connsiteX27" fmla="*/ 321746 w 426720"/>
              <a:gd name="connsiteY27" fmla="*/ 148620 h 371856"/>
              <a:gd name="connsiteX28" fmla="*/ 329062 w 426720"/>
              <a:gd name="connsiteY28" fmla="*/ 128504 h 371856"/>
              <a:gd name="connsiteX29" fmla="*/ 333329 w 426720"/>
              <a:gd name="connsiteY29" fmla="*/ 99243 h 371856"/>
              <a:gd name="connsiteX30" fmla="*/ 341254 w 426720"/>
              <a:gd name="connsiteY30" fmla="*/ 84003 h 371856"/>
              <a:gd name="connsiteX31" fmla="*/ 336986 w 426720"/>
              <a:gd name="connsiteY31" fmla="*/ 73640 h 371856"/>
              <a:gd name="connsiteX32" fmla="*/ 313213 w 426720"/>
              <a:gd name="connsiteY32" fmla="*/ 17556 h 371856"/>
              <a:gd name="connsiteX33" fmla="*/ 313213 w 426720"/>
              <a:gd name="connsiteY33" fmla="*/ 17556 h 371856"/>
              <a:gd name="connsiteX34" fmla="*/ 297973 w 426720"/>
              <a:gd name="connsiteY34" fmla="*/ 27310 h 371856"/>
              <a:gd name="connsiteX35" fmla="*/ 272369 w 426720"/>
              <a:gd name="connsiteY35" fmla="*/ 24872 h 371856"/>
              <a:gd name="connsiteX36" fmla="*/ 245546 w 426720"/>
              <a:gd name="connsiteY36" fmla="*/ 15728 h 371856"/>
              <a:gd name="connsiteX37" fmla="*/ 238841 w 426720"/>
              <a:gd name="connsiteY37" fmla="*/ 28529 h 371856"/>
              <a:gd name="connsiteX38" fmla="*/ 228478 w 426720"/>
              <a:gd name="connsiteY38" fmla="*/ 9022 h 371856"/>
              <a:gd name="connsiteX39" fmla="*/ 204704 w 426720"/>
              <a:gd name="connsiteY39" fmla="*/ 4145 h 371856"/>
              <a:gd name="connsiteX40" fmla="*/ 176053 w 426720"/>
              <a:gd name="connsiteY40" fmla="*/ 7803 h 371856"/>
              <a:gd name="connsiteX41" fmla="*/ 163250 w 426720"/>
              <a:gd name="connsiteY41" fmla="*/ 18776 h 371856"/>
              <a:gd name="connsiteX42" fmla="*/ 139477 w 426720"/>
              <a:gd name="connsiteY42" fmla="*/ 30968 h 371856"/>
              <a:gd name="connsiteX43" fmla="*/ 123626 w 426720"/>
              <a:gd name="connsiteY43" fmla="*/ 24872 h 3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26720" h="371856">
                <a:moveTo>
                  <a:pt x="123626" y="24872"/>
                </a:moveTo>
                <a:lnTo>
                  <a:pt x="90098" y="13289"/>
                </a:lnTo>
                <a:lnTo>
                  <a:pt x="57790" y="2926"/>
                </a:lnTo>
                <a:lnTo>
                  <a:pt x="14509" y="4145"/>
                </a:lnTo>
                <a:lnTo>
                  <a:pt x="3536" y="22433"/>
                </a:lnTo>
                <a:lnTo>
                  <a:pt x="10241" y="38892"/>
                </a:lnTo>
                <a:lnTo>
                  <a:pt x="2926" y="62667"/>
                </a:lnTo>
                <a:lnTo>
                  <a:pt x="15118" y="93756"/>
                </a:lnTo>
                <a:lnTo>
                  <a:pt x="23042" y="232136"/>
                </a:lnTo>
                <a:lnTo>
                  <a:pt x="29138" y="374782"/>
                </a:lnTo>
                <a:lnTo>
                  <a:pt x="163861" y="374782"/>
                </a:lnTo>
                <a:lnTo>
                  <a:pt x="294314" y="374782"/>
                </a:lnTo>
                <a:lnTo>
                  <a:pt x="427208" y="374782"/>
                </a:lnTo>
                <a:lnTo>
                  <a:pt x="421112" y="366857"/>
                </a:lnTo>
                <a:lnTo>
                  <a:pt x="379658" y="332110"/>
                </a:lnTo>
                <a:lnTo>
                  <a:pt x="377221" y="306507"/>
                </a:lnTo>
                <a:lnTo>
                  <a:pt x="383317" y="299801"/>
                </a:lnTo>
                <a:lnTo>
                  <a:pt x="351008" y="257129"/>
                </a:lnTo>
                <a:lnTo>
                  <a:pt x="338816" y="235184"/>
                </a:lnTo>
                <a:lnTo>
                  <a:pt x="324794" y="213848"/>
                </a:lnTo>
                <a:lnTo>
                  <a:pt x="295534" y="153497"/>
                </a:lnTo>
                <a:lnTo>
                  <a:pt x="271760" y="114483"/>
                </a:lnTo>
                <a:lnTo>
                  <a:pt x="254690" y="73640"/>
                </a:lnTo>
                <a:lnTo>
                  <a:pt x="257738" y="69982"/>
                </a:lnTo>
                <a:lnTo>
                  <a:pt x="285781" y="125456"/>
                </a:lnTo>
                <a:lnTo>
                  <a:pt x="302240" y="143134"/>
                </a:lnTo>
                <a:lnTo>
                  <a:pt x="314432" y="155326"/>
                </a:lnTo>
                <a:lnTo>
                  <a:pt x="321746" y="148620"/>
                </a:lnTo>
                <a:lnTo>
                  <a:pt x="329062" y="128504"/>
                </a:lnTo>
                <a:lnTo>
                  <a:pt x="333329" y="99243"/>
                </a:lnTo>
                <a:lnTo>
                  <a:pt x="341254" y="84003"/>
                </a:lnTo>
                <a:lnTo>
                  <a:pt x="336986" y="73640"/>
                </a:lnTo>
                <a:lnTo>
                  <a:pt x="313213" y="17556"/>
                </a:lnTo>
                <a:lnTo>
                  <a:pt x="313213" y="17556"/>
                </a:lnTo>
                <a:lnTo>
                  <a:pt x="297973" y="27310"/>
                </a:lnTo>
                <a:lnTo>
                  <a:pt x="272369" y="24872"/>
                </a:lnTo>
                <a:lnTo>
                  <a:pt x="245546" y="15728"/>
                </a:lnTo>
                <a:lnTo>
                  <a:pt x="238841" y="28529"/>
                </a:lnTo>
                <a:lnTo>
                  <a:pt x="228478" y="9022"/>
                </a:lnTo>
                <a:lnTo>
                  <a:pt x="204704" y="4145"/>
                </a:lnTo>
                <a:lnTo>
                  <a:pt x="176053" y="7803"/>
                </a:lnTo>
                <a:lnTo>
                  <a:pt x="163250" y="18776"/>
                </a:lnTo>
                <a:lnTo>
                  <a:pt x="139477" y="30968"/>
                </a:lnTo>
                <a:lnTo>
                  <a:pt x="123626" y="2487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704E75A4-82B5-409D-8647-6C92FA3C3620}"/>
              </a:ext>
            </a:extLst>
          </p:cNvPr>
          <p:cNvSpPr/>
          <p:nvPr/>
        </p:nvSpPr>
        <p:spPr>
          <a:xfrm>
            <a:off x="7529957" y="3608637"/>
            <a:ext cx="204203" cy="188495"/>
          </a:xfrm>
          <a:custGeom>
            <a:avLst/>
            <a:gdLst>
              <a:gd name="connsiteX0" fmla="*/ 119969 w 237744"/>
              <a:gd name="connsiteY0" fmla="*/ 102291 h 219456"/>
              <a:gd name="connsiteX1" fmla="*/ 100462 w 237744"/>
              <a:gd name="connsiteY1" fmla="*/ 83393 h 219456"/>
              <a:gd name="connsiteX2" fmla="*/ 89489 w 237744"/>
              <a:gd name="connsiteY2" fmla="*/ 47427 h 219456"/>
              <a:gd name="connsiteX3" fmla="*/ 66934 w 237744"/>
              <a:gd name="connsiteY3" fmla="*/ 2926 h 219456"/>
              <a:gd name="connsiteX4" fmla="*/ 51085 w 237744"/>
              <a:gd name="connsiteY4" fmla="*/ 24872 h 219456"/>
              <a:gd name="connsiteX5" fmla="*/ 26701 w 237744"/>
              <a:gd name="connsiteY5" fmla="*/ 30968 h 219456"/>
              <a:gd name="connsiteX6" fmla="*/ 16946 w 237744"/>
              <a:gd name="connsiteY6" fmla="*/ 43160 h 219456"/>
              <a:gd name="connsiteX7" fmla="*/ 14509 w 237744"/>
              <a:gd name="connsiteY7" fmla="*/ 68763 h 219456"/>
              <a:gd name="connsiteX8" fmla="*/ 2926 w 237744"/>
              <a:gd name="connsiteY8" fmla="*/ 126065 h 219456"/>
              <a:gd name="connsiteX9" fmla="*/ 7193 w 237744"/>
              <a:gd name="connsiteY9" fmla="*/ 141305 h 219456"/>
              <a:gd name="connsiteX10" fmla="*/ 46817 w 237744"/>
              <a:gd name="connsiteY10" fmla="*/ 149230 h 219456"/>
              <a:gd name="connsiteX11" fmla="*/ 55961 w 237744"/>
              <a:gd name="connsiteY11" fmla="*/ 120579 h 219456"/>
              <a:gd name="connsiteX12" fmla="*/ 77297 w 237744"/>
              <a:gd name="connsiteY12" fmla="*/ 138257 h 219456"/>
              <a:gd name="connsiteX13" fmla="*/ 96805 w 237744"/>
              <a:gd name="connsiteY13" fmla="*/ 129113 h 219456"/>
              <a:gd name="connsiteX14" fmla="*/ 105338 w 237744"/>
              <a:gd name="connsiteY14" fmla="*/ 137038 h 219456"/>
              <a:gd name="connsiteX15" fmla="*/ 129113 w 237744"/>
              <a:gd name="connsiteY15" fmla="*/ 137648 h 219456"/>
              <a:gd name="connsiteX16" fmla="*/ 158984 w 237744"/>
              <a:gd name="connsiteY16" fmla="*/ 152888 h 219456"/>
              <a:gd name="connsiteX17" fmla="*/ 168737 w 237744"/>
              <a:gd name="connsiteY17" fmla="*/ 166299 h 219456"/>
              <a:gd name="connsiteX18" fmla="*/ 183977 w 237744"/>
              <a:gd name="connsiteY18" fmla="*/ 179100 h 219456"/>
              <a:gd name="connsiteX19" fmla="*/ 199217 w 237744"/>
              <a:gd name="connsiteY19" fmla="*/ 201656 h 219456"/>
              <a:gd name="connsiteX20" fmla="*/ 211409 w 237744"/>
              <a:gd name="connsiteY20" fmla="*/ 214457 h 219456"/>
              <a:gd name="connsiteX21" fmla="*/ 226040 w 237744"/>
              <a:gd name="connsiteY21" fmla="*/ 217505 h 219456"/>
              <a:gd name="connsiteX22" fmla="*/ 235793 w 237744"/>
              <a:gd name="connsiteY22" fmla="*/ 208361 h 219456"/>
              <a:gd name="connsiteX23" fmla="*/ 218725 w 237744"/>
              <a:gd name="connsiteY23" fmla="*/ 196779 h 219456"/>
              <a:gd name="connsiteX24" fmla="*/ 207142 w 237744"/>
              <a:gd name="connsiteY24" fmla="*/ 183368 h 219456"/>
              <a:gd name="connsiteX25" fmla="*/ 187634 w 237744"/>
              <a:gd name="connsiteY25" fmla="*/ 160812 h 219456"/>
              <a:gd name="connsiteX26" fmla="*/ 168128 w 237744"/>
              <a:gd name="connsiteY26" fmla="*/ 138867 h 219456"/>
              <a:gd name="connsiteX27" fmla="*/ 119969 w 237744"/>
              <a:gd name="connsiteY27" fmla="*/ 102291 h 21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7744" h="219456">
                <a:moveTo>
                  <a:pt x="119969" y="102291"/>
                </a:moveTo>
                <a:lnTo>
                  <a:pt x="100462" y="83393"/>
                </a:lnTo>
                <a:lnTo>
                  <a:pt x="89489" y="47427"/>
                </a:lnTo>
                <a:lnTo>
                  <a:pt x="66934" y="2926"/>
                </a:lnTo>
                <a:lnTo>
                  <a:pt x="51085" y="24872"/>
                </a:lnTo>
                <a:lnTo>
                  <a:pt x="26701" y="30968"/>
                </a:lnTo>
                <a:lnTo>
                  <a:pt x="16946" y="43160"/>
                </a:lnTo>
                <a:lnTo>
                  <a:pt x="14509" y="68763"/>
                </a:lnTo>
                <a:lnTo>
                  <a:pt x="2926" y="126065"/>
                </a:lnTo>
                <a:lnTo>
                  <a:pt x="7193" y="141305"/>
                </a:lnTo>
                <a:lnTo>
                  <a:pt x="46817" y="149230"/>
                </a:lnTo>
                <a:lnTo>
                  <a:pt x="55961" y="120579"/>
                </a:lnTo>
                <a:lnTo>
                  <a:pt x="77297" y="138257"/>
                </a:lnTo>
                <a:lnTo>
                  <a:pt x="96805" y="129113"/>
                </a:lnTo>
                <a:lnTo>
                  <a:pt x="105338" y="137038"/>
                </a:lnTo>
                <a:lnTo>
                  <a:pt x="129113" y="137648"/>
                </a:lnTo>
                <a:lnTo>
                  <a:pt x="158984" y="152888"/>
                </a:lnTo>
                <a:lnTo>
                  <a:pt x="168737" y="166299"/>
                </a:lnTo>
                <a:lnTo>
                  <a:pt x="183977" y="179100"/>
                </a:lnTo>
                <a:lnTo>
                  <a:pt x="199217" y="201656"/>
                </a:lnTo>
                <a:lnTo>
                  <a:pt x="211409" y="214457"/>
                </a:lnTo>
                <a:lnTo>
                  <a:pt x="226040" y="217505"/>
                </a:lnTo>
                <a:lnTo>
                  <a:pt x="235793" y="208361"/>
                </a:lnTo>
                <a:lnTo>
                  <a:pt x="218725" y="196779"/>
                </a:lnTo>
                <a:lnTo>
                  <a:pt x="207142" y="183368"/>
                </a:lnTo>
                <a:lnTo>
                  <a:pt x="187634" y="160812"/>
                </a:lnTo>
                <a:lnTo>
                  <a:pt x="168128" y="138867"/>
                </a:lnTo>
                <a:lnTo>
                  <a:pt x="119969" y="10229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89A18DDF-CE82-45DD-BA4C-3A1D00FBE6B0}"/>
              </a:ext>
            </a:extLst>
          </p:cNvPr>
          <p:cNvSpPr/>
          <p:nvPr/>
        </p:nvSpPr>
        <p:spPr>
          <a:xfrm>
            <a:off x="7024161" y="2246236"/>
            <a:ext cx="115191" cy="68067"/>
          </a:xfrm>
          <a:custGeom>
            <a:avLst/>
            <a:gdLst>
              <a:gd name="connsiteX0" fmla="*/ 69372 w 134112"/>
              <a:gd name="connsiteY0" fmla="*/ 2926 h 79248"/>
              <a:gd name="connsiteX1" fmla="*/ 35844 w 134112"/>
              <a:gd name="connsiteY1" fmla="*/ 8412 h 79248"/>
              <a:gd name="connsiteX2" fmla="*/ 2926 w 134112"/>
              <a:gd name="connsiteY2" fmla="*/ 18166 h 79248"/>
              <a:gd name="connsiteX3" fmla="*/ 8412 w 134112"/>
              <a:gd name="connsiteY3" fmla="*/ 38892 h 79248"/>
              <a:gd name="connsiteX4" fmla="*/ 28529 w 134112"/>
              <a:gd name="connsiteY4" fmla="*/ 51694 h 79248"/>
              <a:gd name="connsiteX5" fmla="*/ 37673 w 134112"/>
              <a:gd name="connsiteY5" fmla="*/ 46817 h 79248"/>
              <a:gd name="connsiteX6" fmla="*/ 38282 w 134112"/>
              <a:gd name="connsiteY6" fmla="*/ 68153 h 79248"/>
              <a:gd name="connsiteX7" fmla="*/ 60838 w 134112"/>
              <a:gd name="connsiteY7" fmla="*/ 62057 h 79248"/>
              <a:gd name="connsiteX8" fmla="*/ 73640 w 134112"/>
              <a:gd name="connsiteY8" fmla="*/ 66324 h 79248"/>
              <a:gd name="connsiteX9" fmla="*/ 100462 w 134112"/>
              <a:gd name="connsiteY9" fmla="*/ 79736 h 79248"/>
              <a:gd name="connsiteX10" fmla="*/ 123626 w 134112"/>
              <a:gd name="connsiteY10" fmla="*/ 79736 h 79248"/>
              <a:gd name="connsiteX11" fmla="*/ 133380 w 134112"/>
              <a:gd name="connsiteY11" fmla="*/ 68153 h 79248"/>
              <a:gd name="connsiteX12" fmla="*/ 118140 w 134112"/>
              <a:gd name="connsiteY12" fmla="*/ 34625 h 79248"/>
              <a:gd name="connsiteX13" fmla="*/ 133990 w 134112"/>
              <a:gd name="connsiteY13" fmla="*/ 13899 h 79248"/>
              <a:gd name="connsiteX14" fmla="*/ 128504 w 134112"/>
              <a:gd name="connsiteY14" fmla="*/ 7803 h 79248"/>
              <a:gd name="connsiteX15" fmla="*/ 128504 w 134112"/>
              <a:gd name="connsiteY15" fmla="*/ 7803 h 79248"/>
              <a:gd name="connsiteX16" fmla="*/ 100462 w 134112"/>
              <a:gd name="connsiteY16" fmla="*/ 9022 h 79248"/>
              <a:gd name="connsiteX17" fmla="*/ 69372 w 134112"/>
              <a:gd name="connsiteY17" fmla="*/ 2926 h 7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4112" h="79248">
                <a:moveTo>
                  <a:pt x="69372" y="2926"/>
                </a:moveTo>
                <a:lnTo>
                  <a:pt x="35844" y="8412"/>
                </a:lnTo>
                <a:lnTo>
                  <a:pt x="2926" y="18166"/>
                </a:lnTo>
                <a:lnTo>
                  <a:pt x="8412" y="38892"/>
                </a:lnTo>
                <a:lnTo>
                  <a:pt x="28529" y="51694"/>
                </a:lnTo>
                <a:lnTo>
                  <a:pt x="37673" y="46817"/>
                </a:lnTo>
                <a:lnTo>
                  <a:pt x="38282" y="68153"/>
                </a:lnTo>
                <a:lnTo>
                  <a:pt x="60838" y="62057"/>
                </a:lnTo>
                <a:lnTo>
                  <a:pt x="73640" y="66324"/>
                </a:lnTo>
                <a:lnTo>
                  <a:pt x="100462" y="79736"/>
                </a:lnTo>
                <a:lnTo>
                  <a:pt x="123626" y="79736"/>
                </a:lnTo>
                <a:lnTo>
                  <a:pt x="133380" y="68153"/>
                </a:lnTo>
                <a:lnTo>
                  <a:pt x="118140" y="34625"/>
                </a:lnTo>
                <a:lnTo>
                  <a:pt x="133990" y="13899"/>
                </a:lnTo>
                <a:lnTo>
                  <a:pt x="128504" y="7803"/>
                </a:lnTo>
                <a:lnTo>
                  <a:pt x="128504" y="7803"/>
                </a:lnTo>
                <a:lnTo>
                  <a:pt x="100462" y="9022"/>
                </a:lnTo>
                <a:lnTo>
                  <a:pt x="69372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FF0905C7-ABCB-4D35-9EC2-E548FD4A8200}"/>
              </a:ext>
            </a:extLst>
          </p:cNvPr>
          <p:cNvSpPr/>
          <p:nvPr/>
        </p:nvSpPr>
        <p:spPr>
          <a:xfrm>
            <a:off x="7438327" y="3709692"/>
            <a:ext cx="439822" cy="387463"/>
          </a:xfrm>
          <a:custGeom>
            <a:avLst/>
            <a:gdLst>
              <a:gd name="connsiteX0" fmla="*/ 162641 w 512064"/>
              <a:gd name="connsiteY0" fmla="*/ 2926 h 451104"/>
              <a:gd name="connsiteX1" fmla="*/ 153497 w 512064"/>
              <a:gd name="connsiteY1" fmla="*/ 31577 h 451104"/>
              <a:gd name="connsiteX2" fmla="*/ 113873 w 512064"/>
              <a:gd name="connsiteY2" fmla="*/ 23652 h 451104"/>
              <a:gd name="connsiteX3" fmla="*/ 109606 w 512064"/>
              <a:gd name="connsiteY3" fmla="*/ 57180 h 451104"/>
              <a:gd name="connsiteX4" fmla="*/ 96805 w 512064"/>
              <a:gd name="connsiteY4" fmla="*/ 94976 h 451104"/>
              <a:gd name="connsiteX5" fmla="*/ 77297 w 512064"/>
              <a:gd name="connsiteY5" fmla="*/ 114483 h 451104"/>
              <a:gd name="connsiteX6" fmla="*/ 63277 w 512064"/>
              <a:gd name="connsiteY6" fmla="*/ 143744 h 451104"/>
              <a:gd name="connsiteX7" fmla="*/ 60229 w 512064"/>
              <a:gd name="connsiteY7" fmla="*/ 159593 h 451104"/>
              <a:gd name="connsiteX8" fmla="*/ 44378 w 512064"/>
              <a:gd name="connsiteY8" fmla="*/ 170566 h 451104"/>
              <a:gd name="connsiteX9" fmla="*/ 35845 w 512064"/>
              <a:gd name="connsiteY9" fmla="*/ 211409 h 451104"/>
              <a:gd name="connsiteX10" fmla="*/ 35845 w 512064"/>
              <a:gd name="connsiteY10" fmla="*/ 215676 h 451104"/>
              <a:gd name="connsiteX11" fmla="*/ 37064 w 512064"/>
              <a:gd name="connsiteY11" fmla="*/ 246157 h 451104"/>
              <a:gd name="connsiteX12" fmla="*/ 32186 w 512064"/>
              <a:gd name="connsiteY12" fmla="*/ 258349 h 451104"/>
              <a:gd name="connsiteX13" fmla="*/ 13898 w 512064"/>
              <a:gd name="connsiteY13" fmla="*/ 258958 h 451104"/>
              <a:gd name="connsiteX14" fmla="*/ 2926 w 512064"/>
              <a:gd name="connsiteY14" fmla="*/ 280904 h 451104"/>
              <a:gd name="connsiteX15" fmla="*/ 23653 w 512064"/>
              <a:gd name="connsiteY15" fmla="*/ 283952 h 451104"/>
              <a:gd name="connsiteX16" fmla="*/ 41330 w 512064"/>
              <a:gd name="connsiteY16" fmla="*/ 302849 h 451104"/>
              <a:gd name="connsiteX17" fmla="*/ 47426 w 512064"/>
              <a:gd name="connsiteY17" fmla="*/ 318089 h 451104"/>
              <a:gd name="connsiteX18" fmla="*/ 63277 w 512064"/>
              <a:gd name="connsiteY18" fmla="*/ 327233 h 451104"/>
              <a:gd name="connsiteX19" fmla="*/ 84613 w 512064"/>
              <a:gd name="connsiteY19" fmla="*/ 369296 h 451104"/>
              <a:gd name="connsiteX20" fmla="*/ 102290 w 512064"/>
              <a:gd name="connsiteY20" fmla="*/ 376001 h 451104"/>
              <a:gd name="connsiteX21" fmla="*/ 102290 w 512064"/>
              <a:gd name="connsiteY21" fmla="*/ 397947 h 451104"/>
              <a:gd name="connsiteX22" fmla="*/ 114482 w 512064"/>
              <a:gd name="connsiteY22" fmla="*/ 410749 h 451104"/>
              <a:gd name="connsiteX23" fmla="*/ 138257 w 512064"/>
              <a:gd name="connsiteY23" fmla="*/ 410749 h 451104"/>
              <a:gd name="connsiteX24" fmla="*/ 182149 w 512064"/>
              <a:gd name="connsiteY24" fmla="*/ 443667 h 451104"/>
              <a:gd name="connsiteX25" fmla="*/ 193121 w 512064"/>
              <a:gd name="connsiteY25" fmla="*/ 443667 h 451104"/>
              <a:gd name="connsiteX26" fmla="*/ 201046 w 512064"/>
              <a:gd name="connsiteY26" fmla="*/ 443057 h 451104"/>
              <a:gd name="connsiteX27" fmla="*/ 208361 w 512064"/>
              <a:gd name="connsiteY27" fmla="*/ 447325 h 451104"/>
              <a:gd name="connsiteX28" fmla="*/ 231526 w 512064"/>
              <a:gd name="connsiteY28" fmla="*/ 450373 h 451104"/>
              <a:gd name="connsiteX29" fmla="*/ 241280 w 512064"/>
              <a:gd name="connsiteY29" fmla="*/ 433913 h 451104"/>
              <a:gd name="connsiteX30" fmla="*/ 272369 w 512064"/>
              <a:gd name="connsiteY30" fmla="*/ 418064 h 451104"/>
              <a:gd name="connsiteX31" fmla="*/ 286390 w 512064"/>
              <a:gd name="connsiteY31" fmla="*/ 430865 h 451104"/>
              <a:gd name="connsiteX32" fmla="*/ 309554 w 512064"/>
              <a:gd name="connsiteY32" fmla="*/ 430865 h 451104"/>
              <a:gd name="connsiteX33" fmla="*/ 318698 w 512064"/>
              <a:gd name="connsiteY33" fmla="*/ 418673 h 451104"/>
              <a:gd name="connsiteX34" fmla="*/ 340645 w 512064"/>
              <a:gd name="connsiteY34" fmla="*/ 418064 h 451104"/>
              <a:gd name="connsiteX35" fmla="*/ 370514 w 512064"/>
              <a:gd name="connsiteY35" fmla="*/ 390632 h 451104"/>
              <a:gd name="connsiteX36" fmla="*/ 415625 w 512064"/>
              <a:gd name="connsiteY36" fmla="*/ 388803 h 451104"/>
              <a:gd name="connsiteX37" fmla="*/ 509504 w 512064"/>
              <a:gd name="connsiteY37" fmla="*/ 272369 h 451104"/>
              <a:gd name="connsiteX38" fmla="*/ 480242 w 512064"/>
              <a:gd name="connsiteY38" fmla="*/ 272979 h 451104"/>
              <a:gd name="connsiteX39" fmla="*/ 367466 w 512064"/>
              <a:gd name="connsiteY39" fmla="*/ 226649 h 451104"/>
              <a:gd name="connsiteX40" fmla="*/ 354056 w 512064"/>
              <a:gd name="connsiteY40" fmla="*/ 213238 h 451104"/>
              <a:gd name="connsiteX41" fmla="*/ 341254 w 512064"/>
              <a:gd name="connsiteY41" fmla="*/ 194340 h 451104"/>
              <a:gd name="connsiteX42" fmla="*/ 327842 w 512064"/>
              <a:gd name="connsiteY42" fmla="*/ 173004 h 451104"/>
              <a:gd name="connsiteX43" fmla="*/ 334549 w 512064"/>
              <a:gd name="connsiteY43" fmla="*/ 158984 h 451104"/>
              <a:gd name="connsiteX44" fmla="*/ 326624 w 512064"/>
              <a:gd name="connsiteY44" fmla="*/ 152278 h 451104"/>
              <a:gd name="connsiteX45" fmla="*/ 318698 w 512064"/>
              <a:gd name="connsiteY45" fmla="*/ 155326 h 451104"/>
              <a:gd name="connsiteX46" fmla="*/ 299801 w 512064"/>
              <a:gd name="connsiteY46" fmla="*/ 154716 h 451104"/>
              <a:gd name="connsiteX47" fmla="*/ 298582 w 512064"/>
              <a:gd name="connsiteY47" fmla="*/ 142524 h 451104"/>
              <a:gd name="connsiteX48" fmla="*/ 295534 w 512064"/>
              <a:gd name="connsiteY48" fmla="*/ 132161 h 451104"/>
              <a:gd name="connsiteX49" fmla="*/ 306506 w 512064"/>
              <a:gd name="connsiteY49" fmla="*/ 113873 h 451104"/>
              <a:gd name="connsiteX50" fmla="*/ 318089 w 512064"/>
              <a:gd name="connsiteY50" fmla="*/ 96804 h 451104"/>
              <a:gd name="connsiteX51" fmla="*/ 305897 w 512064"/>
              <a:gd name="connsiteY51" fmla="*/ 84003 h 451104"/>
              <a:gd name="connsiteX52" fmla="*/ 290657 w 512064"/>
              <a:gd name="connsiteY52" fmla="*/ 61448 h 451104"/>
              <a:gd name="connsiteX53" fmla="*/ 275417 w 512064"/>
              <a:gd name="connsiteY53" fmla="*/ 48646 h 451104"/>
              <a:gd name="connsiteX54" fmla="*/ 265664 w 512064"/>
              <a:gd name="connsiteY54" fmla="*/ 35235 h 451104"/>
              <a:gd name="connsiteX55" fmla="*/ 235793 w 512064"/>
              <a:gd name="connsiteY55" fmla="*/ 19995 h 451104"/>
              <a:gd name="connsiteX56" fmla="*/ 212018 w 512064"/>
              <a:gd name="connsiteY56" fmla="*/ 19385 h 451104"/>
              <a:gd name="connsiteX57" fmla="*/ 203485 w 512064"/>
              <a:gd name="connsiteY57" fmla="*/ 11460 h 451104"/>
              <a:gd name="connsiteX58" fmla="*/ 183977 w 512064"/>
              <a:gd name="connsiteY58" fmla="*/ 20604 h 451104"/>
              <a:gd name="connsiteX59" fmla="*/ 162641 w 512064"/>
              <a:gd name="connsiteY59" fmla="*/ 2926 h 45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12064" h="451104">
                <a:moveTo>
                  <a:pt x="162641" y="2926"/>
                </a:moveTo>
                <a:lnTo>
                  <a:pt x="153497" y="31577"/>
                </a:lnTo>
                <a:lnTo>
                  <a:pt x="113873" y="23652"/>
                </a:lnTo>
                <a:lnTo>
                  <a:pt x="109606" y="57180"/>
                </a:lnTo>
                <a:lnTo>
                  <a:pt x="96805" y="94976"/>
                </a:lnTo>
                <a:lnTo>
                  <a:pt x="77297" y="114483"/>
                </a:lnTo>
                <a:lnTo>
                  <a:pt x="63277" y="143744"/>
                </a:lnTo>
                <a:lnTo>
                  <a:pt x="60229" y="159593"/>
                </a:lnTo>
                <a:lnTo>
                  <a:pt x="44378" y="170566"/>
                </a:lnTo>
                <a:lnTo>
                  <a:pt x="35845" y="211409"/>
                </a:lnTo>
                <a:lnTo>
                  <a:pt x="35845" y="215676"/>
                </a:lnTo>
                <a:lnTo>
                  <a:pt x="37064" y="246157"/>
                </a:lnTo>
                <a:lnTo>
                  <a:pt x="32186" y="258349"/>
                </a:lnTo>
                <a:lnTo>
                  <a:pt x="13898" y="258958"/>
                </a:lnTo>
                <a:lnTo>
                  <a:pt x="2926" y="280904"/>
                </a:lnTo>
                <a:lnTo>
                  <a:pt x="23653" y="283952"/>
                </a:lnTo>
                <a:lnTo>
                  <a:pt x="41330" y="302849"/>
                </a:lnTo>
                <a:lnTo>
                  <a:pt x="47426" y="318089"/>
                </a:lnTo>
                <a:lnTo>
                  <a:pt x="63277" y="327233"/>
                </a:lnTo>
                <a:lnTo>
                  <a:pt x="84613" y="369296"/>
                </a:lnTo>
                <a:lnTo>
                  <a:pt x="102290" y="376001"/>
                </a:lnTo>
                <a:lnTo>
                  <a:pt x="102290" y="397947"/>
                </a:lnTo>
                <a:lnTo>
                  <a:pt x="114482" y="410749"/>
                </a:lnTo>
                <a:lnTo>
                  <a:pt x="138257" y="410749"/>
                </a:lnTo>
                <a:lnTo>
                  <a:pt x="182149" y="443667"/>
                </a:lnTo>
                <a:lnTo>
                  <a:pt x="193121" y="443667"/>
                </a:lnTo>
                <a:lnTo>
                  <a:pt x="201046" y="443057"/>
                </a:lnTo>
                <a:lnTo>
                  <a:pt x="208361" y="447325"/>
                </a:lnTo>
                <a:lnTo>
                  <a:pt x="231526" y="450373"/>
                </a:lnTo>
                <a:lnTo>
                  <a:pt x="241280" y="433913"/>
                </a:lnTo>
                <a:lnTo>
                  <a:pt x="272369" y="418064"/>
                </a:lnTo>
                <a:lnTo>
                  <a:pt x="286390" y="430865"/>
                </a:lnTo>
                <a:lnTo>
                  <a:pt x="309554" y="430865"/>
                </a:lnTo>
                <a:lnTo>
                  <a:pt x="318698" y="418673"/>
                </a:lnTo>
                <a:lnTo>
                  <a:pt x="340645" y="418064"/>
                </a:lnTo>
                <a:lnTo>
                  <a:pt x="370514" y="390632"/>
                </a:lnTo>
                <a:lnTo>
                  <a:pt x="415625" y="388803"/>
                </a:lnTo>
                <a:lnTo>
                  <a:pt x="509504" y="272369"/>
                </a:lnTo>
                <a:lnTo>
                  <a:pt x="480242" y="272979"/>
                </a:lnTo>
                <a:lnTo>
                  <a:pt x="367466" y="226649"/>
                </a:lnTo>
                <a:lnTo>
                  <a:pt x="354056" y="213238"/>
                </a:lnTo>
                <a:lnTo>
                  <a:pt x="341254" y="194340"/>
                </a:lnTo>
                <a:lnTo>
                  <a:pt x="327842" y="173004"/>
                </a:lnTo>
                <a:lnTo>
                  <a:pt x="334549" y="158984"/>
                </a:lnTo>
                <a:lnTo>
                  <a:pt x="326624" y="152278"/>
                </a:lnTo>
                <a:lnTo>
                  <a:pt x="318698" y="155326"/>
                </a:lnTo>
                <a:lnTo>
                  <a:pt x="299801" y="154716"/>
                </a:lnTo>
                <a:lnTo>
                  <a:pt x="298582" y="142524"/>
                </a:lnTo>
                <a:lnTo>
                  <a:pt x="295534" y="132161"/>
                </a:lnTo>
                <a:lnTo>
                  <a:pt x="306506" y="113873"/>
                </a:lnTo>
                <a:lnTo>
                  <a:pt x="318089" y="96804"/>
                </a:lnTo>
                <a:lnTo>
                  <a:pt x="305897" y="84003"/>
                </a:lnTo>
                <a:lnTo>
                  <a:pt x="290657" y="61448"/>
                </a:lnTo>
                <a:lnTo>
                  <a:pt x="275417" y="48646"/>
                </a:lnTo>
                <a:lnTo>
                  <a:pt x="265664" y="35235"/>
                </a:lnTo>
                <a:lnTo>
                  <a:pt x="235793" y="19995"/>
                </a:lnTo>
                <a:lnTo>
                  <a:pt x="212018" y="19385"/>
                </a:lnTo>
                <a:lnTo>
                  <a:pt x="203485" y="11460"/>
                </a:lnTo>
                <a:lnTo>
                  <a:pt x="183977" y="20604"/>
                </a:lnTo>
                <a:lnTo>
                  <a:pt x="162641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37DD48BB-90CC-49BF-9FF9-87E6845A1A12}"/>
              </a:ext>
            </a:extLst>
          </p:cNvPr>
          <p:cNvSpPr/>
          <p:nvPr/>
        </p:nvSpPr>
        <p:spPr>
          <a:xfrm>
            <a:off x="6912635" y="1937314"/>
            <a:ext cx="282743" cy="303686"/>
          </a:xfrm>
          <a:custGeom>
            <a:avLst/>
            <a:gdLst>
              <a:gd name="connsiteX0" fmla="*/ 200437 w 329184"/>
              <a:gd name="connsiteY0" fmla="*/ 38892 h 353568"/>
              <a:gd name="connsiteX1" fmla="*/ 205313 w 329184"/>
              <a:gd name="connsiteY1" fmla="*/ 15728 h 353568"/>
              <a:gd name="connsiteX2" fmla="*/ 170566 w 329184"/>
              <a:gd name="connsiteY2" fmla="*/ 2926 h 353568"/>
              <a:gd name="connsiteX3" fmla="*/ 135209 w 329184"/>
              <a:gd name="connsiteY3" fmla="*/ 13899 h 353568"/>
              <a:gd name="connsiteX4" fmla="*/ 128504 w 329184"/>
              <a:gd name="connsiteY4" fmla="*/ 37673 h 353568"/>
              <a:gd name="connsiteX5" fmla="*/ 107777 w 329184"/>
              <a:gd name="connsiteY5" fmla="*/ 52304 h 353568"/>
              <a:gd name="connsiteX6" fmla="*/ 79126 w 329184"/>
              <a:gd name="connsiteY6" fmla="*/ 44379 h 353568"/>
              <a:gd name="connsiteX7" fmla="*/ 46817 w 329184"/>
              <a:gd name="connsiteY7" fmla="*/ 46208 h 353568"/>
              <a:gd name="connsiteX8" fmla="*/ 15728 w 329184"/>
              <a:gd name="connsiteY8" fmla="*/ 28529 h 353568"/>
              <a:gd name="connsiteX9" fmla="*/ 2926 w 329184"/>
              <a:gd name="connsiteY9" fmla="*/ 37064 h 353568"/>
              <a:gd name="connsiteX10" fmla="*/ 38893 w 329184"/>
              <a:gd name="connsiteY10" fmla="*/ 53523 h 353568"/>
              <a:gd name="connsiteX11" fmla="*/ 82784 w 329184"/>
              <a:gd name="connsiteY11" fmla="*/ 76078 h 353568"/>
              <a:gd name="connsiteX12" fmla="*/ 93147 w 329184"/>
              <a:gd name="connsiteY12" fmla="*/ 127284 h 353568"/>
              <a:gd name="connsiteX13" fmla="*/ 104729 w 329184"/>
              <a:gd name="connsiteY13" fmla="*/ 140696 h 353568"/>
              <a:gd name="connsiteX14" fmla="*/ 143744 w 329184"/>
              <a:gd name="connsiteY14" fmla="*/ 156545 h 353568"/>
              <a:gd name="connsiteX15" fmla="*/ 149230 w 329184"/>
              <a:gd name="connsiteY15" fmla="*/ 170566 h 353568"/>
              <a:gd name="connsiteX16" fmla="*/ 133381 w 329184"/>
              <a:gd name="connsiteY16" fmla="*/ 177881 h 353568"/>
              <a:gd name="connsiteX17" fmla="*/ 80345 w 329184"/>
              <a:gd name="connsiteY17" fmla="*/ 215067 h 353568"/>
              <a:gd name="connsiteX18" fmla="*/ 60229 w 329184"/>
              <a:gd name="connsiteY18" fmla="*/ 237012 h 353568"/>
              <a:gd name="connsiteX19" fmla="*/ 51085 w 329184"/>
              <a:gd name="connsiteY19" fmla="*/ 257129 h 353568"/>
              <a:gd name="connsiteX20" fmla="*/ 68763 w 329184"/>
              <a:gd name="connsiteY20" fmla="*/ 288828 h 353568"/>
              <a:gd name="connsiteX21" fmla="*/ 68153 w 329184"/>
              <a:gd name="connsiteY21" fmla="*/ 323576 h 353568"/>
              <a:gd name="connsiteX22" fmla="*/ 96805 w 329184"/>
              <a:gd name="connsiteY22" fmla="*/ 335158 h 353568"/>
              <a:gd name="connsiteX23" fmla="*/ 115702 w 329184"/>
              <a:gd name="connsiteY23" fmla="*/ 354056 h 353568"/>
              <a:gd name="connsiteX24" fmla="*/ 158984 w 329184"/>
              <a:gd name="connsiteY24" fmla="*/ 346740 h 353568"/>
              <a:gd name="connsiteX25" fmla="*/ 204704 w 329184"/>
              <a:gd name="connsiteY25" fmla="*/ 333939 h 353568"/>
              <a:gd name="connsiteX26" fmla="*/ 253472 w 329184"/>
              <a:gd name="connsiteY26" fmla="*/ 330891 h 353568"/>
              <a:gd name="connsiteX27" fmla="*/ 253472 w 329184"/>
              <a:gd name="connsiteY27" fmla="*/ 330891 h 353568"/>
              <a:gd name="connsiteX28" fmla="*/ 301630 w 329184"/>
              <a:gd name="connsiteY28" fmla="*/ 285780 h 353568"/>
              <a:gd name="connsiteX29" fmla="*/ 321747 w 329184"/>
              <a:gd name="connsiteY29" fmla="*/ 265664 h 353568"/>
              <a:gd name="connsiteX30" fmla="*/ 327233 w 329184"/>
              <a:gd name="connsiteY30" fmla="*/ 247985 h 353568"/>
              <a:gd name="connsiteX31" fmla="*/ 282733 w 329184"/>
              <a:gd name="connsiteY31" fmla="*/ 224211 h 353568"/>
              <a:gd name="connsiteX32" fmla="*/ 288219 w 329184"/>
              <a:gd name="connsiteY32" fmla="*/ 201656 h 353568"/>
              <a:gd name="connsiteX33" fmla="*/ 258349 w 329184"/>
              <a:gd name="connsiteY33" fmla="*/ 176662 h 353568"/>
              <a:gd name="connsiteX34" fmla="*/ 268712 w 329184"/>
              <a:gd name="connsiteY34" fmla="*/ 147401 h 353568"/>
              <a:gd name="connsiteX35" fmla="*/ 229697 w 329184"/>
              <a:gd name="connsiteY35" fmla="*/ 108996 h 353568"/>
              <a:gd name="connsiteX36" fmla="*/ 246766 w 329184"/>
              <a:gd name="connsiteY36" fmla="*/ 84003 h 353568"/>
              <a:gd name="connsiteX37" fmla="*/ 202875 w 329184"/>
              <a:gd name="connsiteY37" fmla="*/ 61448 h 353568"/>
              <a:gd name="connsiteX38" fmla="*/ 200437 w 329184"/>
              <a:gd name="connsiteY38" fmla="*/ 38892 h 35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29184" h="353568">
                <a:moveTo>
                  <a:pt x="200437" y="38892"/>
                </a:moveTo>
                <a:lnTo>
                  <a:pt x="205313" y="15728"/>
                </a:lnTo>
                <a:lnTo>
                  <a:pt x="170566" y="2926"/>
                </a:lnTo>
                <a:lnTo>
                  <a:pt x="135209" y="13899"/>
                </a:lnTo>
                <a:lnTo>
                  <a:pt x="128504" y="37673"/>
                </a:lnTo>
                <a:lnTo>
                  <a:pt x="107777" y="52304"/>
                </a:lnTo>
                <a:lnTo>
                  <a:pt x="79126" y="44379"/>
                </a:lnTo>
                <a:lnTo>
                  <a:pt x="46817" y="46208"/>
                </a:lnTo>
                <a:lnTo>
                  <a:pt x="15728" y="28529"/>
                </a:lnTo>
                <a:lnTo>
                  <a:pt x="2926" y="37064"/>
                </a:lnTo>
                <a:lnTo>
                  <a:pt x="38893" y="53523"/>
                </a:lnTo>
                <a:lnTo>
                  <a:pt x="82784" y="76078"/>
                </a:lnTo>
                <a:lnTo>
                  <a:pt x="93147" y="127284"/>
                </a:lnTo>
                <a:lnTo>
                  <a:pt x="104729" y="140696"/>
                </a:lnTo>
                <a:lnTo>
                  <a:pt x="143744" y="156545"/>
                </a:lnTo>
                <a:lnTo>
                  <a:pt x="149230" y="170566"/>
                </a:lnTo>
                <a:lnTo>
                  <a:pt x="133381" y="177881"/>
                </a:lnTo>
                <a:lnTo>
                  <a:pt x="80345" y="215067"/>
                </a:lnTo>
                <a:lnTo>
                  <a:pt x="60229" y="237012"/>
                </a:lnTo>
                <a:lnTo>
                  <a:pt x="51085" y="257129"/>
                </a:lnTo>
                <a:lnTo>
                  <a:pt x="68763" y="288828"/>
                </a:lnTo>
                <a:lnTo>
                  <a:pt x="68153" y="323576"/>
                </a:lnTo>
                <a:lnTo>
                  <a:pt x="96805" y="335158"/>
                </a:lnTo>
                <a:lnTo>
                  <a:pt x="115702" y="354056"/>
                </a:lnTo>
                <a:lnTo>
                  <a:pt x="158984" y="346740"/>
                </a:lnTo>
                <a:lnTo>
                  <a:pt x="204704" y="333939"/>
                </a:lnTo>
                <a:lnTo>
                  <a:pt x="253472" y="330891"/>
                </a:lnTo>
                <a:lnTo>
                  <a:pt x="253472" y="330891"/>
                </a:lnTo>
                <a:lnTo>
                  <a:pt x="301630" y="285780"/>
                </a:lnTo>
                <a:lnTo>
                  <a:pt x="321747" y="265664"/>
                </a:lnTo>
                <a:lnTo>
                  <a:pt x="327233" y="247985"/>
                </a:lnTo>
                <a:lnTo>
                  <a:pt x="282733" y="224211"/>
                </a:lnTo>
                <a:lnTo>
                  <a:pt x="288219" y="201656"/>
                </a:lnTo>
                <a:lnTo>
                  <a:pt x="258349" y="176662"/>
                </a:lnTo>
                <a:lnTo>
                  <a:pt x="268712" y="147401"/>
                </a:lnTo>
                <a:lnTo>
                  <a:pt x="229697" y="108996"/>
                </a:lnTo>
                <a:lnTo>
                  <a:pt x="246766" y="84003"/>
                </a:lnTo>
                <a:lnTo>
                  <a:pt x="202875" y="61448"/>
                </a:lnTo>
                <a:lnTo>
                  <a:pt x="200437" y="3889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04E7CBB6-B465-4668-9AD1-AEAE7749DFB3}"/>
              </a:ext>
            </a:extLst>
          </p:cNvPr>
          <p:cNvSpPr/>
          <p:nvPr/>
        </p:nvSpPr>
        <p:spPr>
          <a:xfrm>
            <a:off x="11614019" y="4743274"/>
            <a:ext cx="94248" cy="78540"/>
          </a:xfrm>
          <a:custGeom>
            <a:avLst/>
            <a:gdLst>
              <a:gd name="connsiteX0" fmla="*/ 111434 w 109728"/>
              <a:gd name="connsiteY0" fmla="*/ 2926 h 91440"/>
              <a:gd name="connsiteX1" fmla="*/ 88880 w 109728"/>
              <a:gd name="connsiteY1" fmla="*/ 15118 h 91440"/>
              <a:gd name="connsiteX2" fmla="*/ 77297 w 109728"/>
              <a:gd name="connsiteY2" fmla="*/ 16947 h 91440"/>
              <a:gd name="connsiteX3" fmla="*/ 58400 w 109728"/>
              <a:gd name="connsiteY3" fmla="*/ 24872 h 91440"/>
              <a:gd name="connsiteX4" fmla="*/ 59618 w 109728"/>
              <a:gd name="connsiteY4" fmla="*/ 39502 h 91440"/>
              <a:gd name="connsiteX5" fmla="*/ 83393 w 109728"/>
              <a:gd name="connsiteY5" fmla="*/ 31577 h 91440"/>
              <a:gd name="connsiteX6" fmla="*/ 107168 w 109728"/>
              <a:gd name="connsiteY6" fmla="*/ 21824 h 91440"/>
              <a:gd name="connsiteX7" fmla="*/ 111434 w 109728"/>
              <a:gd name="connsiteY7" fmla="*/ 2926 h 91440"/>
              <a:gd name="connsiteX8" fmla="*/ 44378 w 109728"/>
              <a:gd name="connsiteY8" fmla="*/ 52304 h 91440"/>
              <a:gd name="connsiteX9" fmla="*/ 34625 w 109728"/>
              <a:gd name="connsiteY9" fmla="*/ 58400 h 91440"/>
              <a:gd name="connsiteX10" fmla="*/ 20605 w 109728"/>
              <a:gd name="connsiteY10" fmla="*/ 53523 h 91440"/>
              <a:gd name="connsiteX11" fmla="*/ 4145 w 109728"/>
              <a:gd name="connsiteY11" fmla="*/ 66934 h 91440"/>
              <a:gd name="connsiteX12" fmla="*/ 2926 w 109728"/>
              <a:gd name="connsiteY12" fmla="*/ 84003 h 91440"/>
              <a:gd name="connsiteX13" fmla="*/ 20605 w 109728"/>
              <a:gd name="connsiteY13" fmla="*/ 88880 h 91440"/>
              <a:gd name="connsiteX14" fmla="*/ 42550 w 109728"/>
              <a:gd name="connsiteY14" fmla="*/ 83393 h 91440"/>
              <a:gd name="connsiteX15" fmla="*/ 53522 w 109728"/>
              <a:gd name="connsiteY15" fmla="*/ 63276 h 91440"/>
              <a:gd name="connsiteX16" fmla="*/ 44378 w 109728"/>
              <a:gd name="connsiteY16" fmla="*/ 5230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728" h="91440">
                <a:moveTo>
                  <a:pt x="111434" y="2926"/>
                </a:moveTo>
                <a:lnTo>
                  <a:pt x="88880" y="15118"/>
                </a:lnTo>
                <a:lnTo>
                  <a:pt x="77297" y="16947"/>
                </a:lnTo>
                <a:lnTo>
                  <a:pt x="58400" y="24872"/>
                </a:lnTo>
                <a:lnTo>
                  <a:pt x="59618" y="39502"/>
                </a:lnTo>
                <a:lnTo>
                  <a:pt x="83393" y="31577"/>
                </a:lnTo>
                <a:lnTo>
                  <a:pt x="107168" y="21824"/>
                </a:lnTo>
                <a:lnTo>
                  <a:pt x="111434" y="2926"/>
                </a:lnTo>
                <a:close/>
                <a:moveTo>
                  <a:pt x="44378" y="52304"/>
                </a:moveTo>
                <a:lnTo>
                  <a:pt x="34625" y="58400"/>
                </a:lnTo>
                <a:lnTo>
                  <a:pt x="20605" y="53523"/>
                </a:lnTo>
                <a:lnTo>
                  <a:pt x="4145" y="66934"/>
                </a:lnTo>
                <a:lnTo>
                  <a:pt x="2926" y="84003"/>
                </a:lnTo>
                <a:lnTo>
                  <a:pt x="20605" y="88880"/>
                </a:lnTo>
                <a:lnTo>
                  <a:pt x="42550" y="83393"/>
                </a:lnTo>
                <a:lnTo>
                  <a:pt x="53522" y="63276"/>
                </a:lnTo>
                <a:lnTo>
                  <a:pt x="44378" y="5230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ABFC1B9F-7FB4-466E-BE9B-C14F1AE52E2F}"/>
              </a:ext>
            </a:extLst>
          </p:cNvPr>
          <p:cNvSpPr/>
          <p:nvPr/>
        </p:nvSpPr>
        <p:spPr>
          <a:xfrm>
            <a:off x="6729899" y="4130664"/>
            <a:ext cx="167552" cy="214675"/>
          </a:xfrm>
          <a:custGeom>
            <a:avLst/>
            <a:gdLst>
              <a:gd name="connsiteX0" fmla="*/ 149840 w 195072"/>
              <a:gd name="connsiteY0" fmla="*/ 4755 h 249936"/>
              <a:gd name="connsiteX1" fmla="*/ 145573 w 195072"/>
              <a:gd name="connsiteY1" fmla="*/ 2926 h 249936"/>
              <a:gd name="connsiteX2" fmla="*/ 124846 w 195072"/>
              <a:gd name="connsiteY2" fmla="*/ 7803 h 249936"/>
              <a:gd name="connsiteX3" fmla="*/ 104120 w 195072"/>
              <a:gd name="connsiteY3" fmla="*/ 2926 h 249936"/>
              <a:gd name="connsiteX4" fmla="*/ 88270 w 195072"/>
              <a:gd name="connsiteY4" fmla="*/ 5364 h 249936"/>
              <a:gd name="connsiteX5" fmla="*/ 88270 w 195072"/>
              <a:gd name="connsiteY5" fmla="*/ 51694 h 249936"/>
              <a:gd name="connsiteX6" fmla="*/ 38283 w 195072"/>
              <a:gd name="connsiteY6" fmla="*/ 51694 h 249936"/>
              <a:gd name="connsiteX7" fmla="*/ 26701 w 195072"/>
              <a:gd name="connsiteY7" fmla="*/ 53523 h 249936"/>
              <a:gd name="connsiteX8" fmla="*/ 19995 w 195072"/>
              <a:gd name="connsiteY8" fmla="*/ 82784 h 249936"/>
              <a:gd name="connsiteX9" fmla="*/ 12070 w 195072"/>
              <a:gd name="connsiteY9" fmla="*/ 110825 h 249936"/>
              <a:gd name="connsiteX10" fmla="*/ 4146 w 195072"/>
              <a:gd name="connsiteY10" fmla="*/ 123017 h 249936"/>
              <a:gd name="connsiteX11" fmla="*/ 2926 w 195072"/>
              <a:gd name="connsiteY11" fmla="*/ 135819 h 249936"/>
              <a:gd name="connsiteX12" fmla="*/ 23653 w 195072"/>
              <a:gd name="connsiteY12" fmla="*/ 176052 h 249936"/>
              <a:gd name="connsiteX13" fmla="*/ 46208 w 195072"/>
              <a:gd name="connsiteY13" fmla="*/ 208361 h 249936"/>
              <a:gd name="connsiteX14" fmla="*/ 81565 w 195072"/>
              <a:gd name="connsiteY14" fmla="*/ 247376 h 249936"/>
              <a:gd name="connsiteX15" fmla="*/ 107778 w 195072"/>
              <a:gd name="connsiteY15" fmla="*/ 226040 h 249936"/>
              <a:gd name="connsiteX16" fmla="*/ 94976 w 195072"/>
              <a:gd name="connsiteY16" fmla="*/ 200436 h 249936"/>
              <a:gd name="connsiteX17" fmla="*/ 106558 w 195072"/>
              <a:gd name="connsiteY17" fmla="*/ 190683 h 249936"/>
              <a:gd name="connsiteX18" fmla="*/ 129723 w 195072"/>
              <a:gd name="connsiteY18" fmla="*/ 185806 h 249936"/>
              <a:gd name="connsiteX19" fmla="*/ 132771 w 195072"/>
              <a:gd name="connsiteY19" fmla="*/ 168737 h 249936"/>
              <a:gd name="connsiteX20" fmla="*/ 151059 w 195072"/>
              <a:gd name="connsiteY20" fmla="*/ 187025 h 249936"/>
              <a:gd name="connsiteX21" fmla="*/ 180930 w 195072"/>
              <a:gd name="connsiteY21" fmla="*/ 188854 h 249936"/>
              <a:gd name="connsiteX22" fmla="*/ 191293 w 195072"/>
              <a:gd name="connsiteY22" fmla="*/ 170566 h 249936"/>
              <a:gd name="connsiteX23" fmla="*/ 196170 w 195072"/>
              <a:gd name="connsiteY23" fmla="*/ 144353 h 249936"/>
              <a:gd name="connsiteX24" fmla="*/ 192512 w 195072"/>
              <a:gd name="connsiteY24" fmla="*/ 114483 h 249936"/>
              <a:gd name="connsiteX25" fmla="*/ 176053 w 195072"/>
              <a:gd name="connsiteY25" fmla="*/ 91318 h 249936"/>
              <a:gd name="connsiteX26" fmla="*/ 190683 w 195072"/>
              <a:gd name="connsiteY26" fmla="*/ 46208 h 249936"/>
              <a:gd name="connsiteX27" fmla="*/ 182149 w 195072"/>
              <a:gd name="connsiteY27" fmla="*/ 38892 h 249936"/>
              <a:gd name="connsiteX28" fmla="*/ 156546 w 195072"/>
              <a:gd name="connsiteY28" fmla="*/ 41940 h 249936"/>
              <a:gd name="connsiteX29" fmla="*/ 147402 w 195072"/>
              <a:gd name="connsiteY29" fmla="*/ 21824 h 249936"/>
              <a:gd name="connsiteX30" fmla="*/ 149840 w 195072"/>
              <a:gd name="connsiteY30" fmla="*/ 4755 h 24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95072" h="249936">
                <a:moveTo>
                  <a:pt x="149840" y="4755"/>
                </a:moveTo>
                <a:lnTo>
                  <a:pt x="145573" y="2926"/>
                </a:lnTo>
                <a:lnTo>
                  <a:pt x="124846" y="7803"/>
                </a:lnTo>
                <a:lnTo>
                  <a:pt x="104120" y="2926"/>
                </a:lnTo>
                <a:lnTo>
                  <a:pt x="88270" y="5364"/>
                </a:lnTo>
                <a:lnTo>
                  <a:pt x="88270" y="51694"/>
                </a:lnTo>
                <a:lnTo>
                  <a:pt x="38283" y="51694"/>
                </a:lnTo>
                <a:lnTo>
                  <a:pt x="26701" y="53523"/>
                </a:lnTo>
                <a:lnTo>
                  <a:pt x="19995" y="82784"/>
                </a:lnTo>
                <a:lnTo>
                  <a:pt x="12070" y="110825"/>
                </a:lnTo>
                <a:lnTo>
                  <a:pt x="4146" y="123017"/>
                </a:lnTo>
                <a:lnTo>
                  <a:pt x="2926" y="135819"/>
                </a:lnTo>
                <a:lnTo>
                  <a:pt x="23653" y="176052"/>
                </a:lnTo>
                <a:lnTo>
                  <a:pt x="46208" y="208361"/>
                </a:lnTo>
                <a:lnTo>
                  <a:pt x="81565" y="247376"/>
                </a:lnTo>
                <a:lnTo>
                  <a:pt x="107778" y="226040"/>
                </a:lnTo>
                <a:lnTo>
                  <a:pt x="94976" y="200436"/>
                </a:lnTo>
                <a:lnTo>
                  <a:pt x="106558" y="190683"/>
                </a:lnTo>
                <a:lnTo>
                  <a:pt x="129723" y="185806"/>
                </a:lnTo>
                <a:lnTo>
                  <a:pt x="132771" y="168737"/>
                </a:lnTo>
                <a:lnTo>
                  <a:pt x="151059" y="187025"/>
                </a:lnTo>
                <a:lnTo>
                  <a:pt x="180930" y="188854"/>
                </a:lnTo>
                <a:lnTo>
                  <a:pt x="191293" y="170566"/>
                </a:lnTo>
                <a:lnTo>
                  <a:pt x="196170" y="144353"/>
                </a:lnTo>
                <a:lnTo>
                  <a:pt x="192512" y="114483"/>
                </a:lnTo>
                <a:lnTo>
                  <a:pt x="176053" y="91318"/>
                </a:lnTo>
                <a:lnTo>
                  <a:pt x="190683" y="46208"/>
                </a:lnTo>
                <a:lnTo>
                  <a:pt x="182149" y="38892"/>
                </a:lnTo>
                <a:lnTo>
                  <a:pt x="156546" y="41940"/>
                </a:lnTo>
                <a:lnTo>
                  <a:pt x="147402" y="21824"/>
                </a:lnTo>
                <a:lnTo>
                  <a:pt x="149840" y="475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E23D3E22-A3F2-4001-B0B1-2639899DD7ED}"/>
              </a:ext>
            </a:extLst>
          </p:cNvPr>
          <p:cNvSpPr/>
          <p:nvPr/>
        </p:nvSpPr>
        <p:spPr>
          <a:xfrm>
            <a:off x="6283793" y="2276081"/>
            <a:ext cx="230383" cy="277507"/>
          </a:xfrm>
          <a:custGeom>
            <a:avLst/>
            <a:gdLst>
              <a:gd name="connsiteX0" fmla="*/ 58400 w 268224"/>
              <a:gd name="connsiteY0" fmla="*/ 151059 h 323088"/>
              <a:gd name="connsiteX1" fmla="*/ 28529 w 268224"/>
              <a:gd name="connsiteY1" fmla="*/ 128504 h 323088"/>
              <a:gd name="connsiteX2" fmla="*/ 4755 w 268224"/>
              <a:gd name="connsiteY2" fmla="*/ 130333 h 323088"/>
              <a:gd name="connsiteX3" fmla="*/ 9632 w 268224"/>
              <a:gd name="connsiteY3" fmla="*/ 149840 h 323088"/>
              <a:gd name="connsiteX4" fmla="*/ 2926 w 268224"/>
              <a:gd name="connsiteY4" fmla="*/ 169347 h 323088"/>
              <a:gd name="connsiteX5" fmla="*/ 20604 w 268224"/>
              <a:gd name="connsiteY5" fmla="*/ 168737 h 323088"/>
              <a:gd name="connsiteX6" fmla="*/ 41940 w 268224"/>
              <a:gd name="connsiteY6" fmla="*/ 176662 h 323088"/>
              <a:gd name="connsiteX7" fmla="*/ 58400 w 268224"/>
              <a:gd name="connsiteY7" fmla="*/ 151059 h 323088"/>
              <a:gd name="connsiteX8" fmla="*/ 137648 w 268224"/>
              <a:gd name="connsiteY8" fmla="*/ 2926 h 323088"/>
              <a:gd name="connsiteX9" fmla="*/ 104120 w 268224"/>
              <a:gd name="connsiteY9" fmla="*/ 5974 h 323088"/>
              <a:gd name="connsiteX10" fmla="*/ 82174 w 268224"/>
              <a:gd name="connsiteY10" fmla="*/ 3536 h 323088"/>
              <a:gd name="connsiteX11" fmla="*/ 59619 w 268224"/>
              <a:gd name="connsiteY11" fmla="*/ 32797 h 323088"/>
              <a:gd name="connsiteX12" fmla="*/ 48036 w 268224"/>
              <a:gd name="connsiteY12" fmla="*/ 69982 h 323088"/>
              <a:gd name="connsiteX13" fmla="*/ 61448 w 268224"/>
              <a:gd name="connsiteY13" fmla="*/ 88270 h 323088"/>
              <a:gd name="connsiteX14" fmla="*/ 62057 w 268224"/>
              <a:gd name="connsiteY14" fmla="*/ 123627 h 323088"/>
              <a:gd name="connsiteX15" fmla="*/ 77907 w 268224"/>
              <a:gd name="connsiteY15" fmla="*/ 106558 h 323088"/>
              <a:gd name="connsiteX16" fmla="*/ 86441 w 268224"/>
              <a:gd name="connsiteY16" fmla="*/ 116312 h 323088"/>
              <a:gd name="connsiteX17" fmla="*/ 76078 w 268224"/>
              <a:gd name="connsiteY17" fmla="*/ 132771 h 323088"/>
              <a:gd name="connsiteX18" fmla="*/ 82174 w 268224"/>
              <a:gd name="connsiteY18" fmla="*/ 142525 h 323088"/>
              <a:gd name="connsiteX19" fmla="*/ 116921 w 268224"/>
              <a:gd name="connsiteY19" fmla="*/ 149230 h 323088"/>
              <a:gd name="connsiteX20" fmla="*/ 117531 w 268224"/>
              <a:gd name="connsiteY20" fmla="*/ 149230 h 323088"/>
              <a:gd name="connsiteX21" fmla="*/ 136428 w 268224"/>
              <a:gd name="connsiteY21" fmla="*/ 172395 h 323088"/>
              <a:gd name="connsiteX22" fmla="*/ 131552 w 268224"/>
              <a:gd name="connsiteY22" fmla="*/ 193731 h 323088"/>
              <a:gd name="connsiteX23" fmla="*/ 131552 w 268224"/>
              <a:gd name="connsiteY23" fmla="*/ 193731 h 323088"/>
              <a:gd name="connsiteX24" fmla="*/ 88270 w 268224"/>
              <a:gd name="connsiteY24" fmla="*/ 190073 h 323088"/>
              <a:gd name="connsiteX25" fmla="*/ 82174 w 268224"/>
              <a:gd name="connsiteY25" fmla="*/ 214457 h 323088"/>
              <a:gd name="connsiteX26" fmla="*/ 98024 w 268224"/>
              <a:gd name="connsiteY26" fmla="*/ 234574 h 323088"/>
              <a:gd name="connsiteX27" fmla="*/ 66934 w 268224"/>
              <a:gd name="connsiteY27" fmla="*/ 246157 h 323088"/>
              <a:gd name="connsiteX28" fmla="*/ 74859 w 268224"/>
              <a:gd name="connsiteY28" fmla="*/ 260787 h 323088"/>
              <a:gd name="connsiteX29" fmla="*/ 120579 w 268224"/>
              <a:gd name="connsiteY29" fmla="*/ 266883 h 323088"/>
              <a:gd name="connsiteX30" fmla="*/ 120579 w 268224"/>
              <a:gd name="connsiteY30" fmla="*/ 266883 h 323088"/>
              <a:gd name="connsiteX31" fmla="*/ 94366 w 268224"/>
              <a:gd name="connsiteY31" fmla="*/ 274808 h 323088"/>
              <a:gd name="connsiteX32" fmla="*/ 49865 w 268224"/>
              <a:gd name="connsiteY32" fmla="*/ 314432 h 323088"/>
              <a:gd name="connsiteX33" fmla="*/ 65105 w 268224"/>
              <a:gd name="connsiteY33" fmla="*/ 321747 h 323088"/>
              <a:gd name="connsiteX34" fmla="*/ 86441 w 268224"/>
              <a:gd name="connsiteY34" fmla="*/ 307726 h 323088"/>
              <a:gd name="connsiteX35" fmla="*/ 113873 w 268224"/>
              <a:gd name="connsiteY35" fmla="*/ 311993 h 323088"/>
              <a:gd name="connsiteX36" fmla="*/ 133990 w 268224"/>
              <a:gd name="connsiteY36" fmla="*/ 294315 h 323088"/>
              <a:gd name="connsiteX37" fmla="*/ 147401 w 268224"/>
              <a:gd name="connsiteY37" fmla="*/ 301630 h 323088"/>
              <a:gd name="connsiteX38" fmla="*/ 197998 w 268224"/>
              <a:gd name="connsiteY38" fmla="*/ 291267 h 323088"/>
              <a:gd name="connsiteX39" fmla="*/ 237622 w 268224"/>
              <a:gd name="connsiteY39" fmla="*/ 291877 h 323088"/>
              <a:gd name="connsiteX40" fmla="*/ 263835 w 268224"/>
              <a:gd name="connsiteY40" fmla="*/ 271760 h 323088"/>
              <a:gd name="connsiteX41" fmla="*/ 252252 w 268224"/>
              <a:gd name="connsiteY41" fmla="*/ 252862 h 323088"/>
              <a:gd name="connsiteX42" fmla="*/ 266883 w 268224"/>
              <a:gd name="connsiteY42" fmla="*/ 241889 h 323088"/>
              <a:gd name="connsiteX43" fmla="*/ 269931 w 268224"/>
              <a:gd name="connsiteY43" fmla="*/ 218115 h 323088"/>
              <a:gd name="connsiteX44" fmla="*/ 234574 w 268224"/>
              <a:gd name="connsiteY44" fmla="*/ 210800 h 323088"/>
              <a:gd name="connsiteX45" fmla="*/ 226649 w 268224"/>
              <a:gd name="connsiteY45" fmla="*/ 196779 h 323088"/>
              <a:gd name="connsiteX46" fmla="*/ 208971 w 268224"/>
              <a:gd name="connsiteY46" fmla="*/ 154717 h 323088"/>
              <a:gd name="connsiteX47" fmla="*/ 189464 w 268224"/>
              <a:gd name="connsiteY47" fmla="*/ 148621 h 323088"/>
              <a:gd name="connsiteX48" fmla="*/ 164470 w 268224"/>
              <a:gd name="connsiteY48" fmla="*/ 105339 h 323088"/>
              <a:gd name="connsiteX49" fmla="*/ 162032 w 268224"/>
              <a:gd name="connsiteY49" fmla="*/ 101681 h 323088"/>
              <a:gd name="connsiteX50" fmla="*/ 132771 w 268224"/>
              <a:gd name="connsiteY50" fmla="*/ 99243 h 323088"/>
              <a:gd name="connsiteX51" fmla="*/ 158374 w 268224"/>
              <a:gd name="connsiteY51" fmla="*/ 66934 h 323088"/>
              <a:gd name="connsiteX52" fmla="*/ 166299 w 268224"/>
              <a:gd name="connsiteY52" fmla="*/ 37064 h 323088"/>
              <a:gd name="connsiteX53" fmla="*/ 135819 w 268224"/>
              <a:gd name="connsiteY53" fmla="*/ 37064 h 323088"/>
              <a:gd name="connsiteX54" fmla="*/ 107168 w 268224"/>
              <a:gd name="connsiteY54" fmla="*/ 41941 h 323088"/>
              <a:gd name="connsiteX55" fmla="*/ 137648 w 268224"/>
              <a:gd name="connsiteY55" fmla="*/ 2926 h 32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68224" h="323088">
                <a:moveTo>
                  <a:pt x="58400" y="151059"/>
                </a:moveTo>
                <a:lnTo>
                  <a:pt x="28529" y="128504"/>
                </a:lnTo>
                <a:lnTo>
                  <a:pt x="4755" y="130333"/>
                </a:lnTo>
                <a:lnTo>
                  <a:pt x="9632" y="149840"/>
                </a:lnTo>
                <a:lnTo>
                  <a:pt x="2926" y="169347"/>
                </a:lnTo>
                <a:lnTo>
                  <a:pt x="20604" y="168737"/>
                </a:lnTo>
                <a:lnTo>
                  <a:pt x="41940" y="176662"/>
                </a:lnTo>
                <a:lnTo>
                  <a:pt x="58400" y="151059"/>
                </a:lnTo>
                <a:close/>
                <a:moveTo>
                  <a:pt x="137648" y="2926"/>
                </a:moveTo>
                <a:lnTo>
                  <a:pt x="104120" y="5974"/>
                </a:lnTo>
                <a:lnTo>
                  <a:pt x="82174" y="3536"/>
                </a:lnTo>
                <a:lnTo>
                  <a:pt x="59619" y="32797"/>
                </a:lnTo>
                <a:lnTo>
                  <a:pt x="48036" y="69982"/>
                </a:lnTo>
                <a:lnTo>
                  <a:pt x="61448" y="88270"/>
                </a:lnTo>
                <a:lnTo>
                  <a:pt x="62057" y="123627"/>
                </a:lnTo>
                <a:lnTo>
                  <a:pt x="77907" y="106558"/>
                </a:lnTo>
                <a:lnTo>
                  <a:pt x="86441" y="116312"/>
                </a:lnTo>
                <a:lnTo>
                  <a:pt x="76078" y="132771"/>
                </a:lnTo>
                <a:lnTo>
                  <a:pt x="82174" y="142525"/>
                </a:lnTo>
                <a:lnTo>
                  <a:pt x="116921" y="149230"/>
                </a:lnTo>
                <a:lnTo>
                  <a:pt x="117531" y="149230"/>
                </a:lnTo>
                <a:lnTo>
                  <a:pt x="136428" y="172395"/>
                </a:lnTo>
                <a:lnTo>
                  <a:pt x="131552" y="193731"/>
                </a:lnTo>
                <a:lnTo>
                  <a:pt x="131552" y="193731"/>
                </a:lnTo>
                <a:lnTo>
                  <a:pt x="88270" y="190073"/>
                </a:lnTo>
                <a:lnTo>
                  <a:pt x="82174" y="214457"/>
                </a:lnTo>
                <a:lnTo>
                  <a:pt x="98024" y="234574"/>
                </a:lnTo>
                <a:lnTo>
                  <a:pt x="66934" y="246157"/>
                </a:lnTo>
                <a:lnTo>
                  <a:pt x="74859" y="260787"/>
                </a:lnTo>
                <a:lnTo>
                  <a:pt x="120579" y="266883"/>
                </a:lnTo>
                <a:lnTo>
                  <a:pt x="120579" y="266883"/>
                </a:lnTo>
                <a:lnTo>
                  <a:pt x="94366" y="274808"/>
                </a:lnTo>
                <a:lnTo>
                  <a:pt x="49865" y="314432"/>
                </a:lnTo>
                <a:lnTo>
                  <a:pt x="65105" y="321747"/>
                </a:lnTo>
                <a:lnTo>
                  <a:pt x="86441" y="307726"/>
                </a:lnTo>
                <a:lnTo>
                  <a:pt x="113873" y="311993"/>
                </a:lnTo>
                <a:lnTo>
                  <a:pt x="133990" y="294315"/>
                </a:lnTo>
                <a:lnTo>
                  <a:pt x="147401" y="301630"/>
                </a:lnTo>
                <a:lnTo>
                  <a:pt x="197998" y="291267"/>
                </a:lnTo>
                <a:lnTo>
                  <a:pt x="237622" y="291877"/>
                </a:lnTo>
                <a:lnTo>
                  <a:pt x="263835" y="271760"/>
                </a:lnTo>
                <a:lnTo>
                  <a:pt x="252252" y="252862"/>
                </a:lnTo>
                <a:lnTo>
                  <a:pt x="266883" y="241889"/>
                </a:lnTo>
                <a:lnTo>
                  <a:pt x="269931" y="218115"/>
                </a:lnTo>
                <a:lnTo>
                  <a:pt x="234574" y="210800"/>
                </a:lnTo>
                <a:lnTo>
                  <a:pt x="226649" y="196779"/>
                </a:lnTo>
                <a:lnTo>
                  <a:pt x="208971" y="154717"/>
                </a:lnTo>
                <a:lnTo>
                  <a:pt x="189464" y="148621"/>
                </a:lnTo>
                <a:lnTo>
                  <a:pt x="164470" y="105339"/>
                </a:lnTo>
                <a:lnTo>
                  <a:pt x="162032" y="101681"/>
                </a:lnTo>
                <a:lnTo>
                  <a:pt x="132771" y="99243"/>
                </a:lnTo>
                <a:lnTo>
                  <a:pt x="158374" y="66934"/>
                </a:lnTo>
                <a:lnTo>
                  <a:pt x="166299" y="37064"/>
                </a:lnTo>
                <a:lnTo>
                  <a:pt x="135819" y="37064"/>
                </a:lnTo>
                <a:lnTo>
                  <a:pt x="107168" y="41941"/>
                </a:lnTo>
                <a:lnTo>
                  <a:pt x="137648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0A4304F0-A52A-4BA9-BFC8-0A1F68D061C8}"/>
              </a:ext>
            </a:extLst>
          </p:cNvPr>
          <p:cNvSpPr/>
          <p:nvPr/>
        </p:nvSpPr>
        <p:spPr>
          <a:xfrm>
            <a:off x="7534670" y="2757791"/>
            <a:ext cx="193731" cy="83775"/>
          </a:xfrm>
          <a:custGeom>
            <a:avLst/>
            <a:gdLst>
              <a:gd name="connsiteX0" fmla="*/ 126065 w 225552"/>
              <a:gd name="connsiteY0" fmla="*/ 33406 h 97536"/>
              <a:gd name="connsiteX1" fmla="*/ 80345 w 225552"/>
              <a:gd name="connsiteY1" fmla="*/ 15728 h 97536"/>
              <a:gd name="connsiteX2" fmla="*/ 33406 w 225552"/>
              <a:gd name="connsiteY2" fmla="*/ 9632 h 97536"/>
              <a:gd name="connsiteX3" fmla="*/ 5974 w 225552"/>
              <a:gd name="connsiteY3" fmla="*/ 2926 h 97536"/>
              <a:gd name="connsiteX4" fmla="*/ 2926 w 225552"/>
              <a:gd name="connsiteY4" fmla="*/ 7193 h 97536"/>
              <a:gd name="connsiteX5" fmla="*/ 16337 w 225552"/>
              <a:gd name="connsiteY5" fmla="*/ 18776 h 97536"/>
              <a:gd name="connsiteX6" fmla="*/ 34625 w 225552"/>
              <a:gd name="connsiteY6" fmla="*/ 23043 h 97536"/>
              <a:gd name="connsiteX7" fmla="*/ 55352 w 225552"/>
              <a:gd name="connsiteY7" fmla="*/ 37064 h 97536"/>
              <a:gd name="connsiteX8" fmla="*/ 68153 w 225552"/>
              <a:gd name="connsiteY8" fmla="*/ 62667 h 97536"/>
              <a:gd name="connsiteX9" fmla="*/ 66324 w 225552"/>
              <a:gd name="connsiteY9" fmla="*/ 79126 h 97536"/>
              <a:gd name="connsiteX10" fmla="*/ 99242 w 225552"/>
              <a:gd name="connsiteY10" fmla="*/ 77297 h 97536"/>
              <a:gd name="connsiteX11" fmla="*/ 133380 w 225552"/>
              <a:gd name="connsiteY11" fmla="*/ 95585 h 97536"/>
              <a:gd name="connsiteX12" fmla="*/ 175442 w 225552"/>
              <a:gd name="connsiteY12" fmla="*/ 89489 h 97536"/>
              <a:gd name="connsiteX13" fmla="*/ 182148 w 225552"/>
              <a:gd name="connsiteY13" fmla="*/ 83393 h 97536"/>
              <a:gd name="connsiteX14" fmla="*/ 207752 w 225552"/>
              <a:gd name="connsiteY14" fmla="*/ 94366 h 97536"/>
              <a:gd name="connsiteX15" fmla="*/ 224820 w 225552"/>
              <a:gd name="connsiteY15" fmla="*/ 96804 h 97536"/>
              <a:gd name="connsiteX16" fmla="*/ 228478 w 225552"/>
              <a:gd name="connsiteY16" fmla="*/ 92537 h 97536"/>
              <a:gd name="connsiteX17" fmla="*/ 208970 w 225552"/>
              <a:gd name="connsiteY17" fmla="*/ 71811 h 97536"/>
              <a:gd name="connsiteX18" fmla="*/ 215676 w 225552"/>
              <a:gd name="connsiteY18" fmla="*/ 66324 h 97536"/>
              <a:gd name="connsiteX19" fmla="*/ 194340 w 225552"/>
              <a:gd name="connsiteY19" fmla="*/ 57790 h 97536"/>
              <a:gd name="connsiteX20" fmla="*/ 181538 w 225552"/>
              <a:gd name="connsiteY20" fmla="*/ 42550 h 97536"/>
              <a:gd name="connsiteX21" fmla="*/ 150449 w 225552"/>
              <a:gd name="connsiteY21" fmla="*/ 34625 h 97536"/>
              <a:gd name="connsiteX22" fmla="*/ 132770 w 225552"/>
              <a:gd name="connsiteY22" fmla="*/ 40721 h 97536"/>
              <a:gd name="connsiteX23" fmla="*/ 126065 w 225552"/>
              <a:gd name="connsiteY23" fmla="*/ 33406 h 9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5552" h="97536">
                <a:moveTo>
                  <a:pt x="126065" y="33406"/>
                </a:moveTo>
                <a:lnTo>
                  <a:pt x="80345" y="15728"/>
                </a:lnTo>
                <a:lnTo>
                  <a:pt x="33406" y="9632"/>
                </a:lnTo>
                <a:lnTo>
                  <a:pt x="5974" y="2926"/>
                </a:lnTo>
                <a:lnTo>
                  <a:pt x="2926" y="7193"/>
                </a:lnTo>
                <a:lnTo>
                  <a:pt x="16337" y="18776"/>
                </a:lnTo>
                <a:lnTo>
                  <a:pt x="34625" y="23043"/>
                </a:lnTo>
                <a:lnTo>
                  <a:pt x="55352" y="37064"/>
                </a:lnTo>
                <a:lnTo>
                  <a:pt x="68153" y="62667"/>
                </a:lnTo>
                <a:lnTo>
                  <a:pt x="66324" y="79126"/>
                </a:lnTo>
                <a:lnTo>
                  <a:pt x="99242" y="77297"/>
                </a:lnTo>
                <a:lnTo>
                  <a:pt x="133380" y="95585"/>
                </a:lnTo>
                <a:lnTo>
                  <a:pt x="175442" y="89489"/>
                </a:lnTo>
                <a:lnTo>
                  <a:pt x="182148" y="83393"/>
                </a:lnTo>
                <a:lnTo>
                  <a:pt x="207752" y="94366"/>
                </a:lnTo>
                <a:lnTo>
                  <a:pt x="224820" y="96804"/>
                </a:lnTo>
                <a:lnTo>
                  <a:pt x="228478" y="92537"/>
                </a:lnTo>
                <a:lnTo>
                  <a:pt x="208970" y="71811"/>
                </a:lnTo>
                <a:lnTo>
                  <a:pt x="215676" y="66324"/>
                </a:lnTo>
                <a:lnTo>
                  <a:pt x="194340" y="57790"/>
                </a:lnTo>
                <a:lnTo>
                  <a:pt x="181538" y="42550"/>
                </a:lnTo>
                <a:lnTo>
                  <a:pt x="150449" y="34625"/>
                </a:lnTo>
                <a:lnTo>
                  <a:pt x="132770" y="40721"/>
                </a:lnTo>
                <a:lnTo>
                  <a:pt x="126065" y="3340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1A586F4D-FDE6-4D15-9270-E69E50634D99}"/>
              </a:ext>
            </a:extLst>
          </p:cNvPr>
          <p:cNvSpPr/>
          <p:nvPr/>
        </p:nvSpPr>
        <p:spPr>
          <a:xfrm>
            <a:off x="6375947" y="3838497"/>
            <a:ext cx="130899" cy="214675"/>
          </a:xfrm>
          <a:custGeom>
            <a:avLst/>
            <a:gdLst>
              <a:gd name="connsiteX0" fmla="*/ 114483 w 152400"/>
              <a:gd name="connsiteY0" fmla="*/ 5974 h 249936"/>
              <a:gd name="connsiteX1" fmla="*/ 98633 w 152400"/>
              <a:gd name="connsiteY1" fmla="*/ 2926 h 249936"/>
              <a:gd name="connsiteX2" fmla="*/ 87661 w 152400"/>
              <a:gd name="connsiteY2" fmla="*/ 9022 h 249936"/>
              <a:gd name="connsiteX3" fmla="*/ 73030 w 152400"/>
              <a:gd name="connsiteY3" fmla="*/ 5974 h 249936"/>
              <a:gd name="connsiteX4" fmla="*/ 13899 w 152400"/>
              <a:gd name="connsiteY4" fmla="*/ 7803 h 249936"/>
              <a:gd name="connsiteX5" fmla="*/ 12680 w 152400"/>
              <a:gd name="connsiteY5" fmla="*/ 29748 h 249936"/>
              <a:gd name="connsiteX6" fmla="*/ 17557 w 152400"/>
              <a:gd name="connsiteY6" fmla="*/ 59009 h 249936"/>
              <a:gd name="connsiteX7" fmla="*/ 26091 w 152400"/>
              <a:gd name="connsiteY7" fmla="*/ 114483 h 249936"/>
              <a:gd name="connsiteX8" fmla="*/ 12070 w 152400"/>
              <a:gd name="connsiteY8" fmla="*/ 146792 h 249936"/>
              <a:gd name="connsiteX9" fmla="*/ 2926 w 152400"/>
              <a:gd name="connsiteY9" fmla="*/ 190683 h 249936"/>
              <a:gd name="connsiteX10" fmla="*/ 17557 w 152400"/>
              <a:gd name="connsiteY10" fmla="*/ 224211 h 249936"/>
              <a:gd name="connsiteX11" fmla="*/ 16337 w 152400"/>
              <a:gd name="connsiteY11" fmla="*/ 239451 h 249936"/>
              <a:gd name="connsiteX12" fmla="*/ 46817 w 152400"/>
              <a:gd name="connsiteY12" fmla="*/ 250424 h 249936"/>
              <a:gd name="connsiteX13" fmla="*/ 77297 w 152400"/>
              <a:gd name="connsiteY13" fmla="*/ 238841 h 249936"/>
              <a:gd name="connsiteX14" fmla="*/ 96805 w 152400"/>
              <a:gd name="connsiteY14" fmla="*/ 226040 h 249936"/>
              <a:gd name="connsiteX15" fmla="*/ 149840 w 152400"/>
              <a:gd name="connsiteY15" fmla="*/ 202875 h 249936"/>
              <a:gd name="connsiteX16" fmla="*/ 142525 w 152400"/>
              <a:gd name="connsiteY16" fmla="*/ 189464 h 249936"/>
              <a:gd name="connsiteX17" fmla="*/ 133381 w 152400"/>
              <a:gd name="connsiteY17" fmla="*/ 165080 h 249936"/>
              <a:gd name="connsiteX18" fmla="*/ 130942 w 152400"/>
              <a:gd name="connsiteY18" fmla="*/ 145572 h 249936"/>
              <a:gd name="connsiteX19" fmla="*/ 138257 w 152400"/>
              <a:gd name="connsiteY19" fmla="*/ 110825 h 249936"/>
              <a:gd name="connsiteX20" fmla="*/ 129723 w 152400"/>
              <a:gd name="connsiteY20" fmla="*/ 96804 h 249936"/>
              <a:gd name="connsiteX21" fmla="*/ 126065 w 152400"/>
              <a:gd name="connsiteY21" fmla="*/ 65715 h 249936"/>
              <a:gd name="connsiteX22" fmla="*/ 126675 w 152400"/>
              <a:gd name="connsiteY22" fmla="*/ 37673 h 249936"/>
              <a:gd name="connsiteX23" fmla="*/ 112045 w 152400"/>
              <a:gd name="connsiteY23" fmla="*/ 17556 h 249936"/>
              <a:gd name="connsiteX24" fmla="*/ 114483 w 152400"/>
              <a:gd name="connsiteY24" fmla="*/ 5974 h 24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2400" h="249936">
                <a:moveTo>
                  <a:pt x="114483" y="5974"/>
                </a:moveTo>
                <a:lnTo>
                  <a:pt x="98633" y="2926"/>
                </a:lnTo>
                <a:lnTo>
                  <a:pt x="87661" y="9022"/>
                </a:lnTo>
                <a:lnTo>
                  <a:pt x="73030" y="5974"/>
                </a:lnTo>
                <a:lnTo>
                  <a:pt x="13899" y="7803"/>
                </a:lnTo>
                <a:lnTo>
                  <a:pt x="12680" y="29748"/>
                </a:lnTo>
                <a:lnTo>
                  <a:pt x="17557" y="59009"/>
                </a:lnTo>
                <a:lnTo>
                  <a:pt x="26091" y="114483"/>
                </a:lnTo>
                <a:lnTo>
                  <a:pt x="12070" y="146792"/>
                </a:lnTo>
                <a:lnTo>
                  <a:pt x="2926" y="190683"/>
                </a:lnTo>
                <a:lnTo>
                  <a:pt x="17557" y="224211"/>
                </a:lnTo>
                <a:lnTo>
                  <a:pt x="16337" y="239451"/>
                </a:lnTo>
                <a:lnTo>
                  <a:pt x="46817" y="250424"/>
                </a:lnTo>
                <a:lnTo>
                  <a:pt x="77297" y="238841"/>
                </a:lnTo>
                <a:lnTo>
                  <a:pt x="96805" y="226040"/>
                </a:lnTo>
                <a:lnTo>
                  <a:pt x="149840" y="202875"/>
                </a:lnTo>
                <a:lnTo>
                  <a:pt x="142525" y="189464"/>
                </a:lnTo>
                <a:lnTo>
                  <a:pt x="133381" y="165080"/>
                </a:lnTo>
                <a:lnTo>
                  <a:pt x="130942" y="145572"/>
                </a:lnTo>
                <a:lnTo>
                  <a:pt x="138257" y="110825"/>
                </a:lnTo>
                <a:lnTo>
                  <a:pt x="129723" y="96804"/>
                </a:lnTo>
                <a:lnTo>
                  <a:pt x="126065" y="65715"/>
                </a:lnTo>
                <a:lnTo>
                  <a:pt x="126675" y="37673"/>
                </a:lnTo>
                <a:lnTo>
                  <a:pt x="112045" y="17556"/>
                </a:lnTo>
                <a:lnTo>
                  <a:pt x="114483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6E6BC44B-635B-442A-8A3D-6FCF35E87FC2}"/>
              </a:ext>
            </a:extLst>
          </p:cNvPr>
          <p:cNvSpPr/>
          <p:nvPr/>
        </p:nvSpPr>
        <p:spPr>
          <a:xfrm>
            <a:off x="6028278" y="3788755"/>
            <a:ext cx="214675" cy="178023"/>
          </a:xfrm>
          <a:custGeom>
            <a:avLst/>
            <a:gdLst>
              <a:gd name="connsiteX0" fmla="*/ 126675 w 249936"/>
              <a:gd name="connsiteY0" fmla="*/ 8412 h 207264"/>
              <a:gd name="connsiteX1" fmla="*/ 121798 w 249936"/>
              <a:gd name="connsiteY1" fmla="*/ 10851 h 207264"/>
              <a:gd name="connsiteX2" fmla="*/ 103510 w 249936"/>
              <a:gd name="connsiteY2" fmla="*/ 7803 h 207264"/>
              <a:gd name="connsiteX3" fmla="*/ 101072 w 249936"/>
              <a:gd name="connsiteY3" fmla="*/ 12070 h 207264"/>
              <a:gd name="connsiteX4" fmla="*/ 93147 w 249936"/>
              <a:gd name="connsiteY4" fmla="*/ 12680 h 207264"/>
              <a:gd name="connsiteX5" fmla="*/ 68763 w 249936"/>
              <a:gd name="connsiteY5" fmla="*/ 3536 h 207264"/>
              <a:gd name="connsiteX6" fmla="*/ 52304 w 249936"/>
              <a:gd name="connsiteY6" fmla="*/ 2926 h 207264"/>
              <a:gd name="connsiteX7" fmla="*/ 51694 w 249936"/>
              <a:gd name="connsiteY7" fmla="*/ 15728 h 207264"/>
              <a:gd name="connsiteX8" fmla="*/ 48037 w 249936"/>
              <a:gd name="connsiteY8" fmla="*/ 19995 h 207264"/>
              <a:gd name="connsiteX9" fmla="*/ 50475 w 249936"/>
              <a:gd name="connsiteY9" fmla="*/ 32796 h 207264"/>
              <a:gd name="connsiteX10" fmla="*/ 45598 w 249936"/>
              <a:gd name="connsiteY10" fmla="*/ 38283 h 207264"/>
              <a:gd name="connsiteX11" fmla="*/ 37673 w 249936"/>
              <a:gd name="connsiteY11" fmla="*/ 38283 h 207264"/>
              <a:gd name="connsiteX12" fmla="*/ 29139 w 249936"/>
              <a:gd name="connsiteY12" fmla="*/ 44379 h 207264"/>
              <a:gd name="connsiteX13" fmla="*/ 18776 w 249936"/>
              <a:gd name="connsiteY13" fmla="*/ 43769 h 207264"/>
              <a:gd name="connsiteX14" fmla="*/ 2926 w 249936"/>
              <a:gd name="connsiteY14" fmla="*/ 62667 h 207264"/>
              <a:gd name="connsiteX15" fmla="*/ 12680 w 249936"/>
              <a:gd name="connsiteY15" fmla="*/ 69372 h 207264"/>
              <a:gd name="connsiteX16" fmla="*/ 17557 w 249936"/>
              <a:gd name="connsiteY16" fmla="*/ 77907 h 207264"/>
              <a:gd name="connsiteX17" fmla="*/ 21824 w 249936"/>
              <a:gd name="connsiteY17" fmla="*/ 94976 h 207264"/>
              <a:gd name="connsiteX18" fmla="*/ 29749 w 249936"/>
              <a:gd name="connsiteY18" fmla="*/ 102291 h 207264"/>
              <a:gd name="connsiteX19" fmla="*/ 38893 w 249936"/>
              <a:gd name="connsiteY19" fmla="*/ 107777 h 207264"/>
              <a:gd name="connsiteX20" fmla="*/ 51694 w 249936"/>
              <a:gd name="connsiteY20" fmla="*/ 123017 h 207264"/>
              <a:gd name="connsiteX21" fmla="*/ 66325 w 249936"/>
              <a:gd name="connsiteY21" fmla="*/ 145572 h 207264"/>
              <a:gd name="connsiteX22" fmla="*/ 84613 w 249936"/>
              <a:gd name="connsiteY22" fmla="*/ 128504 h 207264"/>
              <a:gd name="connsiteX23" fmla="*/ 88880 w 249936"/>
              <a:gd name="connsiteY23" fmla="*/ 118140 h 207264"/>
              <a:gd name="connsiteX24" fmla="*/ 94976 w 249936"/>
              <a:gd name="connsiteY24" fmla="*/ 109606 h 207264"/>
              <a:gd name="connsiteX25" fmla="*/ 104120 w 249936"/>
              <a:gd name="connsiteY25" fmla="*/ 108387 h 207264"/>
              <a:gd name="connsiteX26" fmla="*/ 112045 w 249936"/>
              <a:gd name="connsiteY26" fmla="*/ 101072 h 207264"/>
              <a:gd name="connsiteX27" fmla="*/ 139477 w 249936"/>
              <a:gd name="connsiteY27" fmla="*/ 101072 h 207264"/>
              <a:gd name="connsiteX28" fmla="*/ 148621 w 249936"/>
              <a:gd name="connsiteY28" fmla="*/ 115092 h 207264"/>
              <a:gd name="connsiteX29" fmla="*/ 155936 w 249936"/>
              <a:gd name="connsiteY29" fmla="*/ 131552 h 207264"/>
              <a:gd name="connsiteX30" fmla="*/ 154717 w 249936"/>
              <a:gd name="connsiteY30" fmla="*/ 142524 h 207264"/>
              <a:gd name="connsiteX31" fmla="*/ 160203 w 249936"/>
              <a:gd name="connsiteY31" fmla="*/ 152888 h 207264"/>
              <a:gd name="connsiteX32" fmla="*/ 160203 w 249936"/>
              <a:gd name="connsiteY32" fmla="*/ 166908 h 207264"/>
              <a:gd name="connsiteX33" fmla="*/ 169347 w 249936"/>
              <a:gd name="connsiteY33" fmla="*/ 165080 h 207264"/>
              <a:gd name="connsiteX34" fmla="*/ 176662 w 249936"/>
              <a:gd name="connsiteY34" fmla="*/ 163860 h 207264"/>
              <a:gd name="connsiteX35" fmla="*/ 185806 w 249936"/>
              <a:gd name="connsiteY35" fmla="*/ 159593 h 207264"/>
              <a:gd name="connsiteX36" fmla="*/ 199827 w 249936"/>
              <a:gd name="connsiteY36" fmla="*/ 183368 h 207264"/>
              <a:gd name="connsiteX37" fmla="*/ 197389 w 249936"/>
              <a:gd name="connsiteY37" fmla="*/ 199217 h 207264"/>
              <a:gd name="connsiteX38" fmla="*/ 204094 w 249936"/>
              <a:gd name="connsiteY38" fmla="*/ 207142 h 207264"/>
              <a:gd name="connsiteX39" fmla="*/ 213848 w 249936"/>
              <a:gd name="connsiteY39" fmla="*/ 207752 h 207264"/>
              <a:gd name="connsiteX40" fmla="*/ 220553 w 249936"/>
              <a:gd name="connsiteY40" fmla="*/ 191902 h 207264"/>
              <a:gd name="connsiteX41" fmla="*/ 230307 w 249936"/>
              <a:gd name="connsiteY41" fmla="*/ 193121 h 207264"/>
              <a:gd name="connsiteX42" fmla="*/ 235793 w 249936"/>
              <a:gd name="connsiteY42" fmla="*/ 193121 h 207264"/>
              <a:gd name="connsiteX43" fmla="*/ 237622 w 249936"/>
              <a:gd name="connsiteY43" fmla="*/ 176052 h 207264"/>
              <a:gd name="connsiteX44" fmla="*/ 235184 w 249936"/>
              <a:gd name="connsiteY44" fmla="*/ 168737 h 207264"/>
              <a:gd name="connsiteX45" fmla="*/ 238841 w 249936"/>
              <a:gd name="connsiteY45" fmla="*/ 163251 h 207264"/>
              <a:gd name="connsiteX46" fmla="*/ 251033 w 249936"/>
              <a:gd name="connsiteY46" fmla="*/ 158374 h 207264"/>
              <a:gd name="connsiteX47" fmla="*/ 243109 w 249936"/>
              <a:gd name="connsiteY47" fmla="*/ 127284 h 207264"/>
              <a:gd name="connsiteX48" fmla="*/ 235184 w 249936"/>
              <a:gd name="connsiteY48" fmla="*/ 111435 h 207264"/>
              <a:gd name="connsiteX49" fmla="*/ 238232 w 249936"/>
              <a:gd name="connsiteY49" fmla="*/ 98024 h 207264"/>
              <a:gd name="connsiteX50" fmla="*/ 244937 w 249936"/>
              <a:gd name="connsiteY50" fmla="*/ 94976 h 207264"/>
              <a:gd name="connsiteX51" fmla="*/ 234574 w 249936"/>
              <a:gd name="connsiteY51" fmla="*/ 84003 h 207264"/>
              <a:gd name="connsiteX52" fmla="*/ 236403 w 249936"/>
              <a:gd name="connsiteY52" fmla="*/ 72420 h 207264"/>
              <a:gd name="connsiteX53" fmla="*/ 232136 w 249936"/>
              <a:gd name="connsiteY53" fmla="*/ 68153 h 207264"/>
              <a:gd name="connsiteX54" fmla="*/ 224821 w 249936"/>
              <a:gd name="connsiteY54" fmla="*/ 71811 h 207264"/>
              <a:gd name="connsiteX55" fmla="*/ 226040 w 249936"/>
              <a:gd name="connsiteY55" fmla="*/ 59009 h 207264"/>
              <a:gd name="connsiteX56" fmla="*/ 233355 w 249936"/>
              <a:gd name="connsiteY56" fmla="*/ 49256 h 207264"/>
              <a:gd name="connsiteX57" fmla="*/ 219334 w 249936"/>
              <a:gd name="connsiteY57" fmla="*/ 32796 h 207264"/>
              <a:gd name="connsiteX58" fmla="*/ 215677 w 249936"/>
              <a:gd name="connsiteY58" fmla="*/ 22433 h 207264"/>
              <a:gd name="connsiteX59" fmla="*/ 207752 w 249936"/>
              <a:gd name="connsiteY59" fmla="*/ 13899 h 207264"/>
              <a:gd name="connsiteX60" fmla="*/ 201046 w 249936"/>
              <a:gd name="connsiteY60" fmla="*/ 12680 h 207264"/>
              <a:gd name="connsiteX61" fmla="*/ 193121 w 249936"/>
              <a:gd name="connsiteY61" fmla="*/ 18166 h 207264"/>
              <a:gd name="connsiteX62" fmla="*/ 182149 w 249936"/>
              <a:gd name="connsiteY62" fmla="*/ 23043 h 207264"/>
              <a:gd name="connsiteX63" fmla="*/ 172395 w 249936"/>
              <a:gd name="connsiteY63" fmla="*/ 31577 h 207264"/>
              <a:gd name="connsiteX64" fmla="*/ 157765 w 249936"/>
              <a:gd name="connsiteY64" fmla="*/ 28529 h 207264"/>
              <a:gd name="connsiteX65" fmla="*/ 148621 w 249936"/>
              <a:gd name="connsiteY65" fmla="*/ 18776 h 207264"/>
              <a:gd name="connsiteX66" fmla="*/ 143134 w 249936"/>
              <a:gd name="connsiteY66" fmla="*/ 17556 h 207264"/>
              <a:gd name="connsiteX67" fmla="*/ 133990 w 249936"/>
              <a:gd name="connsiteY67" fmla="*/ 22433 h 207264"/>
              <a:gd name="connsiteX68" fmla="*/ 128504 w 249936"/>
              <a:gd name="connsiteY68" fmla="*/ 22433 h 207264"/>
              <a:gd name="connsiteX69" fmla="*/ 126675 w 249936"/>
              <a:gd name="connsiteY69" fmla="*/ 8412 h 20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49936" h="207264">
                <a:moveTo>
                  <a:pt x="126675" y="8412"/>
                </a:moveTo>
                <a:lnTo>
                  <a:pt x="121798" y="10851"/>
                </a:lnTo>
                <a:lnTo>
                  <a:pt x="103510" y="7803"/>
                </a:lnTo>
                <a:lnTo>
                  <a:pt x="101072" y="12070"/>
                </a:lnTo>
                <a:lnTo>
                  <a:pt x="93147" y="12680"/>
                </a:lnTo>
                <a:lnTo>
                  <a:pt x="68763" y="3536"/>
                </a:lnTo>
                <a:lnTo>
                  <a:pt x="52304" y="2926"/>
                </a:lnTo>
                <a:lnTo>
                  <a:pt x="51694" y="15728"/>
                </a:lnTo>
                <a:lnTo>
                  <a:pt x="48037" y="19995"/>
                </a:lnTo>
                <a:lnTo>
                  <a:pt x="50475" y="32796"/>
                </a:lnTo>
                <a:lnTo>
                  <a:pt x="45598" y="38283"/>
                </a:lnTo>
                <a:lnTo>
                  <a:pt x="37673" y="38283"/>
                </a:lnTo>
                <a:lnTo>
                  <a:pt x="29139" y="44379"/>
                </a:lnTo>
                <a:lnTo>
                  <a:pt x="18776" y="43769"/>
                </a:lnTo>
                <a:lnTo>
                  <a:pt x="2926" y="62667"/>
                </a:lnTo>
                <a:lnTo>
                  <a:pt x="12680" y="69372"/>
                </a:lnTo>
                <a:lnTo>
                  <a:pt x="17557" y="77907"/>
                </a:lnTo>
                <a:lnTo>
                  <a:pt x="21824" y="94976"/>
                </a:lnTo>
                <a:lnTo>
                  <a:pt x="29749" y="102291"/>
                </a:lnTo>
                <a:lnTo>
                  <a:pt x="38893" y="107777"/>
                </a:lnTo>
                <a:lnTo>
                  <a:pt x="51694" y="123017"/>
                </a:lnTo>
                <a:lnTo>
                  <a:pt x="66325" y="145572"/>
                </a:lnTo>
                <a:lnTo>
                  <a:pt x="84613" y="128504"/>
                </a:lnTo>
                <a:lnTo>
                  <a:pt x="88880" y="118140"/>
                </a:lnTo>
                <a:lnTo>
                  <a:pt x="94976" y="109606"/>
                </a:lnTo>
                <a:lnTo>
                  <a:pt x="104120" y="108387"/>
                </a:lnTo>
                <a:lnTo>
                  <a:pt x="112045" y="101072"/>
                </a:lnTo>
                <a:lnTo>
                  <a:pt x="139477" y="101072"/>
                </a:lnTo>
                <a:lnTo>
                  <a:pt x="148621" y="115092"/>
                </a:lnTo>
                <a:lnTo>
                  <a:pt x="155936" y="131552"/>
                </a:lnTo>
                <a:lnTo>
                  <a:pt x="154717" y="142524"/>
                </a:lnTo>
                <a:lnTo>
                  <a:pt x="160203" y="152888"/>
                </a:lnTo>
                <a:lnTo>
                  <a:pt x="160203" y="166908"/>
                </a:lnTo>
                <a:lnTo>
                  <a:pt x="169347" y="165080"/>
                </a:lnTo>
                <a:lnTo>
                  <a:pt x="176662" y="163860"/>
                </a:lnTo>
                <a:lnTo>
                  <a:pt x="185806" y="159593"/>
                </a:lnTo>
                <a:lnTo>
                  <a:pt x="199827" y="183368"/>
                </a:lnTo>
                <a:lnTo>
                  <a:pt x="197389" y="199217"/>
                </a:lnTo>
                <a:lnTo>
                  <a:pt x="204094" y="207142"/>
                </a:lnTo>
                <a:lnTo>
                  <a:pt x="213848" y="207752"/>
                </a:lnTo>
                <a:lnTo>
                  <a:pt x="220553" y="191902"/>
                </a:lnTo>
                <a:lnTo>
                  <a:pt x="230307" y="193121"/>
                </a:lnTo>
                <a:lnTo>
                  <a:pt x="235793" y="193121"/>
                </a:lnTo>
                <a:lnTo>
                  <a:pt x="237622" y="176052"/>
                </a:lnTo>
                <a:lnTo>
                  <a:pt x="235184" y="168737"/>
                </a:lnTo>
                <a:lnTo>
                  <a:pt x="238841" y="163251"/>
                </a:lnTo>
                <a:lnTo>
                  <a:pt x="251033" y="158374"/>
                </a:lnTo>
                <a:lnTo>
                  <a:pt x="243109" y="127284"/>
                </a:lnTo>
                <a:lnTo>
                  <a:pt x="235184" y="111435"/>
                </a:lnTo>
                <a:lnTo>
                  <a:pt x="238232" y="98024"/>
                </a:lnTo>
                <a:lnTo>
                  <a:pt x="244937" y="94976"/>
                </a:lnTo>
                <a:lnTo>
                  <a:pt x="234574" y="84003"/>
                </a:lnTo>
                <a:lnTo>
                  <a:pt x="236403" y="72420"/>
                </a:lnTo>
                <a:lnTo>
                  <a:pt x="232136" y="68153"/>
                </a:lnTo>
                <a:lnTo>
                  <a:pt x="224821" y="71811"/>
                </a:lnTo>
                <a:lnTo>
                  <a:pt x="226040" y="59009"/>
                </a:lnTo>
                <a:lnTo>
                  <a:pt x="233355" y="49256"/>
                </a:lnTo>
                <a:lnTo>
                  <a:pt x="219334" y="32796"/>
                </a:lnTo>
                <a:lnTo>
                  <a:pt x="215677" y="22433"/>
                </a:lnTo>
                <a:lnTo>
                  <a:pt x="207752" y="13899"/>
                </a:lnTo>
                <a:lnTo>
                  <a:pt x="201046" y="12680"/>
                </a:lnTo>
                <a:lnTo>
                  <a:pt x="193121" y="18166"/>
                </a:lnTo>
                <a:lnTo>
                  <a:pt x="182149" y="23043"/>
                </a:lnTo>
                <a:lnTo>
                  <a:pt x="172395" y="31577"/>
                </a:lnTo>
                <a:lnTo>
                  <a:pt x="157765" y="28529"/>
                </a:lnTo>
                <a:lnTo>
                  <a:pt x="148621" y="18776"/>
                </a:lnTo>
                <a:lnTo>
                  <a:pt x="143134" y="17556"/>
                </a:lnTo>
                <a:lnTo>
                  <a:pt x="133990" y="22433"/>
                </a:lnTo>
                <a:lnTo>
                  <a:pt x="128504" y="22433"/>
                </a:lnTo>
                <a:lnTo>
                  <a:pt x="126675" y="841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18C7C1FD-C0EB-4C42-B4E1-DA251F3B8C97}"/>
              </a:ext>
            </a:extLst>
          </p:cNvPr>
          <p:cNvSpPr/>
          <p:nvPr/>
        </p:nvSpPr>
        <p:spPr>
          <a:xfrm>
            <a:off x="5979584" y="3745820"/>
            <a:ext cx="89012" cy="26180"/>
          </a:xfrm>
          <a:custGeom>
            <a:avLst/>
            <a:gdLst>
              <a:gd name="connsiteX0" fmla="*/ 2926 w 103632"/>
              <a:gd name="connsiteY0" fmla="*/ 30968 h 30480"/>
              <a:gd name="connsiteX1" fmla="*/ 33406 w 103632"/>
              <a:gd name="connsiteY1" fmla="*/ 31577 h 30480"/>
              <a:gd name="connsiteX2" fmla="*/ 41941 w 103632"/>
              <a:gd name="connsiteY2" fmla="*/ 26091 h 30480"/>
              <a:gd name="connsiteX3" fmla="*/ 48037 w 103632"/>
              <a:gd name="connsiteY3" fmla="*/ 26091 h 30480"/>
              <a:gd name="connsiteX4" fmla="*/ 60838 w 103632"/>
              <a:gd name="connsiteY4" fmla="*/ 16947 h 30480"/>
              <a:gd name="connsiteX5" fmla="*/ 75469 w 103632"/>
              <a:gd name="connsiteY5" fmla="*/ 25481 h 30480"/>
              <a:gd name="connsiteX6" fmla="*/ 90099 w 103632"/>
              <a:gd name="connsiteY6" fmla="*/ 26091 h 30480"/>
              <a:gd name="connsiteX7" fmla="*/ 104729 w 103632"/>
              <a:gd name="connsiteY7" fmla="*/ 16947 h 30480"/>
              <a:gd name="connsiteX8" fmla="*/ 98024 w 103632"/>
              <a:gd name="connsiteY8" fmla="*/ 5974 h 30480"/>
              <a:gd name="connsiteX9" fmla="*/ 87051 w 103632"/>
              <a:gd name="connsiteY9" fmla="*/ 12680 h 30480"/>
              <a:gd name="connsiteX10" fmla="*/ 76078 w 103632"/>
              <a:gd name="connsiteY10" fmla="*/ 12070 h 30480"/>
              <a:gd name="connsiteX11" fmla="*/ 63277 w 103632"/>
              <a:gd name="connsiteY11" fmla="*/ 2926 h 30480"/>
              <a:gd name="connsiteX12" fmla="*/ 52304 w 103632"/>
              <a:gd name="connsiteY12" fmla="*/ 3536 h 30480"/>
              <a:gd name="connsiteX13" fmla="*/ 44379 w 103632"/>
              <a:gd name="connsiteY13" fmla="*/ 12680 h 30480"/>
              <a:gd name="connsiteX14" fmla="*/ 7193 w 103632"/>
              <a:gd name="connsiteY14" fmla="*/ 13899 h 30480"/>
              <a:gd name="connsiteX15" fmla="*/ 2926 w 103632"/>
              <a:gd name="connsiteY15" fmla="*/ 30968 h 3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632" h="30480">
                <a:moveTo>
                  <a:pt x="2926" y="30968"/>
                </a:moveTo>
                <a:lnTo>
                  <a:pt x="33406" y="31577"/>
                </a:lnTo>
                <a:lnTo>
                  <a:pt x="41941" y="26091"/>
                </a:lnTo>
                <a:lnTo>
                  <a:pt x="48037" y="26091"/>
                </a:lnTo>
                <a:lnTo>
                  <a:pt x="60838" y="16947"/>
                </a:lnTo>
                <a:lnTo>
                  <a:pt x="75469" y="25481"/>
                </a:lnTo>
                <a:lnTo>
                  <a:pt x="90099" y="26091"/>
                </a:lnTo>
                <a:lnTo>
                  <a:pt x="104729" y="16947"/>
                </a:lnTo>
                <a:lnTo>
                  <a:pt x="98024" y="5974"/>
                </a:lnTo>
                <a:lnTo>
                  <a:pt x="87051" y="12680"/>
                </a:lnTo>
                <a:lnTo>
                  <a:pt x="76078" y="12070"/>
                </a:lnTo>
                <a:lnTo>
                  <a:pt x="63277" y="2926"/>
                </a:lnTo>
                <a:lnTo>
                  <a:pt x="52304" y="3536"/>
                </a:lnTo>
                <a:lnTo>
                  <a:pt x="44379" y="12680"/>
                </a:lnTo>
                <a:lnTo>
                  <a:pt x="7193" y="13899"/>
                </a:lnTo>
                <a:lnTo>
                  <a:pt x="2926" y="3096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DEAAA06D-BF65-4DBB-B8F2-6B387AC1FD95}"/>
              </a:ext>
            </a:extLst>
          </p:cNvPr>
          <p:cNvSpPr/>
          <p:nvPr/>
        </p:nvSpPr>
        <p:spPr>
          <a:xfrm>
            <a:off x="5983772" y="3787184"/>
            <a:ext cx="89012" cy="57596"/>
          </a:xfrm>
          <a:custGeom>
            <a:avLst/>
            <a:gdLst>
              <a:gd name="connsiteX0" fmla="*/ 104120 w 103632"/>
              <a:gd name="connsiteY0" fmla="*/ 4755 h 67056"/>
              <a:gd name="connsiteX1" fmla="*/ 41331 w 103632"/>
              <a:gd name="connsiteY1" fmla="*/ 2926 h 67056"/>
              <a:gd name="connsiteX2" fmla="*/ 32187 w 103632"/>
              <a:gd name="connsiteY2" fmla="*/ 7193 h 67056"/>
              <a:gd name="connsiteX3" fmla="*/ 21214 w 103632"/>
              <a:gd name="connsiteY3" fmla="*/ 5974 h 67056"/>
              <a:gd name="connsiteX4" fmla="*/ 2926 w 103632"/>
              <a:gd name="connsiteY4" fmla="*/ 12680 h 67056"/>
              <a:gd name="connsiteX5" fmla="*/ 4755 w 103632"/>
              <a:gd name="connsiteY5" fmla="*/ 20605 h 67056"/>
              <a:gd name="connsiteX6" fmla="*/ 15118 w 103632"/>
              <a:gd name="connsiteY6" fmla="*/ 29139 h 67056"/>
              <a:gd name="connsiteX7" fmla="*/ 15118 w 103632"/>
              <a:gd name="connsiteY7" fmla="*/ 34625 h 67056"/>
              <a:gd name="connsiteX8" fmla="*/ 22433 w 103632"/>
              <a:gd name="connsiteY8" fmla="*/ 45598 h 67056"/>
              <a:gd name="connsiteX9" fmla="*/ 37064 w 103632"/>
              <a:gd name="connsiteY9" fmla="*/ 48646 h 67056"/>
              <a:gd name="connsiteX10" fmla="*/ 54742 w 103632"/>
              <a:gd name="connsiteY10" fmla="*/ 64496 h 67056"/>
              <a:gd name="connsiteX11" fmla="*/ 70592 w 103632"/>
              <a:gd name="connsiteY11" fmla="*/ 45598 h 67056"/>
              <a:gd name="connsiteX12" fmla="*/ 80955 w 103632"/>
              <a:gd name="connsiteY12" fmla="*/ 46208 h 67056"/>
              <a:gd name="connsiteX13" fmla="*/ 89489 w 103632"/>
              <a:gd name="connsiteY13" fmla="*/ 40112 h 67056"/>
              <a:gd name="connsiteX14" fmla="*/ 97414 w 103632"/>
              <a:gd name="connsiteY14" fmla="*/ 40112 h 67056"/>
              <a:gd name="connsiteX15" fmla="*/ 102291 w 103632"/>
              <a:gd name="connsiteY15" fmla="*/ 34625 h 67056"/>
              <a:gd name="connsiteX16" fmla="*/ 99853 w 103632"/>
              <a:gd name="connsiteY16" fmla="*/ 21824 h 67056"/>
              <a:gd name="connsiteX17" fmla="*/ 103510 w 103632"/>
              <a:gd name="connsiteY17" fmla="*/ 17557 h 67056"/>
              <a:gd name="connsiteX18" fmla="*/ 104120 w 103632"/>
              <a:gd name="connsiteY18" fmla="*/ 4755 h 6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632" h="67056">
                <a:moveTo>
                  <a:pt x="104120" y="4755"/>
                </a:moveTo>
                <a:lnTo>
                  <a:pt x="41331" y="2926"/>
                </a:lnTo>
                <a:lnTo>
                  <a:pt x="32187" y="7193"/>
                </a:lnTo>
                <a:lnTo>
                  <a:pt x="21214" y="5974"/>
                </a:lnTo>
                <a:lnTo>
                  <a:pt x="2926" y="12680"/>
                </a:lnTo>
                <a:lnTo>
                  <a:pt x="4755" y="20605"/>
                </a:lnTo>
                <a:lnTo>
                  <a:pt x="15118" y="29139"/>
                </a:lnTo>
                <a:lnTo>
                  <a:pt x="15118" y="34625"/>
                </a:lnTo>
                <a:lnTo>
                  <a:pt x="22433" y="45598"/>
                </a:lnTo>
                <a:lnTo>
                  <a:pt x="37064" y="48646"/>
                </a:lnTo>
                <a:lnTo>
                  <a:pt x="54742" y="64496"/>
                </a:lnTo>
                <a:lnTo>
                  <a:pt x="70592" y="45598"/>
                </a:lnTo>
                <a:lnTo>
                  <a:pt x="80955" y="46208"/>
                </a:lnTo>
                <a:lnTo>
                  <a:pt x="89489" y="40112"/>
                </a:lnTo>
                <a:lnTo>
                  <a:pt x="97414" y="40112"/>
                </a:lnTo>
                <a:lnTo>
                  <a:pt x="102291" y="34625"/>
                </a:lnTo>
                <a:lnTo>
                  <a:pt x="99853" y="21824"/>
                </a:lnTo>
                <a:lnTo>
                  <a:pt x="103510" y="17557"/>
                </a:lnTo>
                <a:lnTo>
                  <a:pt x="104120" y="475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4BB43CC2-218D-40A8-AC74-F9720F2D0EE8}"/>
              </a:ext>
            </a:extLst>
          </p:cNvPr>
          <p:cNvSpPr/>
          <p:nvPr/>
        </p:nvSpPr>
        <p:spPr>
          <a:xfrm>
            <a:off x="6745084" y="4131711"/>
            <a:ext cx="62832" cy="47124"/>
          </a:xfrm>
          <a:custGeom>
            <a:avLst/>
            <a:gdLst>
              <a:gd name="connsiteX0" fmla="*/ 70592 w 73152"/>
              <a:gd name="connsiteY0" fmla="*/ 4145 h 54864"/>
              <a:gd name="connsiteX1" fmla="*/ 14509 w 73152"/>
              <a:gd name="connsiteY1" fmla="*/ 2926 h 54864"/>
              <a:gd name="connsiteX2" fmla="*/ 2926 w 73152"/>
              <a:gd name="connsiteY2" fmla="*/ 46817 h 54864"/>
              <a:gd name="connsiteX3" fmla="*/ 9022 w 73152"/>
              <a:gd name="connsiteY3" fmla="*/ 52304 h 54864"/>
              <a:gd name="connsiteX4" fmla="*/ 20605 w 73152"/>
              <a:gd name="connsiteY4" fmla="*/ 50475 h 54864"/>
              <a:gd name="connsiteX5" fmla="*/ 70592 w 73152"/>
              <a:gd name="connsiteY5" fmla="*/ 50475 h 54864"/>
              <a:gd name="connsiteX6" fmla="*/ 70592 w 73152"/>
              <a:gd name="connsiteY6" fmla="*/ 4145 h 5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52" h="54864">
                <a:moveTo>
                  <a:pt x="70592" y="4145"/>
                </a:moveTo>
                <a:lnTo>
                  <a:pt x="14509" y="2926"/>
                </a:lnTo>
                <a:lnTo>
                  <a:pt x="2926" y="46817"/>
                </a:lnTo>
                <a:lnTo>
                  <a:pt x="9022" y="52304"/>
                </a:lnTo>
                <a:lnTo>
                  <a:pt x="20605" y="50475"/>
                </a:lnTo>
                <a:lnTo>
                  <a:pt x="70592" y="50475"/>
                </a:lnTo>
                <a:lnTo>
                  <a:pt x="70592" y="414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7FF07112-7787-4221-A127-627A4916FB28}"/>
              </a:ext>
            </a:extLst>
          </p:cNvPr>
          <p:cNvSpPr/>
          <p:nvPr/>
        </p:nvSpPr>
        <p:spPr>
          <a:xfrm>
            <a:off x="7018925" y="2813816"/>
            <a:ext cx="183260" cy="235619"/>
          </a:xfrm>
          <a:custGeom>
            <a:avLst/>
            <a:gdLst>
              <a:gd name="connsiteX0" fmla="*/ 128504 w 213360"/>
              <a:gd name="connsiteY0" fmla="*/ 240670 h 274320"/>
              <a:gd name="connsiteX1" fmla="*/ 123626 w 213360"/>
              <a:gd name="connsiteY1" fmla="*/ 257739 h 274320"/>
              <a:gd name="connsiteX2" fmla="*/ 163860 w 213360"/>
              <a:gd name="connsiteY2" fmla="*/ 265054 h 274320"/>
              <a:gd name="connsiteX3" fmla="*/ 163860 w 213360"/>
              <a:gd name="connsiteY3" fmla="*/ 271760 h 274320"/>
              <a:gd name="connsiteX4" fmla="*/ 210190 w 213360"/>
              <a:gd name="connsiteY4" fmla="*/ 268102 h 274320"/>
              <a:gd name="connsiteX5" fmla="*/ 213238 w 213360"/>
              <a:gd name="connsiteY5" fmla="*/ 256520 h 274320"/>
              <a:gd name="connsiteX6" fmla="*/ 196169 w 213360"/>
              <a:gd name="connsiteY6" fmla="*/ 261396 h 274320"/>
              <a:gd name="connsiteX7" fmla="*/ 196169 w 213360"/>
              <a:gd name="connsiteY7" fmla="*/ 254691 h 274320"/>
              <a:gd name="connsiteX8" fmla="*/ 172394 w 213360"/>
              <a:gd name="connsiteY8" fmla="*/ 251643 h 274320"/>
              <a:gd name="connsiteX9" fmla="*/ 147401 w 213360"/>
              <a:gd name="connsiteY9" fmla="*/ 254081 h 274320"/>
              <a:gd name="connsiteX10" fmla="*/ 128504 w 213360"/>
              <a:gd name="connsiteY10" fmla="*/ 240670 h 274320"/>
              <a:gd name="connsiteX11" fmla="*/ 198608 w 213360"/>
              <a:gd name="connsiteY11" fmla="*/ 12680 h 274320"/>
              <a:gd name="connsiteX12" fmla="*/ 182148 w 213360"/>
              <a:gd name="connsiteY12" fmla="*/ 2926 h 274320"/>
              <a:gd name="connsiteX13" fmla="*/ 183977 w 213360"/>
              <a:gd name="connsiteY13" fmla="*/ 21214 h 274320"/>
              <a:gd name="connsiteX14" fmla="*/ 155936 w 213360"/>
              <a:gd name="connsiteY14" fmla="*/ 24872 h 274320"/>
              <a:gd name="connsiteX15" fmla="*/ 132161 w 213360"/>
              <a:gd name="connsiteY15" fmla="*/ 12070 h 274320"/>
              <a:gd name="connsiteX16" fmla="*/ 108386 w 213360"/>
              <a:gd name="connsiteY16" fmla="*/ 22433 h 274320"/>
              <a:gd name="connsiteX17" fmla="*/ 85222 w 213360"/>
              <a:gd name="connsiteY17" fmla="*/ 21214 h 274320"/>
              <a:gd name="connsiteX18" fmla="*/ 79126 w 213360"/>
              <a:gd name="connsiteY18" fmla="*/ 22433 h 274320"/>
              <a:gd name="connsiteX19" fmla="*/ 74858 w 213360"/>
              <a:gd name="connsiteY19" fmla="*/ 29139 h 274320"/>
              <a:gd name="connsiteX20" fmla="*/ 57790 w 213360"/>
              <a:gd name="connsiteY20" fmla="*/ 28529 h 274320"/>
              <a:gd name="connsiteX21" fmla="*/ 46208 w 213360"/>
              <a:gd name="connsiteY21" fmla="*/ 36454 h 274320"/>
              <a:gd name="connsiteX22" fmla="*/ 26090 w 213360"/>
              <a:gd name="connsiteY22" fmla="*/ 40112 h 274320"/>
              <a:gd name="connsiteX23" fmla="*/ 26090 w 213360"/>
              <a:gd name="connsiteY23" fmla="*/ 49865 h 274320"/>
              <a:gd name="connsiteX24" fmla="*/ 16337 w 213360"/>
              <a:gd name="connsiteY24" fmla="*/ 55352 h 274320"/>
              <a:gd name="connsiteX25" fmla="*/ 15728 w 213360"/>
              <a:gd name="connsiteY25" fmla="*/ 68153 h 274320"/>
              <a:gd name="connsiteX26" fmla="*/ 2926 w 213360"/>
              <a:gd name="connsiteY26" fmla="*/ 86441 h 274320"/>
              <a:gd name="connsiteX27" fmla="*/ 5974 w 213360"/>
              <a:gd name="connsiteY27" fmla="*/ 98024 h 274320"/>
              <a:gd name="connsiteX28" fmla="*/ 23652 w 213360"/>
              <a:gd name="connsiteY28" fmla="*/ 119969 h 274320"/>
              <a:gd name="connsiteX29" fmla="*/ 37673 w 213360"/>
              <a:gd name="connsiteY29" fmla="*/ 138257 h 274320"/>
              <a:gd name="connsiteX30" fmla="*/ 45598 w 213360"/>
              <a:gd name="connsiteY30" fmla="*/ 164470 h 274320"/>
              <a:gd name="connsiteX31" fmla="*/ 59618 w 213360"/>
              <a:gd name="connsiteY31" fmla="*/ 195560 h 274320"/>
              <a:gd name="connsiteX32" fmla="*/ 87660 w 213360"/>
              <a:gd name="connsiteY32" fmla="*/ 213238 h 274320"/>
              <a:gd name="connsiteX33" fmla="*/ 108386 w 213360"/>
              <a:gd name="connsiteY33" fmla="*/ 212628 h 274320"/>
              <a:gd name="connsiteX34" fmla="*/ 93756 w 213360"/>
              <a:gd name="connsiteY34" fmla="*/ 177881 h 274320"/>
              <a:gd name="connsiteX35" fmla="*/ 113873 w 213360"/>
              <a:gd name="connsiteY35" fmla="*/ 173614 h 274320"/>
              <a:gd name="connsiteX36" fmla="*/ 102290 w 213360"/>
              <a:gd name="connsiteY36" fmla="*/ 153497 h 274320"/>
              <a:gd name="connsiteX37" fmla="*/ 132770 w 213360"/>
              <a:gd name="connsiteY37" fmla="*/ 163860 h 274320"/>
              <a:gd name="connsiteX38" fmla="*/ 130332 w 213360"/>
              <a:gd name="connsiteY38" fmla="*/ 141305 h 274320"/>
              <a:gd name="connsiteX39" fmla="*/ 113873 w 213360"/>
              <a:gd name="connsiteY39" fmla="*/ 130332 h 274320"/>
              <a:gd name="connsiteX40" fmla="*/ 94366 w 213360"/>
              <a:gd name="connsiteY40" fmla="*/ 112044 h 274320"/>
              <a:gd name="connsiteX41" fmla="*/ 105338 w 213360"/>
              <a:gd name="connsiteY41" fmla="*/ 103510 h 274320"/>
              <a:gd name="connsiteX42" fmla="*/ 88270 w 213360"/>
              <a:gd name="connsiteY42" fmla="*/ 85222 h 274320"/>
              <a:gd name="connsiteX43" fmla="*/ 78516 w 213360"/>
              <a:gd name="connsiteY43" fmla="*/ 62057 h 274320"/>
              <a:gd name="connsiteX44" fmla="*/ 84002 w 213360"/>
              <a:gd name="connsiteY44" fmla="*/ 54132 h 274320"/>
              <a:gd name="connsiteX45" fmla="*/ 102290 w 213360"/>
              <a:gd name="connsiteY45" fmla="*/ 73640 h 274320"/>
              <a:gd name="connsiteX46" fmla="*/ 119969 w 213360"/>
              <a:gd name="connsiteY46" fmla="*/ 73640 h 274320"/>
              <a:gd name="connsiteX47" fmla="*/ 135209 w 213360"/>
              <a:gd name="connsiteY47" fmla="*/ 67544 h 274320"/>
              <a:gd name="connsiteX48" fmla="*/ 111434 w 213360"/>
              <a:gd name="connsiteY48" fmla="*/ 45598 h 274320"/>
              <a:gd name="connsiteX49" fmla="*/ 148620 w 213360"/>
              <a:gd name="connsiteY49" fmla="*/ 35844 h 274320"/>
              <a:gd name="connsiteX50" fmla="*/ 165080 w 213360"/>
              <a:gd name="connsiteY50" fmla="*/ 39502 h 274320"/>
              <a:gd name="connsiteX51" fmla="*/ 184586 w 213360"/>
              <a:gd name="connsiteY51" fmla="*/ 40721 h 274320"/>
              <a:gd name="connsiteX52" fmla="*/ 191292 w 213360"/>
              <a:gd name="connsiteY52" fmla="*/ 36454 h 274320"/>
              <a:gd name="connsiteX53" fmla="*/ 198608 w 213360"/>
              <a:gd name="connsiteY53" fmla="*/ 126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13360" h="274320">
                <a:moveTo>
                  <a:pt x="128504" y="240670"/>
                </a:moveTo>
                <a:lnTo>
                  <a:pt x="123626" y="257739"/>
                </a:lnTo>
                <a:lnTo>
                  <a:pt x="163860" y="265054"/>
                </a:lnTo>
                <a:lnTo>
                  <a:pt x="163860" y="271760"/>
                </a:lnTo>
                <a:lnTo>
                  <a:pt x="210190" y="268102"/>
                </a:lnTo>
                <a:lnTo>
                  <a:pt x="213238" y="256520"/>
                </a:lnTo>
                <a:lnTo>
                  <a:pt x="196169" y="261396"/>
                </a:lnTo>
                <a:lnTo>
                  <a:pt x="196169" y="254691"/>
                </a:lnTo>
                <a:lnTo>
                  <a:pt x="172394" y="251643"/>
                </a:lnTo>
                <a:lnTo>
                  <a:pt x="147401" y="254081"/>
                </a:lnTo>
                <a:lnTo>
                  <a:pt x="128504" y="240670"/>
                </a:lnTo>
                <a:close/>
                <a:moveTo>
                  <a:pt x="198608" y="12680"/>
                </a:moveTo>
                <a:lnTo>
                  <a:pt x="182148" y="2926"/>
                </a:lnTo>
                <a:lnTo>
                  <a:pt x="183977" y="21214"/>
                </a:lnTo>
                <a:lnTo>
                  <a:pt x="155936" y="24872"/>
                </a:lnTo>
                <a:lnTo>
                  <a:pt x="132161" y="12070"/>
                </a:lnTo>
                <a:lnTo>
                  <a:pt x="108386" y="22433"/>
                </a:lnTo>
                <a:lnTo>
                  <a:pt x="85222" y="21214"/>
                </a:lnTo>
                <a:lnTo>
                  <a:pt x="79126" y="22433"/>
                </a:lnTo>
                <a:lnTo>
                  <a:pt x="74858" y="29139"/>
                </a:lnTo>
                <a:lnTo>
                  <a:pt x="57790" y="28529"/>
                </a:lnTo>
                <a:lnTo>
                  <a:pt x="46208" y="36454"/>
                </a:lnTo>
                <a:lnTo>
                  <a:pt x="26090" y="40112"/>
                </a:lnTo>
                <a:lnTo>
                  <a:pt x="26090" y="49865"/>
                </a:lnTo>
                <a:lnTo>
                  <a:pt x="16337" y="55352"/>
                </a:lnTo>
                <a:lnTo>
                  <a:pt x="15728" y="68153"/>
                </a:lnTo>
                <a:lnTo>
                  <a:pt x="2926" y="86441"/>
                </a:lnTo>
                <a:lnTo>
                  <a:pt x="5974" y="98024"/>
                </a:lnTo>
                <a:lnTo>
                  <a:pt x="23652" y="119969"/>
                </a:lnTo>
                <a:lnTo>
                  <a:pt x="37673" y="138257"/>
                </a:lnTo>
                <a:lnTo>
                  <a:pt x="45598" y="164470"/>
                </a:lnTo>
                <a:lnTo>
                  <a:pt x="59618" y="195560"/>
                </a:lnTo>
                <a:lnTo>
                  <a:pt x="87660" y="213238"/>
                </a:lnTo>
                <a:lnTo>
                  <a:pt x="108386" y="212628"/>
                </a:lnTo>
                <a:lnTo>
                  <a:pt x="93756" y="177881"/>
                </a:lnTo>
                <a:lnTo>
                  <a:pt x="113873" y="173614"/>
                </a:lnTo>
                <a:lnTo>
                  <a:pt x="102290" y="153497"/>
                </a:lnTo>
                <a:lnTo>
                  <a:pt x="132770" y="163860"/>
                </a:lnTo>
                <a:lnTo>
                  <a:pt x="130332" y="141305"/>
                </a:lnTo>
                <a:lnTo>
                  <a:pt x="113873" y="130332"/>
                </a:lnTo>
                <a:lnTo>
                  <a:pt x="94366" y="112044"/>
                </a:lnTo>
                <a:lnTo>
                  <a:pt x="105338" y="103510"/>
                </a:lnTo>
                <a:lnTo>
                  <a:pt x="88270" y="85222"/>
                </a:lnTo>
                <a:lnTo>
                  <a:pt x="78516" y="62057"/>
                </a:lnTo>
                <a:lnTo>
                  <a:pt x="84002" y="54132"/>
                </a:lnTo>
                <a:lnTo>
                  <a:pt x="102290" y="73640"/>
                </a:lnTo>
                <a:lnTo>
                  <a:pt x="119969" y="73640"/>
                </a:lnTo>
                <a:lnTo>
                  <a:pt x="135209" y="67544"/>
                </a:lnTo>
                <a:lnTo>
                  <a:pt x="111434" y="45598"/>
                </a:lnTo>
                <a:lnTo>
                  <a:pt x="148620" y="35844"/>
                </a:lnTo>
                <a:lnTo>
                  <a:pt x="165080" y="39502"/>
                </a:lnTo>
                <a:lnTo>
                  <a:pt x="184586" y="40721"/>
                </a:lnTo>
                <a:lnTo>
                  <a:pt x="191292" y="36454"/>
                </a:lnTo>
                <a:lnTo>
                  <a:pt x="198608" y="1268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38B7D549-E527-4741-BD6E-6ADECBE63F68}"/>
              </a:ext>
            </a:extLst>
          </p:cNvPr>
          <p:cNvSpPr/>
          <p:nvPr/>
        </p:nvSpPr>
        <p:spPr>
          <a:xfrm>
            <a:off x="5086849" y="1609541"/>
            <a:ext cx="1167623" cy="628317"/>
          </a:xfrm>
          <a:custGeom>
            <a:avLst/>
            <a:gdLst>
              <a:gd name="connsiteX0" fmla="*/ 1070336 w 1359408"/>
              <a:gd name="connsiteY0" fmla="*/ 5364 h 731520"/>
              <a:gd name="connsiteX1" fmla="*/ 911840 w 1359408"/>
              <a:gd name="connsiteY1" fmla="*/ 2926 h 731520"/>
              <a:gd name="connsiteX2" fmla="*/ 839907 w 1359408"/>
              <a:gd name="connsiteY2" fmla="*/ 4755 h 731520"/>
              <a:gd name="connsiteX3" fmla="*/ 809427 w 1359408"/>
              <a:gd name="connsiteY3" fmla="*/ 12680 h 731520"/>
              <a:gd name="connsiteX4" fmla="*/ 739323 w 1359408"/>
              <a:gd name="connsiteY4" fmla="*/ 12070 h 731520"/>
              <a:gd name="connsiteX5" fmla="*/ 661904 w 1359408"/>
              <a:gd name="connsiteY5" fmla="*/ 24872 h 731520"/>
              <a:gd name="connsiteX6" fmla="*/ 652150 w 1359408"/>
              <a:gd name="connsiteY6" fmla="*/ 35235 h 731520"/>
              <a:gd name="connsiteX7" fmla="*/ 692993 w 1359408"/>
              <a:gd name="connsiteY7" fmla="*/ 48036 h 731520"/>
              <a:gd name="connsiteX8" fmla="*/ 655198 w 1359408"/>
              <a:gd name="connsiteY8" fmla="*/ 40112 h 731520"/>
              <a:gd name="connsiteX9" fmla="*/ 627766 w 1359408"/>
              <a:gd name="connsiteY9" fmla="*/ 38283 h 731520"/>
              <a:gd name="connsiteX10" fmla="*/ 585094 w 1359408"/>
              <a:gd name="connsiteY10" fmla="*/ 29748 h 731520"/>
              <a:gd name="connsiteX11" fmla="*/ 520477 w 1359408"/>
              <a:gd name="connsiteY11" fmla="*/ 42550 h 731520"/>
              <a:gd name="connsiteX12" fmla="*/ 504017 w 1359408"/>
              <a:gd name="connsiteY12" fmla="*/ 35235 h 731520"/>
              <a:gd name="connsiteX13" fmla="*/ 440619 w 1359408"/>
              <a:gd name="connsiteY13" fmla="*/ 35235 h 731520"/>
              <a:gd name="connsiteX14" fmla="*/ 374173 w 1359408"/>
              <a:gd name="connsiteY14" fmla="*/ 38892 h 731520"/>
              <a:gd name="connsiteX15" fmla="*/ 319918 w 1359408"/>
              <a:gd name="connsiteY15" fmla="*/ 44988 h 731520"/>
              <a:gd name="connsiteX16" fmla="*/ 318699 w 1359408"/>
              <a:gd name="connsiteY16" fmla="*/ 55961 h 731520"/>
              <a:gd name="connsiteX17" fmla="*/ 286390 w 1359408"/>
              <a:gd name="connsiteY17" fmla="*/ 59009 h 731520"/>
              <a:gd name="connsiteX18" fmla="*/ 197389 w 1359408"/>
              <a:gd name="connsiteY18" fmla="*/ 76688 h 731520"/>
              <a:gd name="connsiteX19" fmla="*/ 169347 w 1359408"/>
              <a:gd name="connsiteY19" fmla="*/ 87051 h 731520"/>
              <a:gd name="connsiteX20" fmla="*/ 218725 w 1359408"/>
              <a:gd name="connsiteY20" fmla="*/ 96195 h 731520"/>
              <a:gd name="connsiteX21" fmla="*/ 201656 w 1359408"/>
              <a:gd name="connsiteY21" fmla="*/ 105948 h 731520"/>
              <a:gd name="connsiteX22" fmla="*/ 110825 w 1359408"/>
              <a:gd name="connsiteY22" fmla="*/ 119360 h 731520"/>
              <a:gd name="connsiteX23" fmla="*/ 16337 w 1359408"/>
              <a:gd name="connsiteY23" fmla="*/ 132771 h 731520"/>
              <a:gd name="connsiteX24" fmla="*/ 2926 w 1359408"/>
              <a:gd name="connsiteY24" fmla="*/ 143134 h 731520"/>
              <a:gd name="connsiteX25" fmla="*/ 41941 w 1359408"/>
              <a:gd name="connsiteY25" fmla="*/ 155326 h 731520"/>
              <a:gd name="connsiteX26" fmla="*/ 130333 w 1359408"/>
              <a:gd name="connsiteY26" fmla="*/ 162641 h 731520"/>
              <a:gd name="connsiteX27" fmla="*/ 84613 w 1359408"/>
              <a:gd name="connsiteY27" fmla="*/ 163860 h 731520"/>
              <a:gd name="connsiteX28" fmla="*/ 18166 w 1359408"/>
              <a:gd name="connsiteY28" fmla="*/ 173004 h 731520"/>
              <a:gd name="connsiteX29" fmla="*/ 41331 w 1359408"/>
              <a:gd name="connsiteY29" fmla="*/ 191902 h 731520"/>
              <a:gd name="connsiteX30" fmla="*/ 59619 w 1359408"/>
              <a:gd name="connsiteY30" fmla="*/ 201046 h 731520"/>
              <a:gd name="connsiteX31" fmla="*/ 116921 w 1359408"/>
              <a:gd name="connsiteY31" fmla="*/ 199217 h 731520"/>
              <a:gd name="connsiteX32" fmla="*/ 178491 w 1359408"/>
              <a:gd name="connsiteY32" fmla="*/ 197998 h 731520"/>
              <a:gd name="connsiteX33" fmla="*/ 224821 w 1359408"/>
              <a:gd name="connsiteY33" fmla="*/ 199827 h 731520"/>
              <a:gd name="connsiteX34" fmla="*/ 273589 w 1359408"/>
              <a:gd name="connsiteY34" fmla="*/ 217505 h 731520"/>
              <a:gd name="connsiteX35" fmla="*/ 265054 w 1359408"/>
              <a:gd name="connsiteY35" fmla="*/ 230307 h 731520"/>
              <a:gd name="connsiteX36" fmla="*/ 287000 w 1359408"/>
              <a:gd name="connsiteY36" fmla="*/ 241889 h 731520"/>
              <a:gd name="connsiteX37" fmla="*/ 295534 w 1359408"/>
              <a:gd name="connsiteY37" fmla="*/ 274198 h 731520"/>
              <a:gd name="connsiteX38" fmla="*/ 301630 w 1359408"/>
              <a:gd name="connsiteY38" fmla="*/ 296144 h 731520"/>
              <a:gd name="connsiteX39" fmla="*/ 310165 w 1359408"/>
              <a:gd name="connsiteY39" fmla="*/ 307726 h 731520"/>
              <a:gd name="connsiteX40" fmla="*/ 267493 w 1359408"/>
              <a:gd name="connsiteY40" fmla="*/ 336987 h 731520"/>
              <a:gd name="connsiteX41" fmla="*/ 283342 w 1359408"/>
              <a:gd name="connsiteY41" fmla="*/ 344912 h 731520"/>
              <a:gd name="connsiteX42" fmla="*/ 310165 w 1359408"/>
              <a:gd name="connsiteY42" fmla="*/ 340035 h 731520"/>
              <a:gd name="connsiteX43" fmla="*/ 326014 w 1359408"/>
              <a:gd name="connsiteY43" fmla="*/ 351008 h 731520"/>
              <a:gd name="connsiteX44" fmla="*/ 358323 w 1359408"/>
              <a:gd name="connsiteY44" fmla="*/ 371734 h 731520"/>
              <a:gd name="connsiteX45" fmla="*/ 312603 w 1359408"/>
              <a:gd name="connsiteY45" fmla="*/ 363200 h 731520"/>
              <a:gd name="connsiteX46" fmla="*/ 289438 w 1359408"/>
              <a:gd name="connsiteY46" fmla="*/ 363200 h 731520"/>
              <a:gd name="connsiteX47" fmla="*/ 271150 w 1359408"/>
              <a:gd name="connsiteY47" fmla="*/ 380269 h 731520"/>
              <a:gd name="connsiteX48" fmla="*/ 262006 w 1359408"/>
              <a:gd name="connsiteY48" fmla="*/ 402214 h 731520"/>
              <a:gd name="connsiteX49" fmla="*/ 287609 w 1359408"/>
              <a:gd name="connsiteY49" fmla="*/ 413187 h 731520"/>
              <a:gd name="connsiteX50" fmla="*/ 311993 w 1359408"/>
              <a:gd name="connsiteY50" fmla="*/ 408310 h 731520"/>
              <a:gd name="connsiteX51" fmla="*/ 327843 w 1359408"/>
              <a:gd name="connsiteY51" fmla="*/ 403433 h 731520"/>
              <a:gd name="connsiteX52" fmla="*/ 361371 w 1359408"/>
              <a:gd name="connsiteY52" fmla="*/ 391851 h 731520"/>
              <a:gd name="connsiteX53" fmla="*/ 344302 w 1359408"/>
              <a:gd name="connsiteY53" fmla="*/ 417454 h 731520"/>
              <a:gd name="connsiteX54" fmla="*/ 328453 w 1359408"/>
              <a:gd name="connsiteY54" fmla="*/ 431475 h 731520"/>
              <a:gd name="connsiteX55" fmla="*/ 285171 w 1359408"/>
              <a:gd name="connsiteY55" fmla="*/ 443667 h 731520"/>
              <a:gd name="connsiteX56" fmla="*/ 242499 w 1359408"/>
              <a:gd name="connsiteY56" fmla="*/ 482072 h 731520"/>
              <a:gd name="connsiteX57" fmla="*/ 254691 w 1359408"/>
              <a:gd name="connsiteY57" fmla="*/ 494264 h 731520"/>
              <a:gd name="connsiteX58" fmla="*/ 233965 w 1359408"/>
              <a:gd name="connsiteY58" fmla="*/ 518648 h 731520"/>
              <a:gd name="connsiteX59" fmla="*/ 256520 w 1359408"/>
              <a:gd name="connsiteY59" fmla="*/ 550347 h 731520"/>
              <a:gd name="connsiteX60" fmla="*/ 247376 w 1359408"/>
              <a:gd name="connsiteY60" fmla="*/ 580827 h 731520"/>
              <a:gd name="connsiteX61" fmla="*/ 251643 w 1359408"/>
              <a:gd name="connsiteY61" fmla="*/ 603382 h 731520"/>
              <a:gd name="connsiteX62" fmla="*/ 280904 w 1359408"/>
              <a:gd name="connsiteY62" fmla="*/ 646664 h 731520"/>
              <a:gd name="connsiteX63" fmla="*/ 285781 w 1359408"/>
              <a:gd name="connsiteY63" fmla="*/ 680801 h 731520"/>
              <a:gd name="connsiteX64" fmla="*/ 304678 w 1359408"/>
              <a:gd name="connsiteY64" fmla="*/ 700309 h 731520"/>
              <a:gd name="connsiteX65" fmla="*/ 358933 w 1359408"/>
              <a:gd name="connsiteY65" fmla="*/ 700309 h 731520"/>
              <a:gd name="connsiteX66" fmla="*/ 389413 w 1359408"/>
              <a:gd name="connsiteY66" fmla="*/ 728960 h 731520"/>
              <a:gd name="connsiteX67" fmla="*/ 429037 w 1359408"/>
              <a:gd name="connsiteY67" fmla="*/ 727131 h 731520"/>
              <a:gd name="connsiteX68" fmla="*/ 454030 w 1359408"/>
              <a:gd name="connsiteY68" fmla="*/ 692384 h 731520"/>
              <a:gd name="connsiteX69" fmla="*/ 475366 w 1359408"/>
              <a:gd name="connsiteY69" fmla="*/ 663123 h 731520"/>
              <a:gd name="connsiteX70" fmla="*/ 473537 w 1359408"/>
              <a:gd name="connsiteY70" fmla="*/ 636301 h 731520"/>
              <a:gd name="connsiteX71" fmla="*/ 525963 w 1359408"/>
              <a:gd name="connsiteY71" fmla="*/ 608259 h 731520"/>
              <a:gd name="connsiteX72" fmla="*/ 546080 w 1359408"/>
              <a:gd name="connsiteY72" fmla="*/ 585704 h 731520"/>
              <a:gd name="connsiteX73" fmla="*/ 554614 w 1359408"/>
              <a:gd name="connsiteY73" fmla="*/ 561929 h 731520"/>
              <a:gd name="connsiteX74" fmla="*/ 583265 w 1359408"/>
              <a:gd name="connsiteY74" fmla="*/ 540593 h 731520"/>
              <a:gd name="connsiteX75" fmla="*/ 622889 w 1359408"/>
              <a:gd name="connsiteY75" fmla="*/ 532669 h 731520"/>
              <a:gd name="connsiteX76" fmla="*/ 660075 w 1359408"/>
              <a:gd name="connsiteY76" fmla="*/ 524134 h 731520"/>
              <a:gd name="connsiteX77" fmla="*/ 678363 w 1359408"/>
              <a:gd name="connsiteY77" fmla="*/ 522915 h 731520"/>
              <a:gd name="connsiteX78" fmla="*/ 740542 w 1359408"/>
              <a:gd name="connsiteY78" fmla="*/ 499141 h 731520"/>
              <a:gd name="connsiteX79" fmla="*/ 785653 w 1359408"/>
              <a:gd name="connsiteY79" fmla="*/ 464393 h 731520"/>
              <a:gd name="connsiteX80" fmla="*/ 814913 w 1359408"/>
              <a:gd name="connsiteY80" fmla="*/ 451592 h 731520"/>
              <a:gd name="connsiteX81" fmla="*/ 842955 w 1359408"/>
              <a:gd name="connsiteY81" fmla="*/ 450982 h 731520"/>
              <a:gd name="connsiteX82" fmla="*/ 919155 w 1359408"/>
              <a:gd name="connsiteY82" fmla="*/ 440009 h 731520"/>
              <a:gd name="connsiteX83" fmla="*/ 992917 w 1359408"/>
              <a:gd name="connsiteY83" fmla="*/ 413797 h 731520"/>
              <a:gd name="connsiteX84" fmla="*/ 1065459 w 1359408"/>
              <a:gd name="connsiteY84" fmla="*/ 385755 h 731520"/>
              <a:gd name="connsiteX85" fmla="*/ 1031931 w 1359408"/>
              <a:gd name="connsiteY85" fmla="*/ 383926 h 731520"/>
              <a:gd name="connsiteX86" fmla="*/ 967313 w 1359408"/>
              <a:gd name="connsiteY86" fmla="*/ 382707 h 731520"/>
              <a:gd name="connsiteX87" fmla="*/ 999622 w 1359408"/>
              <a:gd name="connsiteY87" fmla="*/ 365638 h 731520"/>
              <a:gd name="connsiteX88" fmla="*/ 996574 w 1359408"/>
              <a:gd name="connsiteY88" fmla="*/ 343693 h 731520"/>
              <a:gd name="connsiteX89" fmla="*/ 1022177 w 1359408"/>
              <a:gd name="connsiteY89" fmla="*/ 361981 h 731520"/>
              <a:gd name="connsiteX90" fmla="*/ 1038637 w 1359408"/>
              <a:gd name="connsiteY90" fmla="*/ 374782 h 731520"/>
              <a:gd name="connsiteX91" fmla="*/ 1083137 w 1359408"/>
              <a:gd name="connsiteY91" fmla="*/ 368686 h 731520"/>
              <a:gd name="connsiteX92" fmla="*/ 1079480 w 1359408"/>
              <a:gd name="connsiteY92" fmla="*/ 342473 h 731520"/>
              <a:gd name="connsiteX93" fmla="*/ 1052048 w 1359408"/>
              <a:gd name="connsiteY93" fmla="*/ 323576 h 731520"/>
              <a:gd name="connsiteX94" fmla="*/ 1021568 w 1359408"/>
              <a:gd name="connsiteY94" fmla="*/ 315651 h 731520"/>
              <a:gd name="connsiteX95" fmla="*/ 1036198 w 1359408"/>
              <a:gd name="connsiteY95" fmla="*/ 307117 h 731520"/>
              <a:gd name="connsiteX96" fmla="*/ 1080089 w 1359408"/>
              <a:gd name="connsiteY96" fmla="*/ 319918 h 731520"/>
              <a:gd name="connsiteX97" fmla="*/ 1083137 w 1359408"/>
              <a:gd name="connsiteY97" fmla="*/ 305897 h 731520"/>
              <a:gd name="connsiteX98" fmla="*/ 1058144 w 1359408"/>
              <a:gd name="connsiteY98" fmla="*/ 285171 h 731520"/>
              <a:gd name="connsiteX99" fmla="*/ 1091062 w 1359408"/>
              <a:gd name="connsiteY99" fmla="*/ 285171 h 731520"/>
              <a:gd name="connsiteX100" fmla="*/ 1125200 w 1359408"/>
              <a:gd name="connsiteY100" fmla="*/ 280294 h 731520"/>
              <a:gd name="connsiteX101" fmla="*/ 1135563 w 1359408"/>
              <a:gd name="connsiteY101" fmla="*/ 269321 h 731520"/>
              <a:gd name="connsiteX102" fmla="*/ 1111179 w 1359408"/>
              <a:gd name="connsiteY102" fmla="*/ 256520 h 731520"/>
              <a:gd name="connsiteX103" fmla="*/ 1163605 w 1359408"/>
              <a:gd name="connsiteY103" fmla="*/ 254691 h 731520"/>
              <a:gd name="connsiteX104" fmla="*/ 1139221 w 1359408"/>
              <a:gd name="connsiteY104" fmla="*/ 228478 h 731520"/>
              <a:gd name="connsiteX105" fmla="*/ 1164214 w 1359408"/>
              <a:gd name="connsiteY105" fmla="*/ 225430 h 731520"/>
              <a:gd name="connsiteX106" fmla="*/ 1164824 w 1359408"/>
              <a:gd name="connsiteY106" fmla="*/ 199827 h 731520"/>
              <a:gd name="connsiteX107" fmla="*/ 1127029 w 1359408"/>
              <a:gd name="connsiteY107" fmla="*/ 184587 h 731520"/>
              <a:gd name="connsiteX108" fmla="*/ 1166043 w 1359408"/>
              <a:gd name="connsiteY108" fmla="*/ 174833 h 731520"/>
              <a:gd name="connsiteX109" fmla="*/ 1201400 w 1359408"/>
              <a:gd name="connsiteY109" fmla="*/ 174224 h 731520"/>
              <a:gd name="connsiteX110" fmla="*/ 1179454 w 1359408"/>
              <a:gd name="connsiteY110" fmla="*/ 154716 h 731520"/>
              <a:gd name="connsiteX111" fmla="*/ 1186160 w 1359408"/>
              <a:gd name="connsiteY111" fmla="*/ 123627 h 731520"/>
              <a:gd name="connsiteX112" fmla="*/ 1208105 w 1359408"/>
              <a:gd name="connsiteY112" fmla="*/ 105948 h 731520"/>
              <a:gd name="connsiteX113" fmla="*/ 1237976 w 1359408"/>
              <a:gd name="connsiteY113" fmla="*/ 86441 h 731520"/>
              <a:gd name="connsiteX114" fmla="*/ 1189208 w 1359408"/>
              <a:gd name="connsiteY114" fmla="*/ 85222 h 731520"/>
              <a:gd name="connsiteX115" fmla="*/ 1258093 w 1359408"/>
              <a:gd name="connsiteY115" fmla="*/ 80955 h 731520"/>
              <a:gd name="connsiteX116" fmla="*/ 1271504 w 1359408"/>
              <a:gd name="connsiteY116" fmla="*/ 74859 h 731520"/>
              <a:gd name="connsiteX117" fmla="*/ 1360505 w 1359408"/>
              <a:gd name="connsiteY117" fmla="*/ 57180 h 731520"/>
              <a:gd name="connsiteX118" fmla="*/ 1350752 w 1359408"/>
              <a:gd name="connsiteY118" fmla="*/ 46817 h 731520"/>
              <a:gd name="connsiteX119" fmla="*/ 1289792 w 1359408"/>
              <a:gd name="connsiteY119" fmla="*/ 41940 h 731520"/>
              <a:gd name="connsiteX120" fmla="*/ 1186769 w 1359408"/>
              <a:gd name="connsiteY120" fmla="*/ 51084 h 731520"/>
              <a:gd name="connsiteX121" fmla="*/ 1130686 w 1359408"/>
              <a:gd name="connsiteY121" fmla="*/ 60228 h 731520"/>
              <a:gd name="connsiteX122" fmla="*/ 1158118 w 1359408"/>
              <a:gd name="connsiteY122" fmla="*/ 46208 h 731520"/>
              <a:gd name="connsiteX123" fmla="*/ 1144097 w 1359408"/>
              <a:gd name="connsiteY123" fmla="*/ 37673 h 731520"/>
              <a:gd name="connsiteX124" fmla="*/ 1101425 w 1359408"/>
              <a:gd name="connsiteY124" fmla="*/ 44988 h 731520"/>
              <a:gd name="connsiteX125" fmla="*/ 1042294 w 1359408"/>
              <a:gd name="connsiteY125" fmla="*/ 36454 h 731520"/>
              <a:gd name="connsiteX126" fmla="*/ 968533 w 1359408"/>
              <a:gd name="connsiteY126" fmla="*/ 39502 h 731520"/>
              <a:gd name="connsiteX127" fmla="*/ 959998 w 1359408"/>
              <a:gd name="connsiteY127" fmla="*/ 35235 h 731520"/>
              <a:gd name="connsiteX128" fmla="*/ 1071555 w 1359408"/>
              <a:gd name="connsiteY128" fmla="*/ 32796 h 731520"/>
              <a:gd name="connsiteX129" fmla="*/ 1150193 w 1359408"/>
              <a:gd name="connsiteY129" fmla="*/ 31577 h 731520"/>
              <a:gd name="connsiteX130" fmla="*/ 1190427 w 1359408"/>
              <a:gd name="connsiteY130" fmla="*/ 23043 h 731520"/>
              <a:gd name="connsiteX131" fmla="*/ 1070336 w 1359408"/>
              <a:gd name="connsiteY131" fmla="*/ 5364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359408" h="731520">
                <a:moveTo>
                  <a:pt x="1070336" y="5364"/>
                </a:moveTo>
                <a:lnTo>
                  <a:pt x="911840" y="2926"/>
                </a:lnTo>
                <a:lnTo>
                  <a:pt x="839907" y="4755"/>
                </a:lnTo>
                <a:lnTo>
                  <a:pt x="809427" y="12680"/>
                </a:lnTo>
                <a:lnTo>
                  <a:pt x="739323" y="12070"/>
                </a:lnTo>
                <a:lnTo>
                  <a:pt x="661904" y="24872"/>
                </a:lnTo>
                <a:lnTo>
                  <a:pt x="652150" y="35235"/>
                </a:lnTo>
                <a:lnTo>
                  <a:pt x="692993" y="48036"/>
                </a:lnTo>
                <a:lnTo>
                  <a:pt x="655198" y="40112"/>
                </a:lnTo>
                <a:lnTo>
                  <a:pt x="627766" y="38283"/>
                </a:lnTo>
                <a:lnTo>
                  <a:pt x="585094" y="29748"/>
                </a:lnTo>
                <a:lnTo>
                  <a:pt x="520477" y="42550"/>
                </a:lnTo>
                <a:lnTo>
                  <a:pt x="504017" y="35235"/>
                </a:lnTo>
                <a:lnTo>
                  <a:pt x="440619" y="35235"/>
                </a:lnTo>
                <a:lnTo>
                  <a:pt x="374173" y="38892"/>
                </a:lnTo>
                <a:lnTo>
                  <a:pt x="319918" y="44988"/>
                </a:lnTo>
                <a:lnTo>
                  <a:pt x="318699" y="55961"/>
                </a:lnTo>
                <a:lnTo>
                  <a:pt x="286390" y="59009"/>
                </a:lnTo>
                <a:lnTo>
                  <a:pt x="197389" y="76688"/>
                </a:lnTo>
                <a:lnTo>
                  <a:pt x="169347" y="87051"/>
                </a:lnTo>
                <a:lnTo>
                  <a:pt x="218725" y="96195"/>
                </a:lnTo>
                <a:lnTo>
                  <a:pt x="201656" y="105948"/>
                </a:lnTo>
                <a:lnTo>
                  <a:pt x="110825" y="119360"/>
                </a:lnTo>
                <a:lnTo>
                  <a:pt x="16337" y="132771"/>
                </a:lnTo>
                <a:lnTo>
                  <a:pt x="2926" y="143134"/>
                </a:lnTo>
                <a:lnTo>
                  <a:pt x="41941" y="155326"/>
                </a:lnTo>
                <a:lnTo>
                  <a:pt x="130333" y="162641"/>
                </a:lnTo>
                <a:lnTo>
                  <a:pt x="84613" y="163860"/>
                </a:lnTo>
                <a:lnTo>
                  <a:pt x="18166" y="173004"/>
                </a:lnTo>
                <a:lnTo>
                  <a:pt x="41331" y="191902"/>
                </a:lnTo>
                <a:lnTo>
                  <a:pt x="59619" y="201046"/>
                </a:lnTo>
                <a:lnTo>
                  <a:pt x="116921" y="199217"/>
                </a:lnTo>
                <a:lnTo>
                  <a:pt x="178491" y="197998"/>
                </a:lnTo>
                <a:lnTo>
                  <a:pt x="224821" y="199827"/>
                </a:lnTo>
                <a:lnTo>
                  <a:pt x="273589" y="217505"/>
                </a:lnTo>
                <a:lnTo>
                  <a:pt x="265054" y="230307"/>
                </a:lnTo>
                <a:lnTo>
                  <a:pt x="287000" y="241889"/>
                </a:lnTo>
                <a:lnTo>
                  <a:pt x="295534" y="274198"/>
                </a:lnTo>
                <a:lnTo>
                  <a:pt x="301630" y="296144"/>
                </a:lnTo>
                <a:lnTo>
                  <a:pt x="310165" y="307726"/>
                </a:lnTo>
                <a:lnTo>
                  <a:pt x="267493" y="336987"/>
                </a:lnTo>
                <a:lnTo>
                  <a:pt x="283342" y="344912"/>
                </a:lnTo>
                <a:lnTo>
                  <a:pt x="310165" y="340035"/>
                </a:lnTo>
                <a:lnTo>
                  <a:pt x="326014" y="351008"/>
                </a:lnTo>
                <a:lnTo>
                  <a:pt x="358323" y="371734"/>
                </a:lnTo>
                <a:lnTo>
                  <a:pt x="312603" y="363200"/>
                </a:lnTo>
                <a:lnTo>
                  <a:pt x="289438" y="363200"/>
                </a:lnTo>
                <a:lnTo>
                  <a:pt x="271150" y="380269"/>
                </a:lnTo>
                <a:lnTo>
                  <a:pt x="262006" y="402214"/>
                </a:lnTo>
                <a:lnTo>
                  <a:pt x="287609" y="413187"/>
                </a:lnTo>
                <a:lnTo>
                  <a:pt x="311993" y="408310"/>
                </a:lnTo>
                <a:lnTo>
                  <a:pt x="327843" y="403433"/>
                </a:lnTo>
                <a:lnTo>
                  <a:pt x="361371" y="391851"/>
                </a:lnTo>
                <a:lnTo>
                  <a:pt x="344302" y="417454"/>
                </a:lnTo>
                <a:lnTo>
                  <a:pt x="328453" y="431475"/>
                </a:lnTo>
                <a:lnTo>
                  <a:pt x="285171" y="443667"/>
                </a:lnTo>
                <a:lnTo>
                  <a:pt x="242499" y="482072"/>
                </a:lnTo>
                <a:lnTo>
                  <a:pt x="254691" y="494264"/>
                </a:lnTo>
                <a:lnTo>
                  <a:pt x="233965" y="518648"/>
                </a:lnTo>
                <a:lnTo>
                  <a:pt x="256520" y="550347"/>
                </a:lnTo>
                <a:lnTo>
                  <a:pt x="247376" y="580827"/>
                </a:lnTo>
                <a:lnTo>
                  <a:pt x="251643" y="603382"/>
                </a:lnTo>
                <a:lnTo>
                  <a:pt x="280904" y="646664"/>
                </a:lnTo>
                <a:lnTo>
                  <a:pt x="285781" y="680801"/>
                </a:lnTo>
                <a:lnTo>
                  <a:pt x="304678" y="700309"/>
                </a:lnTo>
                <a:lnTo>
                  <a:pt x="358933" y="700309"/>
                </a:lnTo>
                <a:lnTo>
                  <a:pt x="389413" y="728960"/>
                </a:lnTo>
                <a:lnTo>
                  <a:pt x="429037" y="727131"/>
                </a:lnTo>
                <a:lnTo>
                  <a:pt x="454030" y="692384"/>
                </a:lnTo>
                <a:lnTo>
                  <a:pt x="475366" y="663123"/>
                </a:lnTo>
                <a:lnTo>
                  <a:pt x="473537" y="636301"/>
                </a:lnTo>
                <a:lnTo>
                  <a:pt x="525963" y="608259"/>
                </a:lnTo>
                <a:lnTo>
                  <a:pt x="546080" y="585704"/>
                </a:lnTo>
                <a:lnTo>
                  <a:pt x="554614" y="561929"/>
                </a:lnTo>
                <a:lnTo>
                  <a:pt x="583265" y="540593"/>
                </a:lnTo>
                <a:lnTo>
                  <a:pt x="622889" y="532669"/>
                </a:lnTo>
                <a:lnTo>
                  <a:pt x="660075" y="524134"/>
                </a:lnTo>
                <a:lnTo>
                  <a:pt x="678363" y="522915"/>
                </a:lnTo>
                <a:lnTo>
                  <a:pt x="740542" y="499141"/>
                </a:lnTo>
                <a:lnTo>
                  <a:pt x="785653" y="464393"/>
                </a:lnTo>
                <a:lnTo>
                  <a:pt x="814913" y="451592"/>
                </a:lnTo>
                <a:lnTo>
                  <a:pt x="842955" y="450982"/>
                </a:lnTo>
                <a:lnTo>
                  <a:pt x="919155" y="440009"/>
                </a:lnTo>
                <a:lnTo>
                  <a:pt x="992917" y="413797"/>
                </a:lnTo>
                <a:lnTo>
                  <a:pt x="1065459" y="385755"/>
                </a:lnTo>
                <a:lnTo>
                  <a:pt x="1031931" y="383926"/>
                </a:lnTo>
                <a:lnTo>
                  <a:pt x="967313" y="382707"/>
                </a:lnTo>
                <a:lnTo>
                  <a:pt x="999622" y="365638"/>
                </a:lnTo>
                <a:lnTo>
                  <a:pt x="996574" y="343693"/>
                </a:lnTo>
                <a:lnTo>
                  <a:pt x="1022177" y="361981"/>
                </a:lnTo>
                <a:lnTo>
                  <a:pt x="1038637" y="374782"/>
                </a:lnTo>
                <a:lnTo>
                  <a:pt x="1083137" y="368686"/>
                </a:lnTo>
                <a:lnTo>
                  <a:pt x="1079480" y="342473"/>
                </a:lnTo>
                <a:lnTo>
                  <a:pt x="1052048" y="323576"/>
                </a:lnTo>
                <a:lnTo>
                  <a:pt x="1021568" y="315651"/>
                </a:lnTo>
                <a:lnTo>
                  <a:pt x="1036198" y="307117"/>
                </a:lnTo>
                <a:lnTo>
                  <a:pt x="1080089" y="319918"/>
                </a:lnTo>
                <a:lnTo>
                  <a:pt x="1083137" y="305897"/>
                </a:lnTo>
                <a:lnTo>
                  <a:pt x="1058144" y="285171"/>
                </a:lnTo>
                <a:lnTo>
                  <a:pt x="1091062" y="285171"/>
                </a:lnTo>
                <a:lnTo>
                  <a:pt x="1125200" y="280294"/>
                </a:lnTo>
                <a:lnTo>
                  <a:pt x="1135563" y="269321"/>
                </a:lnTo>
                <a:lnTo>
                  <a:pt x="1111179" y="256520"/>
                </a:lnTo>
                <a:lnTo>
                  <a:pt x="1163605" y="254691"/>
                </a:lnTo>
                <a:lnTo>
                  <a:pt x="1139221" y="228478"/>
                </a:lnTo>
                <a:lnTo>
                  <a:pt x="1164214" y="225430"/>
                </a:lnTo>
                <a:lnTo>
                  <a:pt x="1164824" y="199827"/>
                </a:lnTo>
                <a:lnTo>
                  <a:pt x="1127029" y="184587"/>
                </a:lnTo>
                <a:lnTo>
                  <a:pt x="1166043" y="174833"/>
                </a:lnTo>
                <a:lnTo>
                  <a:pt x="1201400" y="174224"/>
                </a:lnTo>
                <a:lnTo>
                  <a:pt x="1179454" y="154716"/>
                </a:lnTo>
                <a:lnTo>
                  <a:pt x="1186160" y="123627"/>
                </a:lnTo>
                <a:lnTo>
                  <a:pt x="1208105" y="105948"/>
                </a:lnTo>
                <a:lnTo>
                  <a:pt x="1237976" y="86441"/>
                </a:lnTo>
                <a:lnTo>
                  <a:pt x="1189208" y="85222"/>
                </a:lnTo>
                <a:lnTo>
                  <a:pt x="1258093" y="80955"/>
                </a:lnTo>
                <a:lnTo>
                  <a:pt x="1271504" y="74859"/>
                </a:lnTo>
                <a:lnTo>
                  <a:pt x="1360505" y="57180"/>
                </a:lnTo>
                <a:lnTo>
                  <a:pt x="1350752" y="46817"/>
                </a:lnTo>
                <a:lnTo>
                  <a:pt x="1289792" y="41940"/>
                </a:lnTo>
                <a:lnTo>
                  <a:pt x="1186769" y="51084"/>
                </a:lnTo>
                <a:lnTo>
                  <a:pt x="1130686" y="60228"/>
                </a:lnTo>
                <a:lnTo>
                  <a:pt x="1158118" y="46208"/>
                </a:lnTo>
                <a:lnTo>
                  <a:pt x="1144097" y="37673"/>
                </a:lnTo>
                <a:lnTo>
                  <a:pt x="1101425" y="44988"/>
                </a:lnTo>
                <a:lnTo>
                  <a:pt x="1042294" y="36454"/>
                </a:lnTo>
                <a:lnTo>
                  <a:pt x="968533" y="39502"/>
                </a:lnTo>
                <a:lnTo>
                  <a:pt x="959998" y="35235"/>
                </a:lnTo>
                <a:lnTo>
                  <a:pt x="1071555" y="32796"/>
                </a:lnTo>
                <a:lnTo>
                  <a:pt x="1150193" y="31577"/>
                </a:lnTo>
                <a:lnTo>
                  <a:pt x="1190427" y="23043"/>
                </a:lnTo>
                <a:lnTo>
                  <a:pt x="1070336" y="536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62C23133-08FE-4903-AAD9-E66E5800E593}"/>
              </a:ext>
            </a:extLst>
          </p:cNvPr>
          <p:cNvSpPr/>
          <p:nvPr/>
        </p:nvSpPr>
        <p:spPr>
          <a:xfrm>
            <a:off x="3782568" y="3614397"/>
            <a:ext cx="125663" cy="136136"/>
          </a:xfrm>
          <a:custGeom>
            <a:avLst/>
            <a:gdLst>
              <a:gd name="connsiteX0" fmla="*/ 122408 w 146304"/>
              <a:gd name="connsiteY0" fmla="*/ 3536 h 158496"/>
              <a:gd name="connsiteX1" fmla="*/ 91318 w 146304"/>
              <a:gd name="connsiteY1" fmla="*/ 2926 h 158496"/>
              <a:gd name="connsiteX2" fmla="*/ 59619 w 146304"/>
              <a:gd name="connsiteY2" fmla="*/ 2926 h 158496"/>
              <a:gd name="connsiteX3" fmla="*/ 57180 w 146304"/>
              <a:gd name="connsiteY3" fmla="*/ 24872 h 158496"/>
              <a:gd name="connsiteX4" fmla="*/ 41331 w 146304"/>
              <a:gd name="connsiteY4" fmla="*/ 24872 h 158496"/>
              <a:gd name="connsiteX5" fmla="*/ 52304 w 146304"/>
              <a:gd name="connsiteY5" fmla="*/ 37673 h 158496"/>
              <a:gd name="connsiteX6" fmla="*/ 63886 w 146304"/>
              <a:gd name="connsiteY6" fmla="*/ 46817 h 158496"/>
              <a:gd name="connsiteX7" fmla="*/ 66934 w 146304"/>
              <a:gd name="connsiteY7" fmla="*/ 55352 h 158496"/>
              <a:gd name="connsiteX8" fmla="*/ 71811 w 146304"/>
              <a:gd name="connsiteY8" fmla="*/ 57790 h 158496"/>
              <a:gd name="connsiteX9" fmla="*/ 69372 w 146304"/>
              <a:gd name="connsiteY9" fmla="*/ 70592 h 158496"/>
              <a:gd name="connsiteX10" fmla="*/ 26091 w 146304"/>
              <a:gd name="connsiteY10" fmla="*/ 70592 h 158496"/>
              <a:gd name="connsiteX11" fmla="*/ 5974 w 146304"/>
              <a:gd name="connsiteY11" fmla="*/ 102291 h 158496"/>
              <a:gd name="connsiteX12" fmla="*/ 10241 w 146304"/>
              <a:gd name="connsiteY12" fmla="*/ 109606 h 158496"/>
              <a:gd name="connsiteX13" fmla="*/ 5364 w 146304"/>
              <a:gd name="connsiteY13" fmla="*/ 118750 h 158496"/>
              <a:gd name="connsiteX14" fmla="*/ 2926 w 146304"/>
              <a:gd name="connsiteY14" fmla="*/ 130333 h 158496"/>
              <a:gd name="connsiteX15" fmla="*/ 19385 w 146304"/>
              <a:gd name="connsiteY15" fmla="*/ 146182 h 158496"/>
              <a:gd name="connsiteX16" fmla="*/ 34625 w 146304"/>
              <a:gd name="connsiteY16" fmla="*/ 154107 h 158496"/>
              <a:gd name="connsiteX17" fmla="*/ 55352 w 146304"/>
              <a:gd name="connsiteY17" fmla="*/ 154717 h 158496"/>
              <a:gd name="connsiteX18" fmla="*/ 72420 w 146304"/>
              <a:gd name="connsiteY18" fmla="*/ 161422 h 158496"/>
              <a:gd name="connsiteX19" fmla="*/ 73640 w 146304"/>
              <a:gd name="connsiteY19" fmla="*/ 155326 h 158496"/>
              <a:gd name="connsiteX20" fmla="*/ 86441 w 146304"/>
              <a:gd name="connsiteY20" fmla="*/ 145573 h 158496"/>
              <a:gd name="connsiteX21" fmla="*/ 93147 w 146304"/>
              <a:gd name="connsiteY21" fmla="*/ 141305 h 158496"/>
              <a:gd name="connsiteX22" fmla="*/ 91928 w 146304"/>
              <a:gd name="connsiteY22" fmla="*/ 137038 h 158496"/>
              <a:gd name="connsiteX23" fmla="*/ 100462 w 146304"/>
              <a:gd name="connsiteY23" fmla="*/ 134600 h 158496"/>
              <a:gd name="connsiteX24" fmla="*/ 108387 w 146304"/>
              <a:gd name="connsiteY24" fmla="*/ 124846 h 158496"/>
              <a:gd name="connsiteX25" fmla="*/ 106558 w 146304"/>
              <a:gd name="connsiteY25" fmla="*/ 116921 h 158496"/>
              <a:gd name="connsiteX26" fmla="*/ 109606 w 146304"/>
              <a:gd name="connsiteY26" fmla="*/ 109606 h 158496"/>
              <a:gd name="connsiteX27" fmla="*/ 126675 w 146304"/>
              <a:gd name="connsiteY27" fmla="*/ 98633 h 158496"/>
              <a:gd name="connsiteX28" fmla="*/ 143744 w 146304"/>
              <a:gd name="connsiteY28" fmla="*/ 84003 h 158496"/>
              <a:gd name="connsiteX29" fmla="*/ 134600 w 146304"/>
              <a:gd name="connsiteY29" fmla="*/ 79126 h 158496"/>
              <a:gd name="connsiteX30" fmla="*/ 130942 w 146304"/>
              <a:gd name="connsiteY30" fmla="*/ 84613 h 158496"/>
              <a:gd name="connsiteX31" fmla="*/ 120579 w 146304"/>
              <a:gd name="connsiteY31" fmla="*/ 77907 h 158496"/>
              <a:gd name="connsiteX32" fmla="*/ 110825 w 146304"/>
              <a:gd name="connsiteY32" fmla="*/ 77907 h 158496"/>
              <a:gd name="connsiteX33" fmla="*/ 118140 w 146304"/>
              <a:gd name="connsiteY33" fmla="*/ 34016 h 158496"/>
              <a:gd name="connsiteX34" fmla="*/ 122408 w 146304"/>
              <a:gd name="connsiteY34" fmla="*/ 3536 h 15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46304" h="158496">
                <a:moveTo>
                  <a:pt x="122408" y="3536"/>
                </a:moveTo>
                <a:lnTo>
                  <a:pt x="91318" y="2926"/>
                </a:lnTo>
                <a:lnTo>
                  <a:pt x="59619" y="2926"/>
                </a:lnTo>
                <a:lnTo>
                  <a:pt x="57180" y="24872"/>
                </a:lnTo>
                <a:lnTo>
                  <a:pt x="41331" y="24872"/>
                </a:lnTo>
                <a:lnTo>
                  <a:pt x="52304" y="37673"/>
                </a:lnTo>
                <a:lnTo>
                  <a:pt x="63886" y="46817"/>
                </a:lnTo>
                <a:lnTo>
                  <a:pt x="66934" y="55352"/>
                </a:lnTo>
                <a:lnTo>
                  <a:pt x="71811" y="57790"/>
                </a:lnTo>
                <a:lnTo>
                  <a:pt x="69372" y="70592"/>
                </a:lnTo>
                <a:lnTo>
                  <a:pt x="26091" y="70592"/>
                </a:lnTo>
                <a:lnTo>
                  <a:pt x="5974" y="102291"/>
                </a:lnTo>
                <a:lnTo>
                  <a:pt x="10241" y="109606"/>
                </a:lnTo>
                <a:lnTo>
                  <a:pt x="5364" y="118750"/>
                </a:lnTo>
                <a:lnTo>
                  <a:pt x="2926" y="130333"/>
                </a:lnTo>
                <a:lnTo>
                  <a:pt x="19385" y="146182"/>
                </a:lnTo>
                <a:lnTo>
                  <a:pt x="34625" y="154107"/>
                </a:lnTo>
                <a:lnTo>
                  <a:pt x="55352" y="154717"/>
                </a:lnTo>
                <a:lnTo>
                  <a:pt x="72420" y="161422"/>
                </a:lnTo>
                <a:lnTo>
                  <a:pt x="73640" y="155326"/>
                </a:lnTo>
                <a:lnTo>
                  <a:pt x="86441" y="145573"/>
                </a:lnTo>
                <a:lnTo>
                  <a:pt x="93147" y="141305"/>
                </a:lnTo>
                <a:lnTo>
                  <a:pt x="91928" y="137038"/>
                </a:lnTo>
                <a:lnTo>
                  <a:pt x="100462" y="134600"/>
                </a:lnTo>
                <a:lnTo>
                  <a:pt x="108387" y="124846"/>
                </a:lnTo>
                <a:lnTo>
                  <a:pt x="106558" y="116921"/>
                </a:lnTo>
                <a:lnTo>
                  <a:pt x="109606" y="109606"/>
                </a:lnTo>
                <a:lnTo>
                  <a:pt x="126675" y="98633"/>
                </a:lnTo>
                <a:lnTo>
                  <a:pt x="143744" y="84003"/>
                </a:lnTo>
                <a:lnTo>
                  <a:pt x="134600" y="79126"/>
                </a:lnTo>
                <a:lnTo>
                  <a:pt x="130942" y="84613"/>
                </a:lnTo>
                <a:lnTo>
                  <a:pt x="120579" y="77907"/>
                </a:lnTo>
                <a:lnTo>
                  <a:pt x="110825" y="77907"/>
                </a:lnTo>
                <a:lnTo>
                  <a:pt x="118140" y="34016"/>
                </a:lnTo>
                <a:lnTo>
                  <a:pt x="122408" y="353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837B4669-964A-46B5-AEE4-30A2671F5609}"/>
              </a:ext>
            </a:extLst>
          </p:cNvPr>
          <p:cNvSpPr/>
          <p:nvPr/>
        </p:nvSpPr>
        <p:spPr>
          <a:xfrm>
            <a:off x="4667448" y="3929079"/>
            <a:ext cx="141371" cy="240855"/>
          </a:xfrm>
          <a:custGeom>
            <a:avLst/>
            <a:gdLst>
              <a:gd name="connsiteX0" fmla="*/ 148620 w 164592"/>
              <a:gd name="connsiteY0" fmla="*/ 96195 h 280416"/>
              <a:gd name="connsiteX1" fmla="*/ 135819 w 164592"/>
              <a:gd name="connsiteY1" fmla="*/ 82174 h 280416"/>
              <a:gd name="connsiteX2" fmla="*/ 118140 w 164592"/>
              <a:gd name="connsiteY2" fmla="*/ 63276 h 280416"/>
              <a:gd name="connsiteX3" fmla="*/ 105339 w 164592"/>
              <a:gd name="connsiteY3" fmla="*/ 62667 h 280416"/>
              <a:gd name="connsiteX4" fmla="*/ 104729 w 164592"/>
              <a:gd name="connsiteY4" fmla="*/ 42550 h 280416"/>
              <a:gd name="connsiteX5" fmla="*/ 84612 w 164592"/>
              <a:gd name="connsiteY5" fmla="*/ 17556 h 280416"/>
              <a:gd name="connsiteX6" fmla="*/ 62667 w 164592"/>
              <a:gd name="connsiteY6" fmla="*/ 2926 h 280416"/>
              <a:gd name="connsiteX7" fmla="*/ 34625 w 164592"/>
              <a:gd name="connsiteY7" fmla="*/ 26091 h 280416"/>
              <a:gd name="connsiteX8" fmla="*/ 30968 w 164592"/>
              <a:gd name="connsiteY8" fmla="*/ 40112 h 280416"/>
              <a:gd name="connsiteX9" fmla="*/ 42550 w 164592"/>
              <a:gd name="connsiteY9" fmla="*/ 54132 h 280416"/>
              <a:gd name="connsiteX10" fmla="*/ 33406 w 164592"/>
              <a:gd name="connsiteY10" fmla="*/ 61448 h 280416"/>
              <a:gd name="connsiteX11" fmla="*/ 12680 w 164592"/>
              <a:gd name="connsiteY11" fmla="*/ 68153 h 280416"/>
              <a:gd name="connsiteX12" fmla="*/ 12680 w 164592"/>
              <a:gd name="connsiteY12" fmla="*/ 85832 h 280416"/>
              <a:gd name="connsiteX13" fmla="*/ 2926 w 164592"/>
              <a:gd name="connsiteY13" fmla="*/ 96804 h 280416"/>
              <a:gd name="connsiteX14" fmla="*/ 25481 w 164592"/>
              <a:gd name="connsiteY14" fmla="*/ 126065 h 280416"/>
              <a:gd name="connsiteX15" fmla="*/ 43160 w 164592"/>
              <a:gd name="connsiteY15" fmla="*/ 124236 h 280416"/>
              <a:gd name="connsiteX16" fmla="*/ 51084 w 164592"/>
              <a:gd name="connsiteY16" fmla="*/ 133380 h 280416"/>
              <a:gd name="connsiteX17" fmla="*/ 46208 w 164592"/>
              <a:gd name="connsiteY17" fmla="*/ 150449 h 280416"/>
              <a:gd name="connsiteX18" fmla="*/ 57790 w 164592"/>
              <a:gd name="connsiteY18" fmla="*/ 155936 h 280416"/>
              <a:gd name="connsiteX19" fmla="*/ 65105 w 164592"/>
              <a:gd name="connsiteY19" fmla="*/ 174224 h 280416"/>
              <a:gd name="connsiteX20" fmla="*/ 55352 w 164592"/>
              <a:gd name="connsiteY20" fmla="*/ 187635 h 280416"/>
              <a:gd name="connsiteX21" fmla="*/ 49256 w 164592"/>
              <a:gd name="connsiteY21" fmla="*/ 220553 h 280416"/>
              <a:gd name="connsiteX22" fmla="*/ 57790 w 164592"/>
              <a:gd name="connsiteY22" fmla="*/ 240670 h 280416"/>
              <a:gd name="connsiteX23" fmla="*/ 59619 w 164592"/>
              <a:gd name="connsiteY23" fmla="*/ 258348 h 280416"/>
              <a:gd name="connsiteX24" fmla="*/ 80955 w 164592"/>
              <a:gd name="connsiteY24" fmla="*/ 276636 h 280416"/>
              <a:gd name="connsiteX25" fmla="*/ 97414 w 164592"/>
              <a:gd name="connsiteY25" fmla="*/ 278465 h 280416"/>
              <a:gd name="connsiteX26" fmla="*/ 101681 w 164592"/>
              <a:gd name="connsiteY26" fmla="*/ 270540 h 280416"/>
              <a:gd name="connsiteX27" fmla="*/ 112044 w 164592"/>
              <a:gd name="connsiteY27" fmla="*/ 269321 h 280416"/>
              <a:gd name="connsiteX28" fmla="*/ 127894 w 164592"/>
              <a:gd name="connsiteY28" fmla="*/ 262616 h 280416"/>
              <a:gd name="connsiteX29" fmla="*/ 138867 w 164592"/>
              <a:gd name="connsiteY29" fmla="*/ 252252 h 280416"/>
              <a:gd name="connsiteX30" fmla="*/ 157764 w 164592"/>
              <a:gd name="connsiteY30" fmla="*/ 255300 h 280416"/>
              <a:gd name="connsiteX31" fmla="*/ 166299 w 164592"/>
              <a:gd name="connsiteY31" fmla="*/ 254081 h 280416"/>
              <a:gd name="connsiteX32" fmla="*/ 146182 w 164592"/>
              <a:gd name="connsiteY32" fmla="*/ 219944 h 280416"/>
              <a:gd name="connsiteX33" fmla="*/ 141915 w 164592"/>
              <a:gd name="connsiteY33" fmla="*/ 198608 h 280416"/>
              <a:gd name="connsiteX34" fmla="*/ 130942 w 164592"/>
              <a:gd name="connsiteY34" fmla="*/ 197998 h 280416"/>
              <a:gd name="connsiteX35" fmla="*/ 116312 w 164592"/>
              <a:gd name="connsiteY35" fmla="*/ 169956 h 280416"/>
              <a:gd name="connsiteX36" fmla="*/ 123017 w 164592"/>
              <a:gd name="connsiteY36" fmla="*/ 149840 h 280416"/>
              <a:gd name="connsiteX37" fmla="*/ 121188 w 164592"/>
              <a:gd name="connsiteY37" fmla="*/ 140696 h 280416"/>
              <a:gd name="connsiteX38" fmla="*/ 142524 w 164592"/>
              <a:gd name="connsiteY38" fmla="*/ 130942 h 280416"/>
              <a:gd name="connsiteX39" fmla="*/ 148620 w 164592"/>
              <a:gd name="connsiteY39" fmla="*/ 96195 h 28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4592" h="280416">
                <a:moveTo>
                  <a:pt x="148620" y="96195"/>
                </a:moveTo>
                <a:lnTo>
                  <a:pt x="135819" y="82174"/>
                </a:lnTo>
                <a:lnTo>
                  <a:pt x="118140" y="63276"/>
                </a:lnTo>
                <a:lnTo>
                  <a:pt x="105339" y="62667"/>
                </a:lnTo>
                <a:lnTo>
                  <a:pt x="104729" y="42550"/>
                </a:lnTo>
                <a:lnTo>
                  <a:pt x="84612" y="17556"/>
                </a:lnTo>
                <a:lnTo>
                  <a:pt x="62667" y="2926"/>
                </a:lnTo>
                <a:lnTo>
                  <a:pt x="34625" y="26091"/>
                </a:lnTo>
                <a:lnTo>
                  <a:pt x="30968" y="40112"/>
                </a:lnTo>
                <a:lnTo>
                  <a:pt x="42550" y="54132"/>
                </a:lnTo>
                <a:lnTo>
                  <a:pt x="33406" y="61448"/>
                </a:lnTo>
                <a:lnTo>
                  <a:pt x="12680" y="68153"/>
                </a:lnTo>
                <a:lnTo>
                  <a:pt x="12680" y="85832"/>
                </a:lnTo>
                <a:lnTo>
                  <a:pt x="2926" y="96804"/>
                </a:lnTo>
                <a:lnTo>
                  <a:pt x="25481" y="126065"/>
                </a:lnTo>
                <a:lnTo>
                  <a:pt x="43160" y="124236"/>
                </a:lnTo>
                <a:lnTo>
                  <a:pt x="51084" y="133380"/>
                </a:lnTo>
                <a:lnTo>
                  <a:pt x="46208" y="150449"/>
                </a:lnTo>
                <a:lnTo>
                  <a:pt x="57790" y="155936"/>
                </a:lnTo>
                <a:lnTo>
                  <a:pt x="65105" y="174224"/>
                </a:lnTo>
                <a:lnTo>
                  <a:pt x="55352" y="187635"/>
                </a:lnTo>
                <a:lnTo>
                  <a:pt x="49256" y="220553"/>
                </a:lnTo>
                <a:lnTo>
                  <a:pt x="57790" y="240670"/>
                </a:lnTo>
                <a:lnTo>
                  <a:pt x="59619" y="258348"/>
                </a:lnTo>
                <a:lnTo>
                  <a:pt x="80955" y="276636"/>
                </a:lnTo>
                <a:lnTo>
                  <a:pt x="97414" y="278465"/>
                </a:lnTo>
                <a:lnTo>
                  <a:pt x="101681" y="270540"/>
                </a:lnTo>
                <a:lnTo>
                  <a:pt x="112044" y="269321"/>
                </a:lnTo>
                <a:lnTo>
                  <a:pt x="127894" y="262616"/>
                </a:lnTo>
                <a:lnTo>
                  <a:pt x="138867" y="252252"/>
                </a:lnTo>
                <a:lnTo>
                  <a:pt x="157764" y="255300"/>
                </a:lnTo>
                <a:lnTo>
                  <a:pt x="166299" y="254081"/>
                </a:lnTo>
                <a:lnTo>
                  <a:pt x="146182" y="219944"/>
                </a:lnTo>
                <a:lnTo>
                  <a:pt x="141915" y="198608"/>
                </a:lnTo>
                <a:lnTo>
                  <a:pt x="130942" y="197998"/>
                </a:lnTo>
                <a:lnTo>
                  <a:pt x="116312" y="169956"/>
                </a:lnTo>
                <a:lnTo>
                  <a:pt x="123017" y="149840"/>
                </a:lnTo>
                <a:lnTo>
                  <a:pt x="121188" y="140696"/>
                </a:lnTo>
                <a:lnTo>
                  <a:pt x="142524" y="130942"/>
                </a:lnTo>
                <a:lnTo>
                  <a:pt x="148620" y="9619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B63D28F2-6DFF-4CA3-8D1A-BA8815CD8D8B}"/>
              </a:ext>
            </a:extLst>
          </p:cNvPr>
          <p:cNvSpPr/>
          <p:nvPr/>
        </p:nvSpPr>
        <p:spPr>
          <a:xfrm>
            <a:off x="3866343" y="3674611"/>
            <a:ext cx="183260" cy="104720"/>
          </a:xfrm>
          <a:custGeom>
            <a:avLst/>
            <a:gdLst>
              <a:gd name="connsiteX0" fmla="*/ 215676 w 213360"/>
              <a:gd name="connsiteY0" fmla="*/ 42550 h 121920"/>
              <a:gd name="connsiteX1" fmla="*/ 207752 w 213360"/>
              <a:gd name="connsiteY1" fmla="*/ 31577 h 121920"/>
              <a:gd name="connsiteX2" fmla="*/ 196169 w 213360"/>
              <a:gd name="connsiteY2" fmla="*/ 25481 h 121920"/>
              <a:gd name="connsiteX3" fmla="*/ 187025 w 213360"/>
              <a:gd name="connsiteY3" fmla="*/ 16947 h 121920"/>
              <a:gd name="connsiteX4" fmla="*/ 177272 w 213360"/>
              <a:gd name="connsiteY4" fmla="*/ 9632 h 121920"/>
              <a:gd name="connsiteX5" fmla="*/ 172395 w 213360"/>
              <a:gd name="connsiteY5" fmla="*/ 9022 h 121920"/>
              <a:gd name="connsiteX6" fmla="*/ 157155 w 213360"/>
              <a:gd name="connsiteY6" fmla="*/ 3536 h 121920"/>
              <a:gd name="connsiteX7" fmla="*/ 150449 w 213360"/>
              <a:gd name="connsiteY7" fmla="*/ 6584 h 121920"/>
              <a:gd name="connsiteX8" fmla="*/ 141305 w 213360"/>
              <a:gd name="connsiteY8" fmla="*/ 7803 h 121920"/>
              <a:gd name="connsiteX9" fmla="*/ 133380 w 213360"/>
              <a:gd name="connsiteY9" fmla="*/ 5365 h 121920"/>
              <a:gd name="connsiteX10" fmla="*/ 123017 w 213360"/>
              <a:gd name="connsiteY10" fmla="*/ 2926 h 121920"/>
              <a:gd name="connsiteX11" fmla="*/ 118140 w 213360"/>
              <a:gd name="connsiteY11" fmla="*/ 7193 h 121920"/>
              <a:gd name="connsiteX12" fmla="*/ 107168 w 213360"/>
              <a:gd name="connsiteY12" fmla="*/ 11461 h 121920"/>
              <a:gd name="connsiteX13" fmla="*/ 91318 w 213360"/>
              <a:gd name="connsiteY13" fmla="*/ 12680 h 121920"/>
              <a:gd name="connsiteX14" fmla="*/ 76078 w 213360"/>
              <a:gd name="connsiteY14" fmla="*/ 9022 h 121920"/>
              <a:gd name="connsiteX15" fmla="*/ 70592 w 213360"/>
              <a:gd name="connsiteY15" fmla="*/ 11461 h 121920"/>
              <a:gd name="connsiteX16" fmla="*/ 67544 w 213360"/>
              <a:gd name="connsiteY16" fmla="*/ 7803 h 121920"/>
              <a:gd name="connsiteX17" fmla="*/ 57790 w 213360"/>
              <a:gd name="connsiteY17" fmla="*/ 8413 h 121920"/>
              <a:gd name="connsiteX18" fmla="*/ 49865 w 213360"/>
              <a:gd name="connsiteY18" fmla="*/ 15118 h 121920"/>
              <a:gd name="connsiteX19" fmla="*/ 46208 w 213360"/>
              <a:gd name="connsiteY19" fmla="*/ 13899 h 121920"/>
              <a:gd name="connsiteX20" fmla="*/ 29139 w 213360"/>
              <a:gd name="connsiteY20" fmla="*/ 28529 h 121920"/>
              <a:gd name="connsiteX21" fmla="*/ 12070 w 213360"/>
              <a:gd name="connsiteY21" fmla="*/ 39502 h 121920"/>
              <a:gd name="connsiteX22" fmla="*/ 9022 w 213360"/>
              <a:gd name="connsiteY22" fmla="*/ 46817 h 121920"/>
              <a:gd name="connsiteX23" fmla="*/ 10851 w 213360"/>
              <a:gd name="connsiteY23" fmla="*/ 54742 h 121920"/>
              <a:gd name="connsiteX24" fmla="*/ 2926 w 213360"/>
              <a:gd name="connsiteY24" fmla="*/ 64496 h 121920"/>
              <a:gd name="connsiteX25" fmla="*/ 12070 w 213360"/>
              <a:gd name="connsiteY25" fmla="*/ 67544 h 121920"/>
              <a:gd name="connsiteX26" fmla="*/ 18776 w 213360"/>
              <a:gd name="connsiteY26" fmla="*/ 75469 h 121920"/>
              <a:gd name="connsiteX27" fmla="*/ 28529 w 213360"/>
              <a:gd name="connsiteY27" fmla="*/ 81565 h 121920"/>
              <a:gd name="connsiteX28" fmla="*/ 29139 w 213360"/>
              <a:gd name="connsiteY28" fmla="*/ 87051 h 121920"/>
              <a:gd name="connsiteX29" fmla="*/ 44379 w 213360"/>
              <a:gd name="connsiteY29" fmla="*/ 82174 h 121920"/>
              <a:gd name="connsiteX30" fmla="*/ 51084 w 213360"/>
              <a:gd name="connsiteY30" fmla="*/ 85222 h 121920"/>
              <a:gd name="connsiteX31" fmla="*/ 55352 w 213360"/>
              <a:gd name="connsiteY31" fmla="*/ 89489 h 121920"/>
              <a:gd name="connsiteX32" fmla="*/ 51694 w 213360"/>
              <a:gd name="connsiteY32" fmla="*/ 104729 h 121920"/>
              <a:gd name="connsiteX33" fmla="*/ 62057 w 213360"/>
              <a:gd name="connsiteY33" fmla="*/ 108387 h 121920"/>
              <a:gd name="connsiteX34" fmla="*/ 66324 w 213360"/>
              <a:gd name="connsiteY34" fmla="*/ 120579 h 121920"/>
              <a:gd name="connsiteX35" fmla="*/ 77297 w 213360"/>
              <a:gd name="connsiteY35" fmla="*/ 118750 h 121920"/>
              <a:gd name="connsiteX36" fmla="*/ 82174 w 213360"/>
              <a:gd name="connsiteY36" fmla="*/ 109606 h 121920"/>
              <a:gd name="connsiteX37" fmla="*/ 87051 w 213360"/>
              <a:gd name="connsiteY37" fmla="*/ 109606 h 121920"/>
              <a:gd name="connsiteX38" fmla="*/ 88270 w 213360"/>
              <a:gd name="connsiteY38" fmla="*/ 90709 h 121920"/>
              <a:gd name="connsiteX39" fmla="*/ 96195 w 213360"/>
              <a:gd name="connsiteY39" fmla="*/ 89489 h 121920"/>
              <a:gd name="connsiteX40" fmla="*/ 103510 w 213360"/>
              <a:gd name="connsiteY40" fmla="*/ 89489 h 121920"/>
              <a:gd name="connsiteX41" fmla="*/ 112044 w 213360"/>
              <a:gd name="connsiteY41" fmla="*/ 79126 h 121920"/>
              <a:gd name="connsiteX42" fmla="*/ 121188 w 213360"/>
              <a:gd name="connsiteY42" fmla="*/ 87051 h 121920"/>
              <a:gd name="connsiteX43" fmla="*/ 124846 w 213360"/>
              <a:gd name="connsiteY43" fmla="*/ 82174 h 121920"/>
              <a:gd name="connsiteX44" fmla="*/ 131552 w 213360"/>
              <a:gd name="connsiteY44" fmla="*/ 77907 h 121920"/>
              <a:gd name="connsiteX45" fmla="*/ 144353 w 213360"/>
              <a:gd name="connsiteY45" fmla="*/ 66934 h 121920"/>
              <a:gd name="connsiteX46" fmla="*/ 146182 w 213360"/>
              <a:gd name="connsiteY46" fmla="*/ 59009 h 121920"/>
              <a:gd name="connsiteX47" fmla="*/ 149230 w 213360"/>
              <a:gd name="connsiteY47" fmla="*/ 59619 h 121920"/>
              <a:gd name="connsiteX48" fmla="*/ 154107 w 213360"/>
              <a:gd name="connsiteY48" fmla="*/ 50475 h 121920"/>
              <a:gd name="connsiteX49" fmla="*/ 157764 w 213360"/>
              <a:gd name="connsiteY49" fmla="*/ 49256 h 121920"/>
              <a:gd name="connsiteX50" fmla="*/ 163251 w 213360"/>
              <a:gd name="connsiteY50" fmla="*/ 54742 h 121920"/>
              <a:gd name="connsiteX51" fmla="*/ 169956 w 213360"/>
              <a:gd name="connsiteY51" fmla="*/ 56571 h 121920"/>
              <a:gd name="connsiteX52" fmla="*/ 177881 w 213360"/>
              <a:gd name="connsiteY52" fmla="*/ 51694 h 121920"/>
              <a:gd name="connsiteX53" fmla="*/ 186416 w 213360"/>
              <a:gd name="connsiteY53" fmla="*/ 51694 h 121920"/>
              <a:gd name="connsiteX54" fmla="*/ 198608 w 213360"/>
              <a:gd name="connsiteY54" fmla="*/ 46817 h 121920"/>
              <a:gd name="connsiteX55" fmla="*/ 204094 w 213360"/>
              <a:gd name="connsiteY55" fmla="*/ 41331 h 121920"/>
              <a:gd name="connsiteX56" fmla="*/ 215676 w 213360"/>
              <a:gd name="connsiteY56" fmla="*/ 4255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13360" h="121920">
                <a:moveTo>
                  <a:pt x="215676" y="42550"/>
                </a:moveTo>
                <a:lnTo>
                  <a:pt x="207752" y="31577"/>
                </a:lnTo>
                <a:lnTo>
                  <a:pt x="196169" y="25481"/>
                </a:lnTo>
                <a:lnTo>
                  <a:pt x="187025" y="16947"/>
                </a:lnTo>
                <a:lnTo>
                  <a:pt x="177272" y="9632"/>
                </a:lnTo>
                <a:lnTo>
                  <a:pt x="172395" y="9022"/>
                </a:lnTo>
                <a:lnTo>
                  <a:pt x="157155" y="3536"/>
                </a:lnTo>
                <a:lnTo>
                  <a:pt x="150449" y="6584"/>
                </a:lnTo>
                <a:lnTo>
                  <a:pt x="141305" y="7803"/>
                </a:lnTo>
                <a:lnTo>
                  <a:pt x="133380" y="5365"/>
                </a:lnTo>
                <a:lnTo>
                  <a:pt x="123017" y="2926"/>
                </a:lnTo>
                <a:lnTo>
                  <a:pt x="118140" y="7193"/>
                </a:lnTo>
                <a:lnTo>
                  <a:pt x="107168" y="11461"/>
                </a:lnTo>
                <a:lnTo>
                  <a:pt x="91318" y="12680"/>
                </a:lnTo>
                <a:lnTo>
                  <a:pt x="76078" y="9022"/>
                </a:lnTo>
                <a:lnTo>
                  <a:pt x="70592" y="11461"/>
                </a:lnTo>
                <a:lnTo>
                  <a:pt x="67544" y="7803"/>
                </a:lnTo>
                <a:lnTo>
                  <a:pt x="57790" y="8413"/>
                </a:lnTo>
                <a:lnTo>
                  <a:pt x="49865" y="15118"/>
                </a:lnTo>
                <a:lnTo>
                  <a:pt x="46208" y="13899"/>
                </a:lnTo>
                <a:lnTo>
                  <a:pt x="29139" y="28529"/>
                </a:lnTo>
                <a:lnTo>
                  <a:pt x="12070" y="39502"/>
                </a:lnTo>
                <a:lnTo>
                  <a:pt x="9022" y="46817"/>
                </a:lnTo>
                <a:lnTo>
                  <a:pt x="10851" y="54742"/>
                </a:lnTo>
                <a:lnTo>
                  <a:pt x="2926" y="64496"/>
                </a:lnTo>
                <a:lnTo>
                  <a:pt x="12070" y="67544"/>
                </a:lnTo>
                <a:lnTo>
                  <a:pt x="18776" y="75469"/>
                </a:lnTo>
                <a:lnTo>
                  <a:pt x="28529" y="81565"/>
                </a:lnTo>
                <a:lnTo>
                  <a:pt x="29139" y="87051"/>
                </a:lnTo>
                <a:lnTo>
                  <a:pt x="44379" y="82174"/>
                </a:lnTo>
                <a:lnTo>
                  <a:pt x="51084" y="85222"/>
                </a:lnTo>
                <a:lnTo>
                  <a:pt x="55352" y="89489"/>
                </a:lnTo>
                <a:lnTo>
                  <a:pt x="51694" y="104729"/>
                </a:lnTo>
                <a:lnTo>
                  <a:pt x="62057" y="108387"/>
                </a:lnTo>
                <a:lnTo>
                  <a:pt x="66324" y="120579"/>
                </a:lnTo>
                <a:lnTo>
                  <a:pt x="77297" y="118750"/>
                </a:lnTo>
                <a:lnTo>
                  <a:pt x="82174" y="109606"/>
                </a:lnTo>
                <a:lnTo>
                  <a:pt x="87051" y="109606"/>
                </a:lnTo>
                <a:lnTo>
                  <a:pt x="88270" y="90709"/>
                </a:lnTo>
                <a:lnTo>
                  <a:pt x="96195" y="89489"/>
                </a:lnTo>
                <a:lnTo>
                  <a:pt x="103510" y="89489"/>
                </a:lnTo>
                <a:lnTo>
                  <a:pt x="112044" y="79126"/>
                </a:lnTo>
                <a:lnTo>
                  <a:pt x="121188" y="87051"/>
                </a:lnTo>
                <a:lnTo>
                  <a:pt x="124846" y="82174"/>
                </a:lnTo>
                <a:lnTo>
                  <a:pt x="131552" y="77907"/>
                </a:lnTo>
                <a:lnTo>
                  <a:pt x="144353" y="66934"/>
                </a:lnTo>
                <a:lnTo>
                  <a:pt x="146182" y="59009"/>
                </a:lnTo>
                <a:lnTo>
                  <a:pt x="149230" y="59619"/>
                </a:lnTo>
                <a:lnTo>
                  <a:pt x="154107" y="50475"/>
                </a:lnTo>
                <a:lnTo>
                  <a:pt x="157764" y="49256"/>
                </a:lnTo>
                <a:lnTo>
                  <a:pt x="163251" y="54742"/>
                </a:lnTo>
                <a:lnTo>
                  <a:pt x="169956" y="56571"/>
                </a:lnTo>
                <a:lnTo>
                  <a:pt x="177881" y="51694"/>
                </a:lnTo>
                <a:lnTo>
                  <a:pt x="186416" y="51694"/>
                </a:lnTo>
                <a:lnTo>
                  <a:pt x="198608" y="46817"/>
                </a:lnTo>
                <a:lnTo>
                  <a:pt x="204094" y="41331"/>
                </a:lnTo>
                <a:lnTo>
                  <a:pt x="215676" y="4255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54917B28-9BBB-4A12-B35D-6EC7E2CA1456}"/>
              </a:ext>
            </a:extLst>
          </p:cNvPr>
          <p:cNvSpPr/>
          <p:nvPr/>
        </p:nvSpPr>
        <p:spPr>
          <a:xfrm>
            <a:off x="6830953" y="2662497"/>
            <a:ext cx="151844" cy="130899"/>
          </a:xfrm>
          <a:custGeom>
            <a:avLst/>
            <a:gdLst>
              <a:gd name="connsiteX0" fmla="*/ 122408 w 176784"/>
              <a:gd name="connsiteY0" fmla="*/ 23652 h 152400"/>
              <a:gd name="connsiteX1" fmla="*/ 98024 w 176784"/>
              <a:gd name="connsiteY1" fmla="*/ 7803 h 152400"/>
              <a:gd name="connsiteX2" fmla="*/ 88270 w 176784"/>
              <a:gd name="connsiteY2" fmla="*/ 2926 h 152400"/>
              <a:gd name="connsiteX3" fmla="*/ 64496 w 176784"/>
              <a:gd name="connsiteY3" fmla="*/ 13289 h 152400"/>
              <a:gd name="connsiteX4" fmla="*/ 62666 w 176784"/>
              <a:gd name="connsiteY4" fmla="*/ 28529 h 152400"/>
              <a:gd name="connsiteX5" fmla="*/ 52304 w 176784"/>
              <a:gd name="connsiteY5" fmla="*/ 32187 h 152400"/>
              <a:gd name="connsiteX6" fmla="*/ 53522 w 176784"/>
              <a:gd name="connsiteY6" fmla="*/ 42550 h 152400"/>
              <a:gd name="connsiteX7" fmla="*/ 41330 w 176784"/>
              <a:gd name="connsiteY7" fmla="*/ 41940 h 152400"/>
              <a:gd name="connsiteX8" fmla="*/ 30358 w 176784"/>
              <a:gd name="connsiteY8" fmla="*/ 35844 h 152400"/>
              <a:gd name="connsiteX9" fmla="*/ 25481 w 176784"/>
              <a:gd name="connsiteY9" fmla="*/ 41940 h 152400"/>
              <a:gd name="connsiteX10" fmla="*/ 4145 w 176784"/>
              <a:gd name="connsiteY10" fmla="*/ 40721 h 152400"/>
              <a:gd name="connsiteX11" fmla="*/ 2926 w 176784"/>
              <a:gd name="connsiteY11" fmla="*/ 41331 h 152400"/>
              <a:gd name="connsiteX12" fmla="*/ 2926 w 176784"/>
              <a:gd name="connsiteY12" fmla="*/ 54742 h 152400"/>
              <a:gd name="connsiteX13" fmla="*/ 13289 w 176784"/>
              <a:gd name="connsiteY13" fmla="*/ 66934 h 152400"/>
              <a:gd name="connsiteX14" fmla="*/ 21214 w 176784"/>
              <a:gd name="connsiteY14" fmla="*/ 51084 h 152400"/>
              <a:gd name="connsiteX15" fmla="*/ 41330 w 176784"/>
              <a:gd name="connsiteY15" fmla="*/ 57180 h 152400"/>
              <a:gd name="connsiteX16" fmla="*/ 43160 w 176784"/>
              <a:gd name="connsiteY16" fmla="*/ 69372 h 152400"/>
              <a:gd name="connsiteX17" fmla="*/ 58400 w 176784"/>
              <a:gd name="connsiteY17" fmla="*/ 85222 h 152400"/>
              <a:gd name="connsiteX18" fmla="*/ 52304 w 176784"/>
              <a:gd name="connsiteY18" fmla="*/ 88270 h 152400"/>
              <a:gd name="connsiteX19" fmla="*/ 80345 w 176784"/>
              <a:gd name="connsiteY19" fmla="*/ 115702 h 152400"/>
              <a:gd name="connsiteX20" fmla="*/ 109606 w 176784"/>
              <a:gd name="connsiteY20" fmla="*/ 126675 h 152400"/>
              <a:gd name="connsiteX21" fmla="*/ 128504 w 176784"/>
              <a:gd name="connsiteY21" fmla="*/ 140086 h 152400"/>
              <a:gd name="connsiteX22" fmla="*/ 158984 w 176784"/>
              <a:gd name="connsiteY22" fmla="*/ 154107 h 152400"/>
              <a:gd name="connsiteX23" fmla="*/ 158984 w 176784"/>
              <a:gd name="connsiteY23" fmla="*/ 154107 h 152400"/>
              <a:gd name="connsiteX24" fmla="*/ 162032 w 176784"/>
              <a:gd name="connsiteY24" fmla="*/ 148011 h 152400"/>
              <a:gd name="connsiteX25" fmla="*/ 133381 w 176784"/>
              <a:gd name="connsiteY25" fmla="*/ 133380 h 152400"/>
              <a:gd name="connsiteX26" fmla="*/ 119969 w 176784"/>
              <a:gd name="connsiteY26" fmla="*/ 118140 h 152400"/>
              <a:gd name="connsiteX27" fmla="*/ 107777 w 176784"/>
              <a:gd name="connsiteY27" fmla="*/ 109606 h 152400"/>
              <a:gd name="connsiteX28" fmla="*/ 92537 w 176784"/>
              <a:gd name="connsiteY28" fmla="*/ 95585 h 152400"/>
              <a:gd name="connsiteX29" fmla="*/ 84613 w 176784"/>
              <a:gd name="connsiteY29" fmla="*/ 84003 h 152400"/>
              <a:gd name="connsiteX30" fmla="*/ 68153 w 176784"/>
              <a:gd name="connsiteY30" fmla="*/ 66324 h 152400"/>
              <a:gd name="connsiteX31" fmla="*/ 73640 w 176784"/>
              <a:gd name="connsiteY31" fmla="*/ 51084 h 152400"/>
              <a:gd name="connsiteX32" fmla="*/ 85222 w 176784"/>
              <a:gd name="connsiteY32" fmla="*/ 59619 h 152400"/>
              <a:gd name="connsiteX33" fmla="*/ 91318 w 176784"/>
              <a:gd name="connsiteY33" fmla="*/ 51694 h 152400"/>
              <a:gd name="connsiteX34" fmla="*/ 105338 w 176784"/>
              <a:gd name="connsiteY34" fmla="*/ 51084 h 152400"/>
              <a:gd name="connsiteX35" fmla="*/ 132161 w 176784"/>
              <a:gd name="connsiteY35" fmla="*/ 57180 h 152400"/>
              <a:gd name="connsiteX36" fmla="*/ 153497 w 176784"/>
              <a:gd name="connsiteY36" fmla="*/ 56571 h 152400"/>
              <a:gd name="connsiteX37" fmla="*/ 168128 w 176784"/>
              <a:gd name="connsiteY37" fmla="*/ 65105 h 152400"/>
              <a:gd name="connsiteX38" fmla="*/ 168128 w 176784"/>
              <a:gd name="connsiteY38" fmla="*/ 65105 h 152400"/>
              <a:gd name="connsiteX39" fmla="*/ 178490 w 176784"/>
              <a:gd name="connsiteY39" fmla="*/ 51084 h 152400"/>
              <a:gd name="connsiteX40" fmla="*/ 168128 w 176784"/>
              <a:gd name="connsiteY40" fmla="*/ 40112 h 152400"/>
              <a:gd name="connsiteX41" fmla="*/ 158984 w 176784"/>
              <a:gd name="connsiteY41" fmla="*/ 25481 h 152400"/>
              <a:gd name="connsiteX42" fmla="*/ 158984 w 176784"/>
              <a:gd name="connsiteY42" fmla="*/ 25481 h 152400"/>
              <a:gd name="connsiteX43" fmla="*/ 148010 w 176784"/>
              <a:gd name="connsiteY43" fmla="*/ 30968 h 152400"/>
              <a:gd name="connsiteX44" fmla="*/ 122408 w 176784"/>
              <a:gd name="connsiteY44" fmla="*/ 23652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76784" h="152400">
                <a:moveTo>
                  <a:pt x="122408" y="23652"/>
                </a:moveTo>
                <a:lnTo>
                  <a:pt x="98024" y="7803"/>
                </a:lnTo>
                <a:lnTo>
                  <a:pt x="88270" y="2926"/>
                </a:lnTo>
                <a:lnTo>
                  <a:pt x="64496" y="13289"/>
                </a:lnTo>
                <a:lnTo>
                  <a:pt x="62666" y="28529"/>
                </a:lnTo>
                <a:lnTo>
                  <a:pt x="52304" y="32187"/>
                </a:lnTo>
                <a:lnTo>
                  <a:pt x="53522" y="42550"/>
                </a:lnTo>
                <a:lnTo>
                  <a:pt x="41330" y="41940"/>
                </a:lnTo>
                <a:lnTo>
                  <a:pt x="30358" y="35844"/>
                </a:lnTo>
                <a:lnTo>
                  <a:pt x="25481" y="41940"/>
                </a:lnTo>
                <a:lnTo>
                  <a:pt x="4145" y="40721"/>
                </a:lnTo>
                <a:lnTo>
                  <a:pt x="2926" y="41331"/>
                </a:lnTo>
                <a:lnTo>
                  <a:pt x="2926" y="54742"/>
                </a:lnTo>
                <a:lnTo>
                  <a:pt x="13289" y="66934"/>
                </a:lnTo>
                <a:lnTo>
                  <a:pt x="21214" y="51084"/>
                </a:lnTo>
                <a:lnTo>
                  <a:pt x="41330" y="57180"/>
                </a:lnTo>
                <a:lnTo>
                  <a:pt x="43160" y="69372"/>
                </a:lnTo>
                <a:lnTo>
                  <a:pt x="58400" y="85222"/>
                </a:lnTo>
                <a:lnTo>
                  <a:pt x="52304" y="88270"/>
                </a:lnTo>
                <a:lnTo>
                  <a:pt x="80345" y="115702"/>
                </a:lnTo>
                <a:lnTo>
                  <a:pt x="109606" y="126675"/>
                </a:lnTo>
                <a:lnTo>
                  <a:pt x="128504" y="140086"/>
                </a:lnTo>
                <a:lnTo>
                  <a:pt x="158984" y="154107"/>
                </a:lnTo>
                <a:lnTo>
                  <a:pt x="158984" y="154107"/>
                </a:lnTo>
                <a:lnTo>
                  <a:pt x="162032" y="148011"/>
                </a:lnTo>
                <a:lnTo>
                  <a:pt x="133381" y="133380"/>
                </a:lnTo>
                <a:lnTo>
                  <a:pt x="119969" y="118140"/>
                </a:lnTo>
                <a:lnTo>
                  <a:pt x="107777" y="109606"/>
                </a:lnTo>
                <a:lnTo>
                  <a:pt x="92537" y="95585"/>
                </a:lnTo>
                <a:lnTo>
                  <a:pt x="84613" y="84003"/>
                </a:lnTo>
                <a:lnTo>
                  <a:pt x="68153" y="66324"/>
                </a:lnTo>
                <a:lnTo>
                  <a:pt x="73640" y="51084"/>
                </a:lnTo>
                <a:lnTo>
                  <a:pt x="85222" y="59619"/>
                </a:lnTo>
                <a:lnTo>
                  <a:pt x="91318" y="51694"/>
                </a:lnTo>
                <a:lnTo>
                  <a:pt x="105338" y="51084"/>
                </a:lnTo>
                <a:lnTo>
                  <a:pt x="132161" y="57180"/>
                </a:lnTo>
                <a:lnTo>
                  <a:pt x="153497" y="56571"/>
                </a:lnTo>
                <a:lnTo>
                  <a:pt x="168128" y="65105"/>
                </a:lnTo>
                <a:lnTo>
                  <a:pt x="168128" y="65105"/>
                </a:lnTo>
                <a:lnTo>
                  <a:pt x="178490" y="51084"/>
                </a:lnTo>
                <a:lnTo>
                  <a:pt x="168128" y="40112"/>
                </a:lnTo>
                <a:lnTo>
                  <a:pt x="158984" y="25481"/>
                </a:lnTo>
                <a:lnTo>
                  <a:pt x="158984" y="25481"/>
                </a:lnTo>
                <a:lnTo>
                  <a:pt x="148010" y="30968"/>
                </a:lnTo>
                <a:lnTo>
                  <a:pt x="122408" y="2365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A351971B-F7FC-43B0-AA4A-A930B026BED8}"/>
              </a:ext>
            </a:extLst>
          </p:cNvPr>
          <p:cNvSpPr/>
          <p:nvPr/>
        </p:nvSpPr>
        <p:spPr>
          <a:xfrm>
            <a:off x="4312972" y="3544759"/>
            <a:ext cx="89012" cy="62832"/>
          </a:xfrm>
          <a:custGeom>
            <a:avLst/>
            <a:gdLst>
              <a:gd name="connsiteX0" fmla="*/ 101072 w 103632"/>
              <a:gd name="connsiteY0" fmla="*/ 10241 h 73152"/>
              <a:gd name="connsiteX1" fmla="*/ 73030 w 103632"/>
              <a:gd name="connsiteY1" fmla="*/ 4145 h 73152"/>
              <a:gd name="connsiteX2" fmla="*/ 52304 w 103632"/>
              <a:gd name="connsiteY2" fmla="*/ 2926 h 73152"/>
              <a:gd name="connsiteX3" fmla="*/ 43769 w 103632"/>
              <a:gd name="connsiteY3" fmla="*/ 13289 h 73152"/>
              <a:gd name="connsiteX4" fmla="*/ 64496 w 103632"/>
              <a:gd name="connsiteY4" fmla="*/ 19385 h 73152"/>
              <a:gd name="connsiteX5" fmla="*/ 62667 w 103632"/>
              <a:gd name="connsiteY5" fmla="*/ 34016 h 73152"/>
              <a:gd name="connsiteX6" fmla="*/ 76078 w 103632"/>
              <a:gd name="connsiteY6" fmla="*/ 51084 h 73152"/>
              <a:gd name="connsiteX7" fmla="*/ 63277 w 103632"/>
              <a:gd name="connsiteY7" fmla="*/ 59619 h 73152"/>
              <a:gd name="connsiteX8" fmla="*/ 37673 w 103632"/>
              <a:gd name="connsiteY8" fmla="*/ 56571 h 73152"/>
              <a:gd name="connsiteX9" fmla="*/ 7193 w 103632"/>
              <a:gd name="connsiteY9" fmla="*/ 51084 h 73152"/>
              <a:gd name="connsiteX10" fmla="*/ 2926 w 103632"/>
              <a:gd name="connsiteY10" fmla="*/ 63886 h 73152"/>
              <a:gd name="connsiteX11" fmla="*/ 19995 w 103632"/>
              <a:gd name="connsiteY11" fmla="*/ 75468 h 73152"/>
              <a:gd name="connsiteX12" fmla="*/ 36454 w 103632"/>
              <a:gd name="connsiteY12" fmla="*/ 68763 h 73152"/>
              <a:gd name="connsiteX13" fmla="*/ 56571 w 103632"/>
              <a:gd name="connsiteY13" fmla="*/ 71201 h 73152"/>
              <a:gd name="connsiteX14" fmla="*/ 73030 w 103632"/>
              <a:gd name="connsiteY14" fmla="*/ 68763 h 73152"/>
              <a:gd name="connsiteX15" fmla="*/ 94976 w 103632"/>
              <a:gd name="connsiteY15" fmla="*/ 75468 h 73152"/>
              <a:gd name="connsiteX16" fmla="*/ 96195 w 103632"/>
              <a:gd name="connsiteY16" fmla="*/ 64496 h 73152"/>
              <a:gd name="connsiteX17" fmla="*/ 88880 w 103632"/>
              <a:gd name="connsiteY17" fmla="*/ 52913 h 73152"/>
              <a:gd name="connsiteX18" fmla="*/ 98024 w 103632"/>
              <a:gd name="connsiteY18" fmla="*/ 46208 h 73152"/>
              <a:gd name="connsiteX19" fmla="*/ 102291 w 103632"/>
              <a:gd name="connsiteY19" fmla="*/ 31577 h 73152"/>
              <a:gd name="connsiteX20" fmla="*/ 101072 w 103632"/>
              <a:gd name="connsiteY20" fmla="*/ 10241 h 7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3632" h="73152">
                <a:moveTo>
                  <a:pt x="101072" y="10241"/>
                </a:moveTo>
                <a:lnTo>
                  <a:pt x="73030" y="4145"/>
                </a:lnTo>
                <a:lnTo>
                  <a:pt x="52304" y="2926"/>
                </a:lnTo>
                <a:lnTo>
                  <a:pt x="43769" y="13289"/>
                </a:lnTo>
                <a:lnTo>
                  <a:pt x="64496" y="19385"/>
                </a:lnTo>
                <a:lnTo>
                  <a:pt x="62667" y="34016"/>
                </a:lnTo>
                <a:lnTo>
                  <a:pt x="76078" y="51084"/>
                </a:lnTo>
                <a:lnTo>
                  <a:pt x="63277" y="59619"/>
                </a:lnTo>
                <a:lnTo>
                  <a:pt x="37673" y="56571"/>
                </a:lnTo>
                <a:lnTo>
                  <a:pt x="7193" y="51084"/>
                </a:lnTo>
                <a:lnTo>
                  <a:pt x="2926" y="63886"/>
                </a:lnTo>
                <a:lnTo>
                  <a:pt x="19995" y="75468"/>
                </a:lnTo>
                <a:lnTo>
                  <a:pt x="36454" y="68763"/>
                </a:lnTo>
                <a:lnTo>
                  <a:pt x="56571" y="71201"/>
                </a:lnTo>
                <a:lnTo>
                  <a:pt x="73030" y="68763"/>
                </a:lnTo>
                <a:lnTo>
                  <a:pt x="94976" y="75468"/>
                </a:lnTo>
                <a:lnTo>
                  <a:pt x="96195" y="64496"/>
                </a:lnTo>
                <a:lnTo>
                  <a:pt x="88880" y="52913"/>
                </a:lnTo>
                <a:lnTo>
                  <a:pt x="98024" y="46208"/>
                </a:lnTo>
                <a:lnTo>
                  <a:pt x="102291" y="31577"/>
                </a:lnTo>
                <a:lnTo>
                  <a:pt x="101072" y="1024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FA8D98E7-05E6-4BA4-89C2-16ED5463F3CB}"/>
              </a:ext>
            </a:extLst>
          </p:cNvPr>
          <p:cNvSpPr/>
          <p:nvPr/>
        </p:nvSpPr>
        <p:spPr>
          <a:xfrm>
            <a:off x="6893785" y="2593381"/>
            <a:ext cx="167552" cy="94248"/>
          </a:xfrm>
          <a:custGeom>
            <a:avLst/>
            <a:gdLst>
              <a:gd name="connsiteX0" fmla="*/ 135209 w 195072"/>
              <a:gd name="connsiteY0" fmla="*/ 2926 h 109728"/>
              <a:gd name="connsiteX1" fmla="*/ 125456 w 195072"/>
              <a:gd name="connsiteY1" fmla="*/ 5365 h 109728"/>
              <a:gd name="connsiteX2" fmla="*/ 119360 w 195072"/>
              <a:gd name="connsiteY2" fmla="*/ 14509 h 109728"/>
              <a:gd name="connsiteX3" fmla="*/ 105949 w 195072"/>
              <a:gd name="connsiteY3" fmla="*/ 18776 h 109728"/>
              <a:gd name="connsiteX4" fmla="*/ 102290 w 195072"/>
              <a:gd name="connsiteY4" fmla="*/ 16337 h 109728"/>
              <a:gd name="connsiteX5" fmla="*/ 88270 w 195072"/>
              <a:gd name="connsiteY5" fmla="*/ 22433 h 109728"/>
              <a:gd name="connsiteX6" fmla="*/ 76688 w 195072"/>
              <a:gd name="connsiteY6" fmla="*/ 23653 h 109728"/>
              <a:gd name="connsiteX7" fmla="*/ 74858 w 195072"/>
              <a:gd name="connsiteY7" fmla="*/ 30968 h 109728"/>
              <a:gd name="connsiteX8" fmla="*/ 49865 w 195072"/>
              <a:gd name="connsiteY8" fmla="*/ 35845 h 109728"/>
              <a:gd name="connsiteX9" fmla="*/ 38282 w 195072"/>
              <a:gd name="connsiteY9" fmla="*/ 31577 h 109728"/>
              <a:gd name="connsiteX10" fmla="*/ 22433 w 195072"/>
              <a:gd name="connsiteY10" fmla="*/ 21824 h 109728"/>
              <a:gd name="connsiteX11" fmla="*/ 21214 w 195072"/>
              <a:gd name="connsiteY11" fmla="*/ 37673 h 109728"/>
              <a:gd name="connsiteX12" fmla="*/ 4145 w 195072"/>
              <a:gd name="connsiteY12" fmla="*/ 37673 h 109728"/>
              <a:gd name="connsiteX13" fmla="*/ 10850 w 195072"/>
              <a:gd name="connsiteY13" fmla="*/ 45598 h 109728"/>
              <a:gd name="connsiteX14" fmla="*/ 2926 w 195072"/>
              <a:gd name="connsiteY14" fmla="*/ 69982 h 109728"/>
              <a:gd name="connsiteX15" fmla="*/ 7802 w 195072"/>
              <a:gd name="connsiteY15" fmla="*/ 70592 h 109728"/>
              <a:gd name="connsiteX16" fmla="*/ 15118 w 195072"/>
              <a:gd name="connsiteY16" fmla="*/ 83393 h 109728"/>
              <a:gd name="connsiteX17" fmla="*/ 24872 w 195072"/>
              <a:gd name="connsiteY17" fmla="*/ 88270 h 109728"/>
              <a:gd name="connsiteX18" fmla="*/ 49256 w 195072"/>
              <a:gd name="connsiteY18" fmla="*/ 104120 h 109728"/>
              <a:gd name="connsiteX19" fmla="*/ 74858 w 195072"/>
              <a:gd name="connsiteY19" fmla="*/ 111435 h 109728"/>
              <a:gd name="connsiteX20" fmla="*/ 85832 w 195072"/>
              <a:gd name="connsiteY20" fmla="*/ 105949 h 109728"/>
              <a:gd name="connsiteX21" fmla="*/ 85832 w 195072"/>
              <a:gd name="connsiteY21" fmla="*/ 105949 h 109728"/>
              <a:gd name="connsiteX22" fmla="*/ 108386 w 195072"/>
              <a:gd name="connsiteY22" fmla="*/ 96195 h 109728"/>
              <a:gd name="connsiteX23" fmla="*/ 127894 w 195072"/>
              <a:gd name="connsiteY23" fmla="*/ 97414 h 109728"/>
              <a:gd name="connsiteX24" fmla="*/ 151058 w 195072"/>
              <a:gd name="connsiteY24" fmla="*/ 90709 h 109728"/>
              <a:gd name="connsiteX25" fmla="*/ 166909 w 195072"/>
              <a:gd name="connsiteY25" fmla="*/ 64496 h 109728"/>
              <a:gd name="connsiteX26" fmla="*/ 178490 w 195072"/>
              <a:gd name="connsiteY26" fmla="*/ 38893 h 109728"/>
              <a:gd name="connsiteX27" fmla="*/ 196169 w 195072"/>
              <a:gd name="connsiteY27" fmla="*/ 30968 h 109728"/>
              <a:gd name="connsiteX28" fmla="*/ 192512 w 195072"/>
              <a:gd name="connsiteY28" fmla="*/ 21214 h 109728"/>
              <a:gd name="connsiteX29" fmla="*/ 174833 w 195072"/>
              <a:gd name="connsiteY29" fmla="*/ 10851 h 109728"/>
              <a:gd name="connsiteX30" fmla="*/ 168737 w 195072"/>
              <a:gd name="connsiteY30" fmla="*/ 14509 h 109728"/>
              <a:gd name="connsiteX31" fmla="*/ 135209 w 195072"/>
              <a:gd name="connsiteY31" fmla="*/ 2926 h 10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5072" h="109728">
                <a:moveTo>
                  <a:pt x="135209" y="2926"/>
                </a:moveTo>
                <a:lnTo>
                  <a:pt x="125456" y="5365"/>
                </a:lnTo>
                <a:lnTo>
                  <a:pt x="119360" y="14509"/>
                </a:lnTo>
                <a:lnTo>
                  <a:pt x="105949" y="18776"/>
                </a:lnTo>
                <a:lnTo>
                  <a:pt x="102290" y="16337"/>
                </a:lnTo>
                <a:lnTo>
                  <a:pt x="88270" y="22433"/>
                </a:lnTo>
                <a:lnTo>
                  <a:pt x="76688" y="23653"/>
                </a:lnTo>
                <a:lnTo>
                  <a:pt x="74858" y="30968"/>
                </a:lnTo>
                <a:lnTo>
                  <a:pt x="49865" y="35845"/>
                </a:lnTo>
                <a:lnTo>
                  <a:pt x="38282" y="31577"/>
                </a:lnTo>
                <a:lnTo>
                  <a:pt x="22433" y="21824"/>
                </a:lnTo>
                <a:lnTo>
                  <a:pt x="21214" y="37673"/>
                </a:lnTo>
                <a:lnTo>
                  <a:pt x="4145" y="37673"/>
                </a:lnTo>
                <a:lnTo>
                  <a:pt x="10850" y="45598"/>
                </a:lnTo>
                <a:lnTo>
                  <a:pt x="2926" y="69982"/>
                </a:lnTo>
                <a:lnTo>
                  <a:pt x="7802" y="70592"/>
                </a:lnTo>
                <a:lnTo>
                  <a:pt x="15118" y="83393"/>
                </a:lnTo>
                <a:lnTo>
                  <a:pt x="24872" y="88270"/>
                </a:lnTo>
                <a:lnTo>
                  <a:pt x="49256" y="104120"/>
                </a:lnTo>
                <a:lnTo>
                  <a:pt x="74858" y="111435"/>
                </a:lnTo>
                <a:lnTo>
                  <a:pt x="85832" y="105949"/>
                </a:lnTo>
                <a:lnTo>
                  <a:pt x="85832" y="105949"/>
                </a:lnTo>
                <a:lnTo>
                  <a:pt x="108386" y="96195"/>
                </a:lnTo>
                <a:lnTo>
                  <a:pt x="127894" y="97414"/>
                </a:lnTo>
                <a:lnTo>
                  <a:pt x="151058" y="90709"/>
                </a:lnTo>
                <a:lnTo>
                  <a:pt x="166909" y="64496"/>
                </a:lnTo>
                <a:lnTo>
                  <a:pt x="178490" y="38893"/>
                </a:lnTo>
                <a:lnTo>
                  <a:pt x="196169" y="30968"/>
                </a:lnTo>
                <a:lnTo>
                  <a:pt x="192512" y="21214"/>
                </a:lnTo>
                <a:lnTo>
                  <a:pt x="174833" y="10851"/>
                </a:lnTo>
                <a:lnTo>
                  <a:pt x="168737" y="14509"/>
                </a:lnTo>
                <a:lnTo>
                  <a:pt x="135209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94674593-C935-489F-8BB2-DB7877E5D9FE}"/>
              </a:ext>
            </a:extLst>
          </p:cNvPr>
          <p:cNvSpPr/>
          <p:nvPr/>
        </p:nvSpPr>
        <p:spPr>
          <a:xfrm>
            <a:off x="9270919" y="4025421"/>
            <a:ext cx="1350883" cy="528834"/>
          </a:xfrm>
          <a:custGeom>
            <a:avLst/>
            <a:gdLst>
              <a:gd name="connsiteX0" fmla="*/ 859414 w 1572768"/>
              <a:gd name="connsiteY0" fmla="*/ 612526 h 615696"/>
              <a:gd name="connsiteX1" fmla="*/ 862462 w 1572768"/>
              <a:gd name="connsiteY1" fmla="*/ 602163 h 615696"/>
              <a:gd name="connsiteX2" fmla="*/ 851489 w 1572768"/>
              <a:gd name="connsiteY2" fmla="*/ 590581 h 615696"/>
              <a:gd name="connsiteX3" fmla="*/ 834421 w 1572768"/>
              <a:gd name="connsiteY3" fmla="*/ 578389 h 615696"/>
              <a:gd name="connsiteX4" fmla="*/ 802112 w 1572768"/>
              <a:gd name="connsiteY4" fmla="*/ 586313 h 615696"/>
              <a:gd name="connsiteX5" fmla="*/ 844784 w 1572768"/>
              <a:gd name="connsiteY5" fmla="*/ 613136 h 615696"/>
              <a:gd name="connsiteX6" fmla="*/ 859414 w 1572768"/>
              <a:gd name="connsiteY6" fmla="*/ 612526 h 615696"/>
              <a:gd name="connsiteX7" fmla="*/ 986821 w 1572768"/>
              <a:gd name="connsiteY7" fmla="*/ 608869 h 615696"/>
              <a:gd name="connsiteX8" fmla="*/ 1011205 w 1572768"/>
              <a:gd name="connsiteY8" fmla="*/ 579608 h 615696"/>
              <a:gd name="connsiteX9" fmla="*/ 1011814 w 1572768"/>
              <a:gd name="connsiteY9" fmla="*/ 568025 h 615696"/>
              <a:gd name="connsiteX10" fmla="*/ 1008766 w 1572768"/>
              <a:gd name="connsiteY10" fmla="*/ 560101 h 615696"/>
              <a:gd name="connsiteX11" fmla="*/ 974018 w 1572768"/>
              <a:gd name="connsiteY11" fmla="*/ 575950 h 615696"/>
              <a:gd name="connsiteX12" fmla="*/ 956950 w 1572768"/>
              <a:gd name="connsiteY12" fmla="*/ 599725 h 615696"/>
              <a:gd name="connsiteX13" fmla="*/ 952682 w 1572768"/>
              <a:gd name="connsiteY13" fmla="*/ 612526 h 615696"/>
              <a:gd name="connsiteX14" fmla="*/ 956341 w 1572768"/>
              <a:gd name="connsiteY14" fmla="*/ 617403 h 615696"/>
              <a:gd name="connsiteX15" fmla="*/ 986821 w 1572768"/>
              <a:gd name="connsiteY15" fmla="*/ 608869 h 615696"/>
              <a:gd name="connsiteX16" fmla="*/ 769802 w 1572768"/>
              <a:gd name="connsiteY16" fmla="*/ 529621 h 615696"/>
              <a:gd name="connsiteX17" fmla="*/ 760049 w 1572768"/>
              <a:gd name="connsiteY17" fmla="*/ 543032 h 615696"/>
              <a:gd name="connsiteX18" fmla="*/ 741152 w 1572768"/>
              <a:gd name="connsiteY18" fmla="*/ 543641 h 615696"/>
              <a:gd name="connsiteX19" fmla="*/ 727741 w 1572768"/>
              <a:gd name="connsiteY19" fmla="*/ 565587 h 615696"/>
              <a:gd name="connsiteX20" fmla="*/ 746029 w 1572768"/>
              <a:gd name="connsiteY20" fmla="*/ 566197 h 615696"/>
              <a:gd name="connsiteX21" fmla="*/ 769802 w 1572768"/>
              <a:gd name="connsiteY21" fmla="*/ 560710 h 615696"/>
              <a:gd name="connsiteX22" fmla="*/ 810037 w 1572768"/>
              <a:gd name="connsiteY22" fmla="*/ 553395 h 615696"/>
              <a:gd name="connsiteX23" fmla="*/ 802721 w 1572768"/>
              <a:gd name="connsiteY23" fmla="*/ 536326 h 615696"/>
              <a:gd name="connsiteX24" fmla="*/ 781385 w 1572768"/>
              <a:gd name="connsiteY24" fmla="*/ 539984 h 615696"/>
              <a:gd name="connsiteX25" fmla="*/ 769802 w 1572768"/>
              <a:gd name="connsiteY25" fmla="*/ 529621 h 615696"/>
              <a:gd name="connsiteX26" fmla="*/ 941101 w 1572768"/>
              <a:gd name="connsiteY26" fmla="*/ 529621 h 615696"/>
              <a:gd name="connsiteX27" fmla="*/ 909401 w 1572768"/>
              <a:gd name="connsiteY27" fmla="*/ 543641 h 615696"/>
              <a:gd name="connsiteX28" fmla="*/ 886237 w 1572768"/>
              <a:gd name="connsiteY28" fmla="*/ 546689 h 615696"/>
              <a:gd name="connsiteX29" fmla="*/ 865510 w 1572768"/>
              <a:gd name="connsiteY29" fmla="*/ 535107 h 615696"/>
              <a:gd name="connsiteX30" fmla="*/ 838078 w 1572768"/>
              <a:gd name="connsiteY30" fmla="*/ 543032 h 615696"/>
              <a:gd name="connsiteX31" fmla="*/ 836858 w 1572768"/>
              <a:gd name="connsiteY31" fmla="*/ 557053 h 615696"/>
              <a:gd name="connsiteX32" fmla="*/ 881969 w 1572768"/>
              <a:gd name="connsiteY32" fmla="*/ 561929 h 615696"/>
              <a:gd name="connsiteX33" fmla="*/ 934394 w 1572768"/>
              <a:gd name="connsiteY33" fmla="*/ 550957 h 615696"/>
              <a:gd name="connsiteX34" fmla="*/ 941101 w 1572768"/>
              <a:gd name="connsiteY34" fmla="*/ 529621 h 615696"/>
              <a:gd name="connsiteX35" fmla="*/ 456469 w 1572768"/>
              <a:gd name="connsiteY35" fmla="*/ 478414 h 615696"/>
              <a:gd name="connsiteX36" fmla="*/ 452201 w 1572768"/>
              <a:gd name="connsiteY36" fmla="*/ 464393 h 615696"/>
              <a:gd name="connsiteX37" fmla="*/ 438181 w 1572768"/>
              <a:gd name="connsiteY37" fmla="*/ 461345 h 615696"/>
              <a:gd name="connsiteX38" fmla="*/ 411358 w 1572768"/>
              <a:gd name="connsiteY38" fmla="*/ 446715 h 615696"/>
              <a:gd name="connsiteX39" fmla="*/ 369905 w 1572768"/>
              <a:gd name="connsiteY39" fmla="*/ 444277 h 615696"/>
              <a:gd name="connsiteX40" fmla="*/ 344912 w 1572768"/>
              <a:gd name="connsiteY40" fmla="*/ 481462 h 615696"/>
              <a:gd name="connsiteX41" fmla="*/ 376001 w 1572768"/>
              <a:gd name="connsiteY41" fmla="*/ 483901 h 615696"/>
              <a:gd name="connsiteX42" fmla="*/ 380878 w 1572768"/>
              <a:gd name="connsiteY42" fmla="*/ 500969 h 615696"/>
              <a:gd name="connsiteX43" fmla="*/ 441838 w 1572768"/>
              <a:gd name="connsiteY43" fmla="*/ 516819 h 615696"/>
              <a:gd name="connsiteX44" fmla="*/ 456469 w 1572768"/>
              <a:gd name="connsiteY44" fmla="*/ 511942 h 615696"/>
              <a:gd name="connsiteX45" fmla="*/ 481462 w 1572768"/>
              <a:gd name="connsiteY45" fmla="*/ 515600 h 615696"/>
              <a:gd name="connsiteX46" fmla="*/ 519866 w 1572768"/>
              <a:gd name="connsiteY46" fmla="*/ 530230 h 615696"/>
              <a:gd name="connsiteX47" fmla="*/ 551566 w 1572768"/>
              <a:gd name="connsiteY47" fmla="*/ 537545 h 615696"/>
              <a:gd name="connsiteX48" fmla="*/ 586922 w 1572768"/>
              <a:gd name="connsiteY48" fmla="*/ 540593 h 615696"/>
              <a:gd name="connsiteX49" fmla="*/ 618013 w 1572768"/>
              <a:gd name="connsiteY49" fmla="*/ 539374 h 615696"/>
              <a:gd name="connsiteX50" fmla="*/ 653978 w 1572768"/>
              <a:gd name="connsiteY50" fmla="*/ 554614 h 615696"/>
              <a:gd name="connsiteX51" fmla="*/ 694213 w 1572768"/>
              <a:gd name="connsiteY51" fmla="*/ 539984 h 615696"/>
              <a:gd name="connsiteX52" fmla="*/ 653978 w 1572768"/>
              <a:gd name="connsiteY52" fmla="*/ 516819 h 615696"/>
              <a:gd name="connsiteX53" fmla="*/ 603382 w 1572768"/>
              <a:gd name="connsiteY53" fmla="*/ 510113 h 615696"/>
              <a:gd name="connsiteX54" fmla="*/ 592409 w 1572768"/>
              <a:gd name="connsiteY54" fmla="*/ 485120 h 615696"/>
              <a:gd name="connsiteX55" fmla="*/ 529621 w 1572768"/>
              <a:gd name="connsiteY55" fmla="*/ 466222 h 615696"/>
              <a:gd name="connsiteX56" fmla="*/ 521696 w 1572768"/>
              <a:gd name="connsiteY56" fmla="*/ 482072 h 615696"/>
              <a:gd name="connsiteX57" fmla="*/ 456469 w 1572768"/>
              <a:gd name="connsiteY57" fmla="*/ 478414 h 615696"/>
              <a:gd name="connsiteX58" fmla="*/ 1350142 w 1572768"/>
              <a:gd name="connsiteY58" fmla="*/ 456469 h 615696"/>
              <a:gd name="connsiteX59" fmla="*/ 1351361 w 1572768"/>
              <a:gd name="connsiteY59" fmla="*/ 438181 h 615696"/>
              <a:gd name="connsiteX60" fmla="*/ 1344046 w 1572768"/>
              <a:gd name="connsiteY60" fmla="*/ 426598 h 615696"/>
              <a:gd name="connsiteX61" fmla="*/ 1336121 w 1572768"/>
              <a:gd name="connsiteY61" fmla="*/ 440009 h 615696"/>
              <a:gd name="connsiteX62" fmla="*/ 1328806 w 1572768"/>
              <a:gd name="connsiteY62" fmla="*/ 453421 h 615696"/>
              <a:gd name="connsiteX63" fmla="*/ 1330634 w 1572768"/>
              <a:gd name="connsiteY63" fmla="*/ 482681 h 615696"/>
              <a:gd name="connsiteX64" fmla="*/ 1350142 w 1572768"/>
              <a:gd name="connsiteY64" fmla="*/ 456469 h 615696"/>
              <a:gd name="connsiteX65" fmla="*/ 1100206 w 1572768"/>
              <a:gd name="connsiteY65" fmla="*/ 349789 h 615696"/>
              <a:gd name="connsiteX66" fmla="*/ 1091672 w 1572768"/>
              <a:gd name="connsiteY66" fmla="*/ 336987 h 615696"/>
              <a:gd name="connsiteX67" fmla="*/ 1056925 w 1572768"/>
              <a:gd name="connsiteY67" fmla="*/ 338816 h 615696"/>
              <a:gd name="connsiteX68" fmla="*/ 1063021 w 1572768"/>
              <a:gd name="connsiteY68" fmla="*/ 355275 h 615696"/>
              <a:gd name="connsiteX69" fmla="*/ 1086794 w 1572768"/>
              <a:gd name="connsiteY69" fmla="*/ 362590 h 615696"/>
              <a:gd name="connsiteX70" fmla="*/ 1100206 w 1572768"/>
              <a:gd name="connsiteY70" fmla="*/ 349789 h 615696"/>
              <a:gd name="connsiteX71" fmla="*/ 1210544 w 1572768"/>
              <a:gd name="connsiteY71" fmla="*/ 335158 h 615696"/>
              <a:gd name="connsiteX72" fmla="*/ 1173358 w 1572768"/>
              <a:gd name="connsiteY72" fmla="*/ 324185 h 615696"/>
              <a:gd name="connsiteX73" fmla="*/ 1131296 w 1572768"/>
              <a:gd name="connsiteY73" fmla="*/ 326014 h 615696"/>
              <a:gd name="connsiteX74" fmla="*/ 1122152 w 1572768"/>
              <a:gd name="connsiteY74" fmla="*/ 347350 h 615696"/>
              <a:gd name="connsiteX75" fmla="*/ 1145926 w 1572768"/>
              <a:gd name="connsiteY75" fmla="*/ 348569 h 615696"/>
              <a:gd name="connsiteX76" fmla="*/ 1165433 w 1572768"/>
              <a:gd name="connsiteY76" fmla="*/ 346131 h 615696"/>
              <a:gd name="connsiteX77" fmla="*/ 1193474 w 1572768"/>
              <a:gd name="connsiteY77" fmla="*/ 349179 h 615696"/>
              <a:gd name="connsiteX78" fmla="*/ 1222126 w 1572768"/>
              <a:gd name="connsiteY78" fmla="*/ 365029 h 615696"/>
              <a:gd name="connsiteX79" fmla="*/ 1210544 w 1572768"/>
              <a:gd name="connsiteY79" fmla="*/ 335158 h 615696"/>
              <a:gd name="connsiteX80" fmla="*/ 1338560 w 1572768"/>
              <a:gd name="connsiteY80" fmla="*/ 260177 h 615696"/>
              <a:gd name="connsiteX81" fmla="*/ 1333682 w 1572768"/>
              <a:gd name="connsiteY81" fmla="*/ 245547 h 615696"/>
              <a:gd name="connsiteX82" fmla="*/ 1278818 w 1572768"/>
              <a:gd name="connsiteY82" fmla="*/ 229697 h 615696"/>
              <a:gd name="connsiteX83" fmla="*/ 1261141 w 1572768"/>
              <a:gd name="connsiteY83" fmla="*/ 242499 h 615696"/>
              <a:gd name="connsiteX84" fmla="*/ 1214810 w 1572768"/>
              <a:gd name="connsiteY84" fmla="*/ 251643 h 615696"/>
              <a:gd name="connsiteX85" fmla="*/ 1228832 w 1572768"/>
              <a:gd name="connsiteY85" fmla="*/ 271150 h 615696"/>
              <a:gd name="connsiteX86" fmla="*/ 1259312 w 1572768"/>
              <a:gd name="connsiteY86" fmla="*/ 278465 h 615696"/>
              <a:gd name="connsiteX87" fmla="*/ 1272113 w 1572768"/>
              <a:gd name="connsiteY87" fmla="*/ 301021 h 615696"/>
              <a:gd name="connsiteX88" fmla="*/ 1322710 w 1572768"/>
              <a:gd name="connsiteY88" fmla="*/ 301630 h 615696"/>
              <a:gd name="connsiteX89" fmla="*/ 1325149 w 1572768"/>
              <a:gd name="connsiteY89" fmla="*/ 311384 h 615696"/>
              <a:gd name="connsiteX90" fmla="*/ 1300765 w 1572768"/>
              <a:gd name="connsiteY90" fmla="*/ 310774 h 615696"/>
              <a:gd name="connsiteX91" fmla="*/ 1262969 w 1572768"/>
              <a:gd name="connsiteY91" fmla="*/ 324795 h 615696"/>
              <a:gd name="connsiteX92" fmla="*/ 1288573 w 1572768"/>
              <a:gd name="connsiteY92" fmla="*/ 343693 h 615696"/>
              <a:gd name="connsiteX93" fmla="*/ 1287962 w 1572768"/>
              <a:gd name="connsiteY93" fmla="*/ 360761 h 615696"/>
              <a:gd name="connsiteX94" fmla="*/ 1295278 w 1572768"/>
              <a:gd name="connsiteY94" fmla="*/ 374782 h 615696"/>
              <a:gd name="connsiteX95" fmla="*/ 1308080 w 1572768"/>
              <a:gd name="connsiteY95" fmla="*/ 371734 h 615696"/>
              <a:gd name="connsiteX96" fmla="*/ 1319053 w 1572768"/>
              <a:gd name="connsiteY96" fmla="*/ 352837 h 615696"/>
              <a:gd name="connsiteX97" fmla="*/ 1369040 w 1572768"/>
              <a:gd name="connsiteY97" fmla="*/ 388803 h 615696"/>
              <a:gd name="connsiteX98" fmla="*/ 1397081 w 1572768"/>
              <a:gd name="connsiteY98" fmla="*/ 391851 h 615696"/>
              <a:gd name="connsiteX99" fmla="*/ 1461698 w 1572768"/>
              <a:gd name="connsiteY99" fmla="*/ 424769 h 615696"/>
              <a:gd name="connsiteX100" fmla="*/ 1475720 w 1572768"/>
              <a:gd name="connsiteY100" fmla="*/ 457078 h 615696"/>
              <a:gd name="connsiteX101" fmla="*/ 1481816 w 1572768"/>
              <a:gd name="connsiteY101" fmla="*/ 499141 h 615696"/>
              <a:gd name="connsiteX102" fmla="*/ 1459261 w 1572768"/>
              <a:gd name="connsiteY102" fmla="*/ 510113 h 615696"/>
              <a:gd name="connsiteX103" fmla="*/ 1442192 w 1572768"/>
              <a:gd name="connsiteY103" fmla="*/ 541813 h 615696"/>
              <a:gd name="connsiteX104" fmla="*/ 1485473 w 1572768"/>
              <a:gd name="connsiteY104" fmla="*/ 540593 h 615696"/>
              <a:gd name="connsiteX105" fmla="*/ 1495226 w 1572768"/>
              <a:gd name="connsiteY105" fmla="*/ 529621 h 615696"/>
              <a:gd name="connsiteX106" fmla="*/ 1528754 w 1572768"/>
              <a:gd name="connsiteY106" fmla="*/ 537545 h 615696"/>
              <a:gd name="connsiteX107" fmla="*/ 1556797 w 1572768"/>
              <a:gd name="connsiteY107" fmla="*/ 569245 h 615696"/>
              <a:gd name="connsiteX108" fmla="*/ 1565941 w 1572768"/>
              <a:gd name="connsiteY108" fmla="*/ 442448 h 615696"/>
              <a:gd name="connsiteX109" fmla="*/ 1572037 w 1572768"/>
              <a:gd name="connsiteY109" fmla="*/ 316261 h 615696"/>
              <a:gd name="connsiteX110" fmla="*/ 1535461 w 1572768"/>
              <a:gd name="connsiteY110" fmla="*/ 308945 h 615696"/>
              <a:gd name="connsiteX111" fmla="*/ 1510466 w 1572768"/>
              <a:gd name="connsiteY111" fmla="*/ 294925 h 615696"/>
              <a:gd name="connsiteX112" fmla="*/ 1481816 w 1572768"/>
              <a:gd name="connsiteY112" fmla="*/ 281513 h 615696"/>
              <a:gd name="connsiteX113" fmla="*/ 1451336 w 1572768"/>
              <a:gd name="connsiteY113" fmla="*/ 281513 h 615696"/>
              <a:gd name="connsiteX114" fmla="*/ 1411102 w 1572768"/>
              <a:gd name="connsiteY114" fmla="*/ 304678 h 615696"/>
              <a:gd name="connsiteX115" fmla="*/ 1381232 w 1572768"/>
              <a:gd name="connsiteY115" fmla="*/ 346131 h 615696"/>
              <a:gd name="connsiteX116" fmla="*/ 1346485 w 1572768"/>
              <a:gd name="connsiteY116" fmla="*/ 322966 h 615696"/>
              <a:gd name="connsiteX117" fmla="*/ 1338560 w 1572768"/>
              <a:gd name="connsiteY117" fmla="*/ 260177 h 615696"/>
              <a:gd name="connsiteX118" fmla="*/ 1033760 w 1572768"/>
              <a:gd name="connsiteY118" fmla="*/ 160203 h 615696"/>
              <a:gd name="connsiteX119" fmla="*/ 1027664 w 1572768"/>
              <a:gd name="connsiteY119" fmla="*/ 151669 h 615696"/>
              <a:gd name="connsiteX120" fmla="*/ 994136 w 1572768"/>
              <a:gd name="connsiteY120" fmla="*/ 179710 h 615696"/>
              <a:gd name="connsiteX121" fmla="*/ 954512 w 1572768"/>
              <a:gd name="connsiteY121" fmla="*/ 181539 h 615696"/>
              <a:gd name="connsiteX122" fmla="*/ 911230 w 1572768"/>
              <a:gd name="connsiteY122" fmla="*/ 176053 h 615696"/>
              <a:gd name="connsiteX123" fmla="*/ 884408 w 1572768"/>
              <a:gd name="connsiteY123" fmla="*/ 164470 h 615696"/>
              <a:gd name="connsiteX124" fmla="*/ 855757 w 1572768"/>
              <a:gd name="connsiteY124" fmla="*/ 193731 h 615696"/>
              <a:gd name="connsiteX125" fmla="*/ 848441 w 1572768"/>
              <a:gd name="connsiteY125" fmla="*/ 209581 h 615696"/>
              <a:gd name="connsiteX126" fmla="*/ 830762 w 1572768"/>
              <a:gd name="connsiteY126" fmla="*/ 268102 h 615696"/>
              <a:gd name="connsiteX127" fmla="*/ 825277 w 1572768"/>
              <a:gd name="connsiteY127" fmla="*/ 298582 h 615696"/>
              <a:gd name="connsiteX128" fmla="*/ 810646 w 1572768"/>
              <a:gd name="connsiteY128" fmla="*/ 324185 h 615696"/>
              <a:gd name="connsiteX129" fmla="*/ 820400 w 1572768"/>
              <a:gd name="connsiteY129" fmla="*/ 350398 h 615696"/>
              <a:gd name="connsiteX130" fmla="*/ 834421 w 1572768"/>
              <a:gd name="connsiteY130" fmla="*/ 351008 h 615696"/>
              <a:gd name="connsiteX131" fmla="*/ 838078 w 1572768"/>
              <a:gd name="connsiteY131" fmla="*/ 388193 h 615696"/>
              <a:gd name="connsiteX132" fmla="*/ 826496 w 1572768"/>
              <a:gd name="connsiteY132" fmla="*/ 424160 h 615696"/>
              <a:gd name="connsiteX133" fmla="*/ 840517 w 1572768"/>
              <a:gd name="connsiteY133" fmla="*/ 435742 h 615696"/>
              <a:gd name="connsiteX134" fmla="*/ 862462 w 1572768"/>
              <a:gd name="connsiteY134" fmla="*/ 429646 h 615696"/>
              <a:gd name="connsiteX135" fmla="*/ 864290 w 1572768"/>
              <a:gd name="connsiteY135" fmla="*/ 374173 h 615696"/>
              <a:gd name="connsiteX136" fmla="*/ 863072 w 1572768"/>
              <a:gd name="connsiteY136" fmla="*/ 329062 h 615696"/>
              <a:gd name="connsiteX137" fmla="*/ 886237 w 1572768"/>
              <a:gd name="connsiteY137" fmla="*/ 317480 h 615696"/>
              <a:gd name="connsiteX138" fmla="*/ 881969 w 1572768"/>
              <a:gd name="connsiteY138" fmla="*/ 355275 h 615696"/>
              <a:gd name="connsiteX139" fmla="*/ 905744 w 1572768"/>
              <a:gd name="connsiteY139" fmla="*/ 377830 h 615696"/>
              <a:gd name="connsiteX140" fmla="*/ 900866 w 1572768"/>
              <a:gd name="connsiteY140" fmla="*/ 393070 h 615696"/>
              <a:gd name="connsiteX141" fmla="*/ 908792 w 1572768"/>
              <a:gd name="connsiteY141" fmla="*/ 403433 h 615696"/>
              <a:gd name="connsiteX142" fmla="*/ 942929 w 1572768"/>
              <a:gd name="connsiteY142" fmla="*/ 388803 h 615696"/>
              <a:gd name="connsiteX143" fmla="*/ 924641 w 1572768"/>
              <a:gd name="connsiteY143" fmla="*/ 420502 h 615696"/>
              <a:gd name="connsiteX144" fmla="*/ 937442 w 1572768"/>
              <a:gd name="connsiteY144" fmla="*/ 433913 h 615696"/>
              <a:gd name="connsiteX145" fmla="*/ 956341 w 1572768"/>
              <a:gd name="connsiteY145" fmla="*/ 422331 h 615696"/>
              <a:gd name="connsiteX146" fmla="*/ 958169 w 1572768"/>
              <a:gd name="connsiteY146" fmla="*/ 397337 h 615696"/>
              <a:gd name="connsiteX147" fmla="*/ 929518 w 1572768"/>
              <a:gd name="connsiteY147" fmla="*/ 352227 h 615696"/>
              <a:gd name="connsiteX148" fmla="*/ 936224 w 1572768"/>
              <a:gd name="connsiteY148" fmla="*/ 338816 h 615696"/>
              <a:gd name="connsiteX149" fmla="*/ 905134 w 1572768"/>
              <a:gd name="connsiteY149" fmla="*/ 289438 h 615696"/>
              <a:gd name="connsiteX150" fmla="*/ 935614 w 1572768"/>
              <a:gd name="connsiteY150" fmla="*/ 274198 h 615696"/>
              <a:gd name="connsiteX151" fmla="*/ 951464 w 1572768"/>
              <a:gd name="connsiteY151" fmla="*/ 251643 h 615696"/>
              <a:gd name="connsiteX152" fmla="*/ 966094 w 1572768"/>
              <a:gd name="connsiteY152" fmla="*/ 257129 h 615696"/>
              <a:gd name="connsiteX153" fmla="*/ 969142 w 1572768"/>
              <a:gd name="connsiteY153" fmla="*/ 239451 h 615696"/>
              <a:gd name="connsiteX154" fmla="*/ 905134 w 1572768"/>
              <a:gd name="connsiteY154" fmla="*/ 252253 h 615696"/>
              <a:gd name="connsiteX155" fmla="*/ 886237 w 1572768"/>
              <a:gd name="connsiteY155" fmla="*/ 269931 h 615696"/>
              <a:gd name="connsiteX156" fmla="*/ 855757 w 1572768"/>
              <a:gd name="connsiteY156" fmla="*/ 235793 h 615696"/>
              <a:gd name="connsiteX157" fmla="*/ 861242 w 1572768"/>
              <a:gd name="connsiteY157" fmla="*/ 206533 h 615696"/>
              <a:gd name="connsiteX158" fmla="*/ 891113 w 1572768"/>
              <a:gd name="connsiteY158" fmla="*/ 200437 h 615696"/>
              <a:gd name="connsiteX159" fmla="*/ 947806 w 1572768"/>
              <a:gd name="connsiteY159" fmla="*/ 198608 h 615696"/>
              <a:gd name="connsiteX160" fmla="*/ 980725 w 1572768"/>
              <a:gd name="connsiteY160" fmla="*/ 206533 h 615696"/>
              <a:gd name="connsiteX161" fmla="*/ 1006937 w 1572768"/>
              <a:gd name="connsiteY161" fmla="*/ 198608 h 615696"/>
              <a:gd name="connsiteX162" fmla="*/ 1033760 w 1572768"/>
              <a:gd name="connsiteY162" fmla="*/ 160203 h 615696"/>
              <a:gd name="connsiteX163" fmla="*/ 1152022 w 1572768"/>
              <a:gd name="connsiteY163" fmla="*/ 171785 h 615696"/>
              <a:gd name="connsiteX164" fmla="*/ 1148365 w 1572768"/>
              <a:gd name="connsiteY164" fmla="*/ 155936 h 615696"/>
              <a:gd name="connsiteX165" fmla="*/ 1128248 w 1572768"/>
              <a:gd name="connsiteY165" fmla="*/ 152278 h 615696"/>
              <a:gd name="connsiteX166" fmla="*/ 1125200 w 1572768"/>
              <a:gd name="connsiteY166" fmla="*/ 130942 h 615696"/>
              <a:gd name="connsiteX167" fmla="*/ 1114226 w 1572768"/>
              <a:gd name="connsiteY167" fmla="*/ 144963 h 615696"/>
              <a:gd name="connsiteX168" fmla="*/ 1108130 w 1572768"/>
              <a:gd name="connsiteY168" fmla="*/ 176053 h 615696"/>
              <a:gd name="connsiteX169" fmla="*/ 1118494 w 1572768"/>
              <a:gd name="connsiteY169" fmla="*/ 226040 h 615696"/>
              <a:gd name="connsiteX170" fmla="*/ 1131905 w 1572768"/>
              <a:gd name="connsiteY170" fmla="*/ 250424 h 615696"/>
              <a:gd name="connsiteX171" fmla="*/ 1141658 w 1572768"/>
              <a:gd name="connsiteY171" fmla="*/ 245547 h 615696"/>
              <a:gd name="connsiteX172" fmla="*/ 1127638 w 1572768"/>
              <a:gd name="connsiteY172" fmla="*/ 225430 h 615696"/>
              <a:gd name="connsiteX173" fmla="*/ 1133125 w 1572768"/>
              <a:gd name="connsiteY173" fmla="*/ 201656 h 615696"/>
              <a:gd name="connsiteX174" fmla="*/ 1150802 w 1572768"/>
              <a:gd name="connsiteY174" fmla="*/ 205313 h 615696"/>
              <a:gd name="connsiteX175" fmla="*/ 1152022 w 1572768"/>
              <a:gd name="connsiteY175" fmla="*/ 171785 h 615696"/>
              <a:gd name="connsiteX176" fmla="*/ 780776 w 1572768"/>
              <a:gd name="connsiteY176" fmla="*/ 144353 h 615696"/>
              <a:gd name="connsiteX177" fmla="*/ 786262 w 1572768"/>
              <a:gd name="connsiteY177" fmla="*/ 126675 h 615696"/>
              <a:gd name="connsiteX178" fmla="*/ 760049 w 1572768"/>
              <a:gd name="connsiteY178" fmla="*/ 90099 h 615696"/>
              <a:gd name="connsiteX179" fmla="*/ 778337 w 1572768"/>
              <a:gd name="connsiteY179" fmla="*/ 54742 h 615696"/>
              <a:gd name="connsiteX180" fmla="*/ 747857 w 1572768"/>
              <a:gd name="connsiteY180" fmla="*/ 48646 h 615696"/>
              <a:gd name="connsiteX181" fmla="*/ 708842 w 1572768"/>
              <a:gd name="connsiteY181" fmla="*/ 48646 h 615696"/>
              <a:gd name="connsiteX182" fmla="*/ 698480 w 1572768"/>
              <a:gd name="connsiteY182" fmla="*/ 92537 h 615696"/>
              <a:gd name="connsiteX183" fmla="*/ 686288 w 1572768"/>
              <a:gd name="connsiteY183" fmla="*/ 105949 h 615696"/>
              <a:gd name="connsiteX184" fmla="*/ 669829 w 1572768"/>
              <a:gd name="connsiteY184" fmla="*/ 160203 h 615696"/>
              <a:gd name="connsiteX185" fmla="*/ 642397 w 1572768"/>
              <a:gd name="connsiteY185" fmla="*/ 168128 h 615696"/>
              <a:gd name="connsiteX186" fmla="*/ 609478 w 1572768"/>
              <a:gd name="connsiteY186" fmla="*/ 157155 h 615696"/>
              <a:gd name="connsiteX187" fmla="*/ 593018 w 1572768"/>
              <a:gd name="connsiteY187" fmla="*/ 160813 h 615696"/>
              <a:gd name="connsiteX188" fmla="*/ 573512 w 1572768"/>
              <a:gd name="connsiteY188" fmla="*/ 180320 h 615696"/>
              <a:gd name="connsiteX189" fmla="*/ 551566 w 1572768"/>
              <a:gd name="connsiteY189" fmla="*/ 177881 h 615696"/>
              <a:gd name="connsiteX190" fmla="*/ 529621 w 1572768"/>
              <a:gd name="connsiteY190" fmla="*/ 185197 h 615696"/>
              <a:gd name="connsiteX191" fmla="*/ 505846 w 1572768"/>
              <a:gd name="connsiteY191" fmla="*/ 163861 h 615696"/>
              <a:gd name="connsiteX192" fmla="*/ 499750 w 1572768"/>
              <a:gd name="connsiteY192" fmla="*/ 137648 h 615696"/>
              <a:gd name="connsiteX193" fmla="*/ 479633 w 1572768"/>
              <a:gd name="connsiteY193" fmla="*/ 163251 h 615696"/>
              <a:gd name="connsiteX194" fmla="*/ 475976 w 1572768"/>
              <a:gd name="connsiteY194" fmla="*/ 199217 h 615696"/>
              <a:gd name="connsiteX195" fmla="*/ 480853 w 1572768"/>
              <a:gd name="connsiteY195" fmla="*/ 233355 h 615696"/>
              <a:gd name="connsiteX196" fmla="*/ 496702 w 1572768"/>
              <a:gd name="connsiteY196" fmla="*/ 266273 h 615696"/>
              <a:gd name="connsiteX197" fmla="*/ 513770 w 1572768"/>
              <a:gd name="connsiteY197" fmla="*/ 277246 h 615696"/>
              <a:gd name="connsiteX198" fmla="*/ 518038 w 1572768"/>
              <a:gd name="connsiteY198" fmla="*/ 329062 h 615696"/>
              <a:gd name="connsiteX199" fmla="*/ 546080 w 1572768"/>
              <a:gd name="connsiteY199" fmla="*/ 333939 h 615696"/>
              <a:gd name="connsiteX200" fmla="*/ 568025 w 1572768"/>
              <a:gd name="connsiteY200" fmla="*/ 331501 h 615696"/>
              <a:gd name="connsiteX201" fmla="*/ 580217 w 1572768"/>
              <a:gd name="connsiteY201" fmla="*/ 350398 h 615696"/>
              <a:gd name="connsiteX202" fmla="*/ 621061 w 1572768"/>
              <a:gd name="connsiteY202" fmla="*/ 336377 h 615696"/>
              <a:gd name="connsiteX203" fmla="*/ 638129 w 1572768"/>
              <a:gd name="connsiteY203" fmla="*/ 348569 h 615696"/>
              <a:gd name="connsiteX204" fmla="*/ 662513 w 1572768"/>
              <a:gd name="connsiteY204" fmla="*/ 351008 h 615696"/>
              <a:gd name="connsiteX205" fmla="*/ 674705 w 1572768"/>
              <a:gd name="connsiteY205" fmla="*/ 374782 h 615696"/>
              <a:gd name="connsiteX206" fmla="*/ 714329 w 1572768"/>
              <a:gd name="connsiteY206" fmla="*/ 357104 h 615696"/>
              <a:gd name="connsiteX207" fmla="*/ 719206 w 1572768"/>
              <a:gd name="connsiteY207" fmla="*/ 371125 h 615696"/>
              <a:gd name="connsiteX208" fmla="*/ 734446 w 1572768"/>
              <a:gd name="connsiteY208" fmla="*/ 311993 h 615696"/>
              <a:gd name="connsiteX209" fmla="*/ 736274 w 1572768"/>
              <a:gd name="connsiteY209" fmla="*/ 272979 h 615696"/>
              <a:gd name="connsiteX210" fmla="*/ 769802 w 1572768"/>
              <a:gd name="connsiteY210" fmla="*/ 246766 h 615696"/>
              <a:gd name="connsiteX211" fmla="*/ 768584 w 1572768"/>
              <a:gd name="connsiteY211" fmla="*/ 211409 h 615696"/>
              <a:gd name="connsiteX212" fmla="*/ 779557 w 1572768"/>
              <a:gd name="connsiteY212" fmla="*/ 185197 h 615696"/>
              <a:gd name="connsiteX213" fmla="*/ 820400 w 1572768"/>
              <a:gd name="connsiteY213" fmla="*/ 180320 h 615696"/>
              <a:gd name="connsiteX214" fmla="*/ 780776 w 1572768"/>
              <a:gd name="connsiteY214" fmla="*/ 144353 h 615696"/>
              <a:gd name="connsiteX215" fmla="*/ 361981 w 1572768"/>
              <a:gd name="connsiteY215" fmla="*/ 442448 h 615696"/>
              <a:gd name="connsiteX216" fmla="*/ 366248 w 1572768"/>
              <a:gd name="connsiteY216" fmla="*/ 382707 h 615696"/>
              <a:gd name="connsiteX217" fmla="*/ 376610 w 1572768"/>
              <a:gd name="connsiteY217" fmla="*/ 333939 h 615696"/>
              <a:gd name="connsiteX218" fmla="*/ 360761 w 1572768"/>
              <a:gd name="connsiteY218" fmla="*/ 309555 h 615696"/>
              <a:gd name="connsiteX219" fmla="*/ 335768 w 1572768"/>
              <a:gd name="connsiteY219" fmla="*/ 306507 h 615696"/>
              <a:gd name="connsiteX220" fmla="*/ 324185 w 1572768"/>
              <a:gd name="connsiteY220" fmla="*/ 284561 h 615696"/>
              <a:gd name="connsiteX221" fmla="*/ 318698 w 1572768"/>
              <a:gd name="connsiteY221" fmla="*/ 257739 h 615696"/>
              <a:gd name="connsiteX222" fmla="*/ 306506 w 1572768"/>
              <a:gd name="connsiteY222" fmla="*/ 256520 h 615696"/>
              <a:gd name="connsiteX223" fmla="*/ 287000 w 1572768"/>
              <a:gd name="connsiteY223" fmla="*/ 243109 h 615696"/>
              <a:gd name="connsiteX224" fmla="*/ 301021 w 1572768"/>
              <a:gd name="connsiteY224" fmla="*/ 211409 h 615696"/>
              <a:gd name="connsiteX225" fmla="*/ 274808 w 1572768"/>
              <a:gd name="connsiteY225" fmla="*/ 193731 h 615696"/>
              <a:gd name="connsiteX226" fmla="*/ 254690 w 1572768"/>
              <a:gd name="connsiteY226" fmla="*/ 161422 h 615696"/>
              <a:gd name="connsiteX227" fmla="*/ 225430 w 1572768"/>
              <a:gd name="connsiteY227" fmla="*/ 134600 h 615696"/>
              <a:gd name="connsiteX228" fmla="*/ 190682 w 1572768"/>
              <a:gd name="connsiteY228" fmla="*/ 133990 h 615696"/>
              <a:gd name="connsiteX229" fmla="*/ 157154 w 1572768"/>
              <a:gd name="connsiteY229" fmla="*/ 92537 h 615696"/>
              <a:gd name="connsiteX230" fmla="*/ 137648 w 1572768"/>
              <a:gd name="connsiteY230" fmla="*/ 76078 h 615696"/>
              <a:gd name="connsiteX231" fmla="*/ 110216 w 1572768"/>
              <a:gd name="connsiteY231" fmla="*/ 49865 h 615696"/>
              <a:gd name="connsiteX232" fmla="*/ 78517 w 1572768"/>
              <a:gd name="connsiteY232" fmla="*/ 12070 h 615696"/>
              <a:gd name="connsiteX233" fmla="*/ 24872 w 1572768"/>
              <a:gd name="connsiteY233" fmla="*/ 4755 h 615696"/>
              <a:gd name="connsiteX234" fmla="*/ 2926 w 1572768"/>
              <a:gd name="connsiteY234" fmla="*/ 2926 h 615696"/>
              <a:gd name="connsiteX235" fmla="*/ 6584 w 1572768"/>
              <a:gd name="connsiteY235" fmla="*/ 22433 h 615696"/>
              <a:gd name="connsiteX236" fmla="*/ 43769 w 1572768"/>
              <a:gd name="connsiteY236" fmla="*/ 65105 h 615696"/>
              <a:gd name="connsiteX237" fmla="*/ 70592 w 1572768"/>
              <a:gd name="connsiteY237" fmla="*/ 87051 h 615696"/>
              <a:gd name="connsiteX238" fmla="*/ 89489 w 1572768"/>
              <a:gd name="connsiteY238" fmla="*/ 120579 h 615696"/>
              <a:gd name="connsiteX239" fmla="*/ 120578 w 1572768"/>
              <a:gd name="connsiteY239" fmla="*/ 144963 h 615696"/>
              <a:gd name="connsiteX240" fmla="*/ 133990 w 1572768"/>
              <a:gd name="connsiteY240" fmla="*/ 174833 h 615696"/>
              <a:gd name="connsiteX241" fmla="*/ 144353 w 1572768"/>
              <a:gd name="connsiteY241" fmla="*/ 208361 h 615696"/>
              <a:gd name="connsiteX242" fmla="*/ 174224 w 1572768"/>
              <a:gd name="connsiteY242" fmla="*/ 240670 h 615696"/>
              <a:gd name="connsiteX243" fmla="*/ 199217 w 1572768"/>
              <a:gd name="connsiteY243" fmla="*/ 294925 h 615696"/>
              <a:gd name="connsiteX244" fmla="*/ 215677 w 1572768"/>
              <a:gd name="connsiteY244" fmla="*/ 324185 h 615696"/>
              <a:gd name="connsiteX245" fmla="*/ 240670 w 1572768"/>
              <a:gd name="connsiteY245" fmla="*/ 355885 h 615696"/>
              <a:gd name="connsiteX246" fmla="*/ 254081 w 1572768"/>
              <a:gd name="connsiteY246" fmla="*/ 379049 h 615696"/>
              <a:gd name="connsiteX247" fmla="*/ 296753 w 1572768"/>
              <a:gd name="connsiteY247" fmla="*/ 410749 h 615696"/>
              <a:gd name="connsiteX248" fmla="*/ 324185 w 1572768"/>
              <a:gd name="connsiteY248" fmla="*/ 443057 h 615696"/>
              <a:gd name="connsiteX249" fmla="*/ 361981 w 1572768"/>
              <a:gd name="connsiteY249" fmla="*/ 442448 h 61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72768" h="615696">
                <a:moveTo>
                  <a:pt x="859414" y="612526"/>
                </a:moveTo>
                <a:lnTo>
                  <a:pt x="862462" y="602163"/>
                </a:lnTo>
                <a:lnTo>
                  <a:pt x="851489" y="590581"/>
                </a:lnTo>
                <a:lnTo>
                  <a:pt x="834421" y="578389"/>
                </a:lnTo>
                <a:lnTo>
                  <a:pt x="802112" y="586313"/>
                </a:lnTo>
                <a:lnTo>
                  <a:pt x="844784" y="613136"/>
                </a:lnTo>
                <a:lnTo>
                  <a:pt x="859414" y="612526"/>
                </a:lnTo>
                <a:close/>
                <a:moveTo>
                  <a:pt x="986821" y="608869"/>
                </a:moveTo>
                <a:lnTo>
                  <a:pt x="1011205" y="579608"/>
                </a:lnTo>
                <a:lnTo>
                  <a:pt x="1011814" y="568025"/>
                </a:lnTo>
                <a:lnTo>
                  <a:pt x="1008766" y="560101"/>
                </a:lnTo>
                <a:lnTo>
                  <a:pt x="974018" y="575950"/>
                </a:lnTo>
                <a:lnTo>
                  <a:pt x="956950" y="599725"/>
                </a:lnTo>
                <a:lnTo>
                  <a:pt x="952682" y="612526"/>
                </a:lnTo>
                <a:lnTo>
                  <a:pt x="956341" y="617403"/>
                </a:lnTo>
                <a:lnTo>
                  <a:pt x="986821" y="608869"/>
                </a:lnTo>
                <a:close/>
                <a:moveTo>
                  <a:pt x="769802" y="529621"/>
                </a:moveTo>
                <a:lnTo>
                  <a:pt x="760049" y="543032"/>
                </a:lnTo>
                <a:lnTo>
                  <a:pt x="741152" y="543641"/>
                </a:lnTo>
                <a:lnTo>
                  <a:pt x="727741" y="565587"/>
                </a:lnTo>
                <a:lnTo>
                  <a:pt x="746029" y="566197"/>
                </a:lnTo>
                <a:lnTo>
                  <a:pt x="769802" y="560710"/>
                </a:lnTo>
                <a:lnTo>
                  <a:pt x="810037" y="553395"/>
                </a:lnTo>
                <a:lnTo>
                  <a:pt x="802721" y="536326"/>
                </a:lnTo>
                <a:lnTo>
                  <a:pt x="781385" y="539984"/>
                </a:lnTo>
                <a:lnTo>
                  <a:pt x="769802" y="529621"/>
                </a:lnTo>
                <a:close/>
                <a:moveTo>
                  <a:pt x="941101" y="529621"/>
                </a:moveTo>
                <a:lnTo>
                  <a:pt x="909401" y="543641"/>
                </a:lnTo>
                <a:lnTo>
                  <a:pt x="886237" y="546689"/>
                </a:lnTo>
                <a:lnTo>
                  <a:pt x="865510" y="535107"/>
                </a:lnTo>
                <a:lnTo>
                  <a:pt x="838078" y="543032"/>
                </a:lnTo>
                <a:lnTo>
                  <a:pt x="836858" y="557053"/>
                </a:lnTo>
                <a:lnTo>
                  <a:pt x="881969" y="561929"/>
                </a:lnTo>
                <a:lnTo>
                  <a:pt x="934394" y="550957"/>
                </a:lnTo>
                <a:lnTo>
                  <a:pt x="941101" y="529621"/>
                </a:lnTo>
                <a:close/>
                <a:moveTo>
                  <a:pt x="456469" y="478414"/>
                </a:moveTo>
                <a:lnTo>
                  <a:pt x="452201" y="464393"/>
                </a:lnTo>
                <a:lnTo>
                  <a:pt x="438181" y="461345"/>
                </a:lnTo>
                <a:lnTo>
                  <a:pt x="411358" y="446715"/>
                </a:lnTo>
                <a:lnTo>
                  <a:pt x="369905" y="444277"/>
                </a:lnTo>
                <a:lnTo>
                  <a:pt x="344912" y="481462"/>
                </a:lnTo>
                <a:lnTo>
                  <a:pt x="376001" y="483901"/>
                </a:lnTo>
                <a:lnTo>
                  <a:pt x="380878" y="500969"/>
                </a:lnTo>
                <a:lnTo>
                  <a:pt x="441838" y="516819"/>
                </a:lnTo>
                <a:lnTo>
                  <a:pt x="456469" y="511942"/>
                </a:lnTo>
                <a:lnTo>
                  <a:pt x="481462" y="515600"/>
                </a:lnTo>
                <a:lnTo>
                  <a:pt x="519866" y="530230"/>
                </a:lnTo>
                <a:lnTo>
                  <a:pt x="551566" y="537545"/>
                </a:lnTo>
                <a:lnTo>
                  <a:pt x="586922" y="540593"/>
                </a:lnTo>
                <a:lnTo>
                  <a:pt x="618013" y="539374"/>
                </a:lnTo>
                <a:lnTo>
                  <a:pt x="653978" y="554614"/>
                </a:lnTo>
                <a:lnTo>
                  <a:pt x="694213" y="539984"/>
                </a:lnTo>
                <a:lnTo>
                  <a:pt x="653978" y="516819"/>
                </a:lnTo>
                <a:lnTo>
                  <a:pt x="603382" y="510113"/>
                </a:lnTo>
                <a:lnTo>
                  <a:pt x="592409" y="485120"/>
                </a:lnTo>
                <a:lnTo>
                  <a:pt x="529621" y="466222"/>
                </a:lnTo>
                <a:lnTo>
                  <a:pt x="521696" y="482072"/>
                </a:lnTo>
                <a:lnTo>
                  <a:pt x="456469" y="478414"/>
                </a:lnTo>
                <a:close/>
                <a:moveTo>
                  <a:pt x="1350142" y="456469"/>
                </a:moveTo>
                <a:lnTo>
                  <a:pt x="1351361" y="438181"/>
                </a:lnTo>
                <a:lnTo>
                  <a:pt x="1344046" y="426598"/>
                </a:lnTo>
                <a:lnTo>
                  <a:pt x="1336121" y="440009"/>
                </a:lnTo>
                <a:lnTo>
                  <a:pt x="1328806" y="453421"/>
                </a:lnTo>
                <a:lnTo>
                  <a:pt x="1330634" y="482681"/>
                </a:lnTo>
                <a:lnTo>
                  <a:pt x="1350142" y="456469"/>
                </a:lnTo>
                <a:close/>
                <a:moveTo>
                  <a:pt x="1100206" y="349789"/>
                </a:moveTo>
                <a:lnTo>
                  <a:pt x="1091672" y="336987"/>
                </a:lnTo>
                <a:lnTo>
                  <a:pt x="1056925" y="338816"/>
                </a:lnTo>
                <a:lnTo>
                  <a:pt x="1063021" y="355275"/>
                </a:lnTo>
                <a:lnTo>
                  <a:pt x="1086794" y="362590"/>
                </a:lnTo>
                <a:lnTo>
                  <a:pt x="1100206" y="349789"/>
                </a:lnTo>
                <a:close/>
                <a:moveTo>
                  <a:pt x="1210544" y="335158"/>
                </a:moveTo>
                <a:lnTo>
                  <a:pt x="1173358" y="324185"/>
                </a:lnTo>
                <a:lnTo>
                  <a:pt x="1131296" y="326014"/>
                </a:lnTo>
                <a:lnTo>
                  <a:pt x="1122152" y="347350"/>
                </a:lnTo>
                <a:lnTo>
                  <a:pt x="1145926" y="348569"/>
                </a:lnTo>
                <a:lnTo>
                  <a:pt x="1165433" y="346131"/>
                </a:lnTo>
                <a:lnTo>
                  <a:pt x="1193474" y="349179"/>
                </a:lnTo>
                <a:lnTo>
                  <a:pt x="1222126" y="365029"/>
                </a:lnTo>
                <a:lnTo>
                  <a:pt x="1210544" y="335158"/>
                </a:lnTo>
                <a:close/>
                <a:moveTo>
                  <a:pt x="1338560" y="260177"/>
                </a:moveTo>
                <a:lnTo>
                  <a:pt x="1333682" y="245547"/>
                </a:lnTo>
                <a:lnTo>
                  <a:pt x="1278818" y="229697"/>
                </a:lnTo>
                <a:lnTo>
                  <a:pt x="1261141" y="242499"/>
                </a:lnTo>
                <a:lnTo>
                  <a:pt x="1214810" y="251643"/>
                </a:lnTo>
                <a:lnTo>
                  <a:pt x="1228832" y="271150"/>
                </a:lnTo>
                <a:lnTo>
                  <a:pt x="1259312" y="278465"/>
                </a:lnTo>
                <a:lnTo>
                  <a:pt x="1272113" y="301021"/>
                </a:lnTo>
                <a:lnTo>
                  <a:pt x="1322710" y="301630"/>
                </a:lnTo>
                <a:lnTo>
                  <a:pt x="1325149" y="311384"/>
                </a:lnTo>
                <a:lnTo>
                  <a:pt x="1300765" y="310774"/>
                </a:lnTo>
                <a:lnTo>
                  <a:pt x="1262969" y="324795"/>
                </a:lnTo>
                <a:lnTo>
                  <a:pt x="1288573" y="343693"/>
                </a:lnTo>
                <a:lnTo>
                  <a:pt x="1287962" y="360761"/>
                </a:lnTo>
                <a:lnTo>
                  <a:pt x="1295278" y="374782"/>
                </a:lnTo>
                <a:lnTo>
                  <a:pt x="1308080" y="371734"/>
                </a:lnTo>
                <a:lnTo>
                  <a:pt x="1319053" y="352837"/>
                </a:lnTo>
                <a:lnTo>
                  <a:pt x="1369040" y="388803"/>
                </a:lnTo>
                <a:lnTo>
                  <a:pt x="1397081" y="391851"/>
                </a:lnTo>
                <a:lnTo>
                  <a:pt x="1461698" y="424769"/>
                </a:lnTo>
                <a:lnTo>
                  <a:pt x="1475720" y="457078"/>
                </a:lnTo>
                <a:lnTo>
                  <a:pt x="1481816" y="499141"/>
                </a:lnTo>
                <a:lnTo>
                  <a:pt x="1459261" y="510113"/>
                </a:lnTo>
                <a:lnTo>
                  <a:pt x="1442192" y="541813"/>
                </a:lnTo>
                <a:lnTo>
                  <a:pt x="1485473" y="540593"/>
                </a:lnTo>
                <a:lnTo>
                  <a:pt x="1495226" y="529621"/>
                </a:lnTo>
                <a:lnTo>
                  <a:pt x="1528754" y="537545"/>
                </a:lnTo>
                <a:lnTo>
                  <a:pt x="1556797" y="569245"/>
                </a:lnTo>
                <a:lnTo>
                  <a:pt x="1565941" y="442448"/>
                </a:lnTo>
                <a:lnTo>
                  <a:pt x="1572037" y="316261"/>
                </a:lnTo>
                <a:lnTo>
                  <a:pt x="1535461" y="308945"/>
                </a:lnTo>
                <a:lnTo>
                  <a:pt x="1510466" y="294925"/>
                </a:lnTo>
                <a:lnTo>
                  <a:pt x="1481816" y="281513"/>
                </a:lnTo>
                <a:lnTo>
                  <a:pt x="1451336" y="281513"/>
                </a:lnTo>
                <a:lnTo>
                  <a:pt x="1411102" y="304678"/>
                </a:lnTo>
                <a:lnTo>
                  <a:pt x="1381232" y="346131"/>
                </a:lnTo>
                <a:lnTo>
                  <a:pt x="1346485" y="322966"/>
                </a:lnTo>
                <a:lnTo>
                  <a:pt x="1338560" y="260177"/>
                </a:lnTo>
                <a:close/>
                <a:moveTo>
                  <a:pt x="1033760" y="160203"/>
                </a:moveTo>
                <a:lnTo>
                  <a:pt x="1027664" y="151669"/>
                </a:lnTo>
                <a:lnTo>
                  <a:pt x="994136" y="179710"/>
                </a:lnTo>
                <a:lnTo>
                  <a:pt x="954512" y="181539"/>
                </a:lnTo>
                <a:lnTo>
                  <a:pt x="911230" y="176053"/>
                </a:lnTo>
                <a:lnTo>
                  <a:pt x="884408" y="164470"/>
                </a:lnTo>
                <a:lnTo>
                  <a:pt x="855757" y="193731"/>
                </a:lnTo>
                <a:lnTo>
                  <a:pt x="848441" y="209581"/>
                </a:lnTo>
                <a:lnTo>
                  <a:pt x="830762" y="268102"/>
                </a:lnTo>
                <a:lnTo>
                  <a:pt x="825277" y="298582"/>
                </a:lnTo>
                <a:lnTo>
                  <a:pt x="810646" y="324185"/>
                </a:lnTo>
                <a:lnTo>
                  <a:pt x="820400" y="350398"/>
                </a:lnTo>
                <a:lnTo>
                  <a:pt x="834421" y="351008"/>
                </a:lnTo>
                <a:lnTo>
                  <a:pt x="838078" y="388193"/>
                </a:lnTo>
                <a:lnTo>
                  <a:pt x="826496" y="424160"/>
                </a:lnTo>
                <a:lnTo>
                  <a:pt x="840517" y="435742"/>
                </a:lnTo>
                <a:lnTo>
                  <a:pt x="862462" y="429646"/>
                </a:lnTo>
                <a:lnTo>
                  <a:pt x="864290" y="374173"/>
                </a:lnTo>
                <a:lnTo>
                  <a:pt x="863072" y="329062"/>
                </a:lnTo>
                <a:lnTo>
                  <a:pt x="886237" y="317480"/>
                </a:lnTo>
                <a:lnTo>
                  <a:pt x="881969" y="355275"/>
                </a:lnTo>
                <a:lnTo>
                  <a:pt x="905744" y="377830"/>
                </a:lnTo>
                <a:lnTo>
                  <a:pt x="900866" y="393070"/>
                </a:lnTo>
                <a:lnTo>
                  <a:pt x="908792" y="403433"/>
                </a:lnTo>
                <a:lnTo>
                  <a:pt x="942929" y="388803"/>
                </a:lnTo>
                <a:lnTo>
                  <a:pt x="924641" y="420502"/>
                </a:lnTo>
                <a:lnTo>
                  <a:pt x="937442" y="433913"/>
                </a:lnTo>
                <a:lnTo>
                  <a:pt x="956341" y="422331"/>
                </a:lnTo>
                <a:lnTo>
                  <a:pt x="958169" y="397337"/>
                </a:lnTo>
                <a:lnTo>
                  <a:pt x="929518" y="352227"/>
                </a:lnTo>
                <a:lnTo>
                  <a:pt x="936224" y="338816"/>
                </a:lnTo>
                <a:lnTo>
                  <a:pt x="905134" y="289438"/>
                </a:lnTo>
                <a:lnTo>
                  <a:pt x="935614" y="274198"/>
                </a:lnTo>
                <a:lnTo>
                  <a:pt x="951464" y="251643"/>
                </a:lnTo>
                <a:lnTo>
                  <a:pt x="966094" y="257129"/>
                </a:lnTo>
                <a:lnTo>
                  <a:pt x="969142" y="239451"/>
                </a:lnTo>
                <a:lnTo>
                  <a:pt x="905134" y="252253"/>
                </a:lnTo>
                <a:lnTo>
                  <a:pt x="886237" y="269931"/>
                </a:lnTo>
                <a:lnTo>
                  <a:pt x="855757" y="235793"/>
                </a:lnTo>
                <a:lnTo>
                  <a:pt x="861242" y="206533"/>
                </a:lnTo>
                <a:lnTo>
                  <a:pt x="891113" y="200437"/>
                </a:lnTo>
                <a:lnTo>
                  <a:pt x="947806" y="198608"/>
                </a:lnTo>
                <a:lnTo>
                  <a:pt x="980725" y="206533"/>
                </a:lnTo>
                <a:lnTo>
                  <a:pt x="1006937" y="198608"/>
                </a:lnTo>
                <a:lnTo>
                  <a:pt x="1033760" y="160203"/>
                </a:lnTo>
                <a:close/>
                <a:moveTo>
                  <a:pt x="1152022" y="171785"/>
                </a:moveTo>
                <a:lnTo>
                  <a:pt x="1148365" y="155936"/>
                </a:lnTo>
                <a:lnTo>
                  <a:pt x="1128248" y="152278"/>
                </a:lnTo>
                <a:lnTo>
                  <a:pt x="1125200" y="130942"/>
                </a:lnTo>
                <a:lnTo>
                  <a:pt x="1114226" y="144963"/>
                </a:lnTo>
                <a:lnTo>
                  <a:pt x="1108130" y="176053"/>
                </a:lnTo>
                <a:lnTo>
                  <a:pt x="1118494" y="226040"/>
                </a:lnTo>
                <a:lnTo>
                  <a:pt x="1131905" y="250424"/>
                </a:lnTo>
                <a:lnTo>
                  <a:pt x="1141658" y="245547"/>
                </a:lnTo>
                <a:lnTo>
                  <a:pt x="1127638" y="225430"/>
                </a:lnTo>
                <a:lnTo>
                  <a:pt x="1133125" y="201656"/>
                </a:lnTo>
                <a:lnTo>
                  <a:pt x="1150802" y="205313"/>
                </a:lnTo>
                <a:lnTo>
                  <a:pt x="1152022" y="171785"/>
                </a:lnTo>
                <a:close/>
                <a:moveTo>
                  <a:pt x="780776" y="144353"/>
                </a:moveTo>
                <a:lnTo>
                  <a:pt x="786262" y="126675"/>
                </a:lnTo>
                <a:lnTo>
                  <a:pt x="760049" y="90099"/>
                </a:lnTo>
                <a:lnTo>
                  <a:pt x="778337" y="54742"/>
                </a:lnTo>
                <a:lnTo>
                  <a:pt x="747857" y="48646"/>
                </a:lnTo>
                <a:lnTo>
                  <a:pt x="708842" y="48646"/>
                </a:lnTo>
                <a:lnTo>
                  <a:pt x="698480" y="92537"/>
                </a:lnTo>
                <a:lnTo>
                  <a:pt x="686288" y="105949"/>
                </a:lnTo>
                <a:lnTo>
                  <a:pt x="669829" y="160203"/>
                </a:lnTo>
                <a:lnTo>
                  <a:pt x="642397" y="168128"/>
                </a:lnTo>
                <a:lnTo>
                  <a:pt x="609478" y="157155"/>
                </a:lnTo>
                <a:lnTo>
                  <a:pt x="593018" y="160813"/>
                </a:lnTo>
                <a:lnTo>
                  <a:pt x="573512" y="180320"/>
                </a:lnTo>
                <a:lnTo>
                  <a:pt x="551566" y="177881"/>
                </a:lnTo>
                <a:lnTo>
                  <a:pt x="529621" y="185197"/>
                </a:lnTo>
                <a:lnTo>
                  <a:pt x="505846" y="163861"/>
                </a:lnTo>
                <a:lnTo>
                  <a:pt x="499750" y="137648"/>
                </a:lnTo>
                <a:lnTo>
                  <a:pt x="479633" y="163251"/>
                </a:lnTo>
                <a:lnTo>
                  <a:pt x="475976" y="199217"/>
                </a:lnTo>
                <a:lnTo>
                  <a:pt x="480853" y="233355"/>
                </a:lnTo>
                <a:lnTo>
                  <a:pt x="496702" y="266273"/>
                </a:lnTo>
                <a:lnTo>
                  <a:pt x="513770" y="277246"/>
                </a:lnTo>
                <a:lnTo>
                  <a:pt x="518038" y="329062"/>
                </a:lnTo>
                <a:lnTo>
                  <a:pt x="546080" y="333939"/>
                </a:lnTo>
                <a:lnTo>
                  <a:pt x="568025" y="331501"/>
                </a:lnTo>
                <a:lnTo>
                  <a:pt x="580217" y="350398"/>
                </a:lnTo>
                <a:lnTo>
                  <a:pt x="621061" y="336377"/>
                </a:lnTo>
                <a:lnTo>
                  <a:pt x="638129" y="348569"/>
                </a:lnTo>
                <a:lnTo>
                  <a:pt x="662513" y="351008"/>
                </a:lnTo>
                <a:lnTo>
                  <a:pt x="674705" y="374782"/>
                </a:lnTo>
                <a:lnTo>
                  <a:pt x="714329" y="357104"/>
                </a:lnTo>
                <a:lnTo>
                  <a:pt x="719206" y="371125"/>
                </a:lnTo>
                <a:lnTo>
                  <a:pt x="734446" y="311993"/>
                </a:lnTo>
                <a:lnTo>
                  <a:pt x="736274" y="272979"/>
                </a:lnTo>
                <a:lnTo>
                  <a:pt x="769802" y="246766"/>
                </a:lnTo>
                <a:lnTo>
                  <a:pt x="768584" y="211409"/>
                </a:lnTo>
                <a:lnTo>
                  <a:pt x="779557" y="185197"/>
                </a:lnTo>
                <a:lnTo>
                  <a:pt x="820400" y="180320"/>
                </a:lnTo>
                <a:lnTo>
                  <a:pt x="780776" y="144353"/>
                </a:lnTo>
                <a:close/>
                <a:moveTo>
                  <a:pt x="361981" y="442448"/>
                </a:moveTo>
                <a:lnTo>
                  <a:pt x="366248" y="382707"/>
                </a:lnTo>
                <a:lnTo>
                  <a:pt x="376610" y="333939"/>
                </a:lnTo>
                <a:lnTo>
                  <a:pt x="360761" y="309555"/>
                </a:lnTo>
                <a:lnTo>
                  <a:pt x="335768" y="306507"/>
                </a:lnTo>
                <a:lnTo>
                  <a:pt x="324185" y="284561"/>
                </a:lnTo>
                <a:lnTo>
                  <a:pt x="318698" y="257739"/>
                </a:lnTo>
                <a:lnTo>
                  <a:pt x="306506" y="256520"/>
                </a:lnTo>
                <a:lnTo>
                  <a:pt x="287000" y="243109"/>
                </a:lnTo>
                <a:lnTo>
                  <a:pt x="301021" y="211409"/>
                </a:lnTo>
                <a:lnTo>
                  <a:pt x="274808" y="193731"/>
                </a:lnTo>
                <a:lnTo>
                  <a:pt x="254690" y="161422"/>
                </a:lnTo>
                <a:lnTo>
                  <a:pt x="225430" y="134600"/>
                </a:lnTo>
                <a:lnTo>
                  <a:pt x="190682" y="133990"/>
                </a:lnTo>
                <a:lnTo>
                  <a:pt x="157154" y="92537"/>
                </a:lnTo>
                <a:lnTo>
                  <a:pt x="137648" y="76078"/>
                </a:lnTo>
                <a:lnTo>
                  <a:pt x="110216" y="49865"/>
                </a:lnTo>
                <a:lnTo>
                  <a:pt x="78517" y="12070"/>
                </a:lnTo>
                <a:lnTo>
                  <a:pt x="24872" y="4755"/>
                </a:lnTo>
                <a:lnTo>
                  <a:pt x="2926" y="2926"/>
                </a:lnTo>
                <a:lnTo>
                  <a:pt x="6584" y="22433"/>
                </a:lnTo>
                <a:lnTo>
                  <a:pt x="43769" y="65105"/>
                </a:lnTo>
                <a:lnTo>
                  <a:pt x="70592" y="87051"/>
                </a:lnTo>
                <a:lnTo>
                  <a:pt x="89489" y="120579"/>
                </a:lnTo>
                <a:lnTo>
                  <a:pt x="120578" y="144963"/>
                </a:lnTo>
                <a:lnTo>
                  <a:pt x="133990" y="174833"/>
                </a:lnTo>
                <a:lnTo>
                  <a:pt x="144353" y="208361"/>
                </a:lnTo>
                <a:lnTo>
                  <a:pt x="174224" y="240670"/>
                </a:lnTo>
                <a:lnTo>
                  <a:pt x="199217" y="294925"/>
                </a:lnTo>
                <a:lnTo>
                  <a:pt x="215677" y="324185"/>
                </a:lnTo>
                <a:lnTo>
                  <a:pt x="240670" y="355885"/>
                </a:lnTo>
                <a:lnTo>
                  <a:pt x="254081" y="379049"/>
                </a:lnTo>
                <a:lnTo>
                  <a:pt x="296753" y="410749"/>
                </a:lnTo>
                <a:lnTo>
                  <a:pt x="324185" y="443057"/>
                </a:lnTo>
                <a:lnTo>
                  <a:pt x="361981" y="44244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AE6FA51A-6D8D-4313-BDC6-C9346078E613}"/>
              </a:ext>
            </a:extLst>
          </p:cNvPr>
          <p:cNvSpPr/>
          <p:nvPr/>
        </p:nvSpPr>
        <p:spPr>
          <a:xfrm>
            <a:off x="8428451" y="3025350"/>
            <a:ext cx="811577" cy="921532"/>
          </a:xfrm>
          <a:custGeom>
            <a:avLst/>
            <a:gdLst>
              <a:gd name="connsiteX0" fmla="*/ 390632 w 944880"/>
              <a:gd name="connsiteY0" fmla="*/ 208971 h 1072896"/>
              <a:gd name="connsiteX1" fmla="*/ 338816 w 944880"/>
              <a:gd name="connsiteY1" fmla="*/ 182149 h 1072896"/>
              <a:gd name="connsiteX2" fmla="*/ 301021 w 944880"/>
              <a:gd name="connsiteY2" fmla="*/ 157765 h 1072896"/>
              <a:gd name="connsiteX3" fmla="*/ 281513 w 944880"/>
              <a:gd name="connsiteY3" fmla="*/ 115093 h 1072896"/>
              <a:gd name="connsiteX4" fmla="*/ 306507 w 944880"/>
              <a:gd name="connsiteY4" fmla="*/ 120579 h 1072896"/>
              <a:gd name="connsiteX5" fmla="*/ 302849 w 944880"/>
              <a:gd name="connsiteY5" fmla="*/ 100462 h 1072896"/>
              <a:gd name="connsiteX6" fmla="*/ 284561 w 944880"/>
              <a:gd name="connsiteY6" fmla="*/ 80345 h 1072896"/>
              <a:gd name="connsiteX7" fmla="*/ 279685 w 944880"/>
              <a:gd name="connsiteY7" fmla="*/ 48646 h 1072896"/>
              <a:gd name="connsiteX8" fmla="*/ 233355 w 944880"/>
              <a:gd name="connsiteY8" fmla="*/ 2926 h 1072896"/>
              <a:gd name="connsiteX9" fmla="*/ 210800 w 944880"/>
              <a:gd name="connsiteY9" fmla="*/ 35845 h 1072896"/>
              <a:gd name="connsiteX10" fmla="*/ 176053 w 944880"/>
              <a:gd name="connsiteY10" fmla="*/ 41941 h 1072896"/>
              <a:gd name="connsiteX11" fmla="*/ 124237 w 944880"/>
              <a:gd name="connsiteY11" fmla="*/ 32187 h 1072896"/>
              <a:gd name="connsiteX12" fmla="*/ 112654 w 944880"/>
              <a:gd name="connsiteY12" fmla="*/ 49256 h 1072896"/>
              <a:gd name="connsiteX13" fmla="*/ 132161 w 944880"/>
              <a:gd name="connsiteY13" fmla="*/ 83393 h 1072896"/>
              <a:gd name="connsiteX14" fmla="*/ 149840 w 944880"/>
              <a:gd name="connsiteY14" fmla="*/ 109606 h 1072896"/>
              <a:gd name="connsiteX15" fmla="*/ 180320 w 944880"/>
              <a:gd name="connsiteY15" fmla="*/ 128504 h 1072896"/>
              <a:gd name="connsiteX16" fmla="*/ 157765 w 944880"/>
              <a:gd name="connsiteY16" fmla="*/ 151059 h 1072896"/>
              <a:gd name="connsiteX17" fmla="*/ 163861 w 944880"/>
              <a:gd name="connsiteY17" fmla="*/ 178491 h 1072896"/>
              <a:gd name="connsiteX18" fmla="*/ 140086 w 944880"/>
              <a:gd name="connsiteY18" fmla="*/ 216896 h 1072896"/>
              <a:gd name="connsiteX19" fmla="*/ 127285 w 944880"/>
              <a:gd name="connsiteY19" fmla="*/ 256520 h 1072896"/>
              <a:gd name="connsiteX20" fmla="*/ 99853 w 944880"/>
              <a:gd name="connsiteY20" fmla="*/ 297363 h 1072896"/>
              <a:gd name="connsiteX21" fmla="*/ 60838 w 944880"/>
              <a:gd name="connsiteY21" fmla="*/ 294315 h 1072896"/>
              <a:gd name="connsiteX22" fmla="*/ 30968 w 944880"/>
              <a:gd name="connsiteY22" fmla="*/ 334549 h 1072896"/>
              <a:gd name="connsiteX23" fmla="*/ 55352 w 944880"/>
              <a:gd name="connsiteY23" fmla="*/ 352227 h 1072896"/>
              <a:gd name="connsiteX24" fmla="*/ 63277 w 944880"/>
              <a:gd name="connsiteY24" fmla="*/ 382097 h 1072896"/>
              <a:gd name="connsiteX25" fmla="*/ 84613 w 944880"/>
              <a:gd name="connsiteY25" fmla="*/ 401605 h 1072896"/>
              <a:gd name="connsiteX26" fmla="*/ 95585 w 944880"/>
              <a:gd name="connsiteY26" fmla="*/ 435133 h 1072896"/>
              <a:gd name="connsiteX27" fmla="*/ 22433 w 944880"/>
              <a:gd name="connsiteY27" fmla="*/ 435133 h 1072896"/>
              <a:gd name="connsiteX28" fmla="*/ 2926 w 944880"/>
              <a:gd name="connsiteY28" fmla="*/ 460736 h 1072896"/>
              <a:gd name="connsiteX29" fmla="*/ 46208 w 944880"/>
              <a:gd name="connsiteY29" fmla="*/ 493654 h 1072896"/>
              <a:gd name="connsiteX30" fmla="*/ 57790 w 944880"/>
              <a:gd name="connsiteY30" fmla="*/ 508894 h 1072896"/>
              <a:gd name="connsiteX31" fmla="*/ 43160 w 944880"/>
              <a:gd name="connsiteY31" fmla="*/ 522915 h 1072896"/>
              <a:gd name="connsiteX32" fmla="*/ 91928 w 944880"/>
              <a:gd name="connsiteY32" fmla="*/ 569854 h 1072896"/>
              <a:gd name="connsiteX33" fmla="*/ 116312 w 944880"/>
              <a:gd name="connsiteY33" fmla="*/ 574731 h 1072896"/>
              <a:gd name="connsiteX34" fmla="*/ 162641 w 944880"/>
              <a:gd name="connsiteY34" fmla="*/ 551566 h 1072896"/>
              <a:gd name="connsiteX35" fmla="*/ 173005 w 944880"/>
              <a:gd name="connsiteY35" fmla="*/ 587533 h 1072896"/>
              <a:gd name="connsiteX36" fmla="*/ 177881 w 944880"/>
              <a:gd name="connsiteY36" fmla="*/ 635081 h 1072896"/>
              <a:gd name="connsiteX37" fmla="*/ 193121 w 944880"/>
              <a:gd name="connsiteY37" fmla="*/ 684459 h 1072896"/>
              <a:gd name="connsiteX38" fmla="*/ 215067 w 944880"/>
              <a:gd name="connsiteY38" fmla="*/ 759440 h 1072896"/>
              <a:gd name="connsiteX39" fmla="*/ 250424 w 944880"/>
              <a:gd name="connsiteY39" fmla="*/ 813085 h 1072896"/>
              <a:gd name="connsiteX40" fmla="*/ 258349 w 944880"/>
              <a:gd name="connsiteY40" fmla="*/ 836859 h 1072896"/>
              <a:gd name="connsiteX41" fmla="*/ 270541 w 944880"/>
              <a:gd name="connsiteY41" fmla="*/ 885627 h 1072896"/>
              <a:gd name="connsiteX42" fmla="*/ 291267 w 944880"/>
              <a:gd name="connsiteY42" fmla="*/ 922813 h 1072896"/>
              <a:gd name="connsiteX43" fmla="*/ 304678 w 944880"/>
              <a:gd name="connsiteY43" fmla="*/ 941101 h 1072896"/>
              <a:gd name="connsiteX44" fmla="*/ 319918 w 944880"/>
              <a:gd name="connsiteY44" fmla="*/ 980115 h 1072896"/>
              <a:gd name="connsiteX45" fmla="*/ 338816 w 944880"/>
              <a:gd name="connsiteY45" fmla="*/ 1034369 h 1072896"/>
              <a:gd name="connsiteX46" fmla="*/ 372344 w 944880"/>
              <a:gd name="connsiteY46" fmla="*/ 1070945 h 1072896"/>
              <a:gd name="connsiteX47" fmla="*/ 385755 w 944880"/>
              <a:gd name="connsiteY47" fmla="*/ 1059973 h 1072896"/>
              <a:gd name="connsiteX48" fmla="*/ 396118 w 944880"/>
              <a:gd name="connsiteY48" fmla="*/ 1033150 h 1072896"/>
              <a:gd name="connsiteX49" fmla="*/ 426598 w 944880"/>
              <a:gd name="connsiteY49" fmla="*/ 1022177 h 1072896"/>
              <a:gd name="connsiteX50" fmla="*/ 415625 w 944880"/>
              <a:gd name="connsiteY50" fmla="*/ 1009376 h 1072896"/>
              <a:gd name="connsiteX51" fmla="*/ 429037 w 944880"/>
              <a:gd name="connsiteY51" fmla="*/ 980115 h 1072896"/>
              <a:gd name="connsiteX52" fmla="*/ 446715 w 944880"/>
              <a:gd name="connsiteY52" fmla="*/ 978286 h 1072896"/>
              <a:gd name="connsiteX53" fmla="*/ 442448 w 944880"/>
              <a:gd name="connsiteY53" fmla="*/ 912449 h 1072896"/>
              <a:gd name="connsiteX54" fmla="*/ 454030 w 944880"/>
              <a:gd name="connsiteY54" fmla="*/ 875264 h 1072896"/>
              <a:gd name="connsiteX55" fmla="*/ 449763 w 944880"/>
              <a:gd name="connsiteY55" fmla="*/ 842955 h 1072896"/>
              <a:gd name="connsiteX56" fmla="*/ 438181 w 944880"/>
              <a:gd name="connsiteY56" fmla="*/ 792968 h 1072896"/>
              <a:gd name="connsiteX57" fmla="*/ 445496 w 944880"/>
              <a:gd name="connsiteY57" fmla="*/ 763097 h 1072896"/>
              <a:gd name="connsiteX58" fmla="*/ 460736 w 944880"/>
              <a:gd name="connsiteY58" fmla="*/ 761269 h 1072896"/>
              <a:gd name="connsiteX59" fmla="*/ 489997 w 944880"/>
              <a:gd name="connsiteY59" fmla="*/ 747248 h 1072896"/>
              <a:gd name="connsiteX60" fmla="*/ 505846 w 944880"/>
              <a:gd name="connsiteY60" fmla="*/ 737494 h 1072896"/>
              <a:gd name="connsiteX61" fmla="*/ 504017 w 944880"/>
              <a:gd name="connsiteY61" fmla="*/ 719816 h 1072896"/>
              <a:gd name="connsiteX62" fmla="*/ 534497 w 944880"/>
              <a:gd name="connsiteY62" fmla="*/ 694213 h 1072896"/>
              <a:gd name="connsiteX63" fmla="*/ 557053 w 944880"/>
              <a:gd name="connsiteY63" fmla="*/ 669829 h 1072896"/>
              <a:gd name="connsiteX64" fmla="*/ 589361 w 944880"/>
              <a:gd name="connsiteY64" fmla="*/ 624109 h 1072896"/>
              <a:gd name="connsiteX65" fmla="*/ 634472 w 944880"/>
              <a:gd name="connsiteY65" fmla="*/ 598505 h 1072896"/>
              <a:gd name="connsiteX66" fmla="*/ 649102 w 944880"/>
              <a:gd name="connsiteY66" fmla="*/ 575341 h 1072896"/>
              <a:gd name="connsiteX67" fmla="*/ 643616 w 944880"/>
              <a:gd name="connsiteY67" fmla="*/ 546080 h 1072896"/>
              <a:gd name="connsiteX68" fmla="*/ 683849 w 944880"/>
              <a:gd name="connsiteY68" fmla="*/ 538155 h 1072896"/>
              <a:gd name="connsiteX69" fmla="*/ 706405 w 944880"/>
              <a:gd name="connsiteY69" fmla="*/ 538765 h 1072896"/>
              <a:gd name="connsiteX70" fmla="*/ 709453 w 944880"/>
              <a:gd name="connsiteY70" fmla="*/ 524134 h 1072896"/>
              <a:gd name="connsiteX71" fmla="*/ 699699 w 944880"/>
              <a:gd name="connsiteY71" fmla="*/ 492435 h 1072896"/>
              <a:gd name="connsiteX72" fmla="*/ 683849 w 944880"/>
              <a:gd name="connsiteY72" fmla="*/ 463174 h 1072896"/>
              <a:gd name="connsiteX73" fmla="*/ 686288 w 944880"/>
              <a:gd name="connsiteY73" fmla="*/ 440009 h 1072896"/>
              <a:gd name="connsiteX74" fmla="*/ 663733 w 944880"/>
              <a:gd name="connsiteY74" fmla="*/ 429646 h 1072896"/>
              <a:gd name="connsiteX75" fmla="*/ 668609 w 944880"/>
              <a:gd name="connsiteY75" fmla="*/ 415625 h 1072896"/>
              <a:gd name="connsiteX76" fmla="*/ 687507 w 944880"/>
              <a:gd name="connsiteY76" fmla="*/ 400995 h 1072896"/>
              <a:gd name="connsiteX77" fmla="*/ 659465 w 944880"/>
              <a:gd name="connsiteY77" fmla="*/ 380269 h 1072896"/>
              <a:gd name="connsiteX78" fmla="*/ 666781 w 944880"/>
              <a:gd name="connsiteY78" fmla="*/ 354056 h 1072896"/>
              <a:gd name="connsiteX79" fmla="*/ 696041 w 944880"/>
              <a:gd name="connsiteY79" fmla="*/ 370515 h 1072896"/>
              <a:gd name="connsiteX80" fmla="*/ 712501 w 944880"/>
              <a:gd name="connsiteY80" fmla="*/ 372953 h 1072896"/>
              <a:gd name="connsiteX81" fmla="*/ 719816 w 944880"/>
              <a:gd name="connsiteY81" fmla="*/ 399776 h 1072896"/>
              <a:gd name="connsiteX82" fmla="*/ 752734 w 944880"/>
              <a:gd name="connsiteY82" fmla="*/ 405262 h 1072896"/>
              <a:gd name="connsiteX83" fmla="*/ 783214 w 944880"/>
              <a:gd name="connsiteY83" fmla="*/ 404653 h 1072896"/>
              <a:gd name="connsiteX84" fmla="*/ 803941 w 944880"/>
              <a:gd name="connsiteY84" fmla="*/ 411358 h 1072896"/>
              <a:gd name="connsiteX85" fmla="*/ 794187 w 944880"/>
              <a:gd name="connsiteY85" fmla="*/ 443667 h 1072896"/>
              <a:gd name="connsiteX86" fmla="*/ 779557 w 944880"/>
              <a:gd name="connsiteY86" fmla="*/ 446105 h 1072896"/>
              <a:gd name="connsiteX87" fmla="*/ 772851 w 944880"/>
              <a:gd name="connsiteY87" fmla="*/ 468051 h 1072896"/>
              <a:gd name="connsiteX88" fmla="*/ 794187 w 944880"/>
              <a:gd name="connsiteY88" fmla="*/ 488168 h 1072896"/>
              <a:gd name="connsiteX89" fmla="*/ 795406 w 944880"/>
              <a:gd name="connsiteY89" fmla="*/ 463784 h 1072896"/>
              <a:gd name="connsiteX90" fmla="*/ 804550 w 944880"/>
              <a:gd name="connsiteY90" fmla="*/ 463174 h 1072896"/>
              <a:gd name="connsiteX91" fmla="*/ 831982 w 944880"/>
              <a:gd name="connsiteY91" fmla="*/ 524744 h 1072896"/>
              <a:gd name="connsiteX92" fmla="*/ 846613 w 944880"/>
              <a:gd name="connsiteY92" fmla="*/ 515600 h 1072896"/>
              <a:gd name="connsiteX93" fmla="*/ 841126 w 944880"/>
              <a:gd name="connsiteY93" fmla="*/ 499141 h 1072896"/>
              <a:gd name="connsiteX94" fmla="*/ 846613 w 944880"/>
              <a:gd name="connsiteY94" fmla="*/ 486339 h 1072896"/>
              <a:gd name="connsiteX95" fmla="*/ 841126 w 944880"/>
              <a:gd name="connsiteY95" fmla="*/ 446105 h 1072896"/>
              <a:gd name="connsiteX96" fmla="*/ 869168 w 944880"/>
              <a:gd name="connsiteY96" fmla="*/ 454640 h 1072896"/>
              <a:gd name="connsiteX97" fmla="*/ 878312 w 944880"/>
              <a:gd name="connsiteY97" fmla="*/ 422941 h 1072896"/>
              <a:gd name="connsiteX98" fmla="*/ 876483 w 944880"/>
              <a:gd name="connsiteY98" fmla="*/ 404043 h 1072896"/>
              <a:gd name="connsiteX99" fmla="*/ 889285 w 944880"/>
              <a:gd name="connsiteY99" fmla="*/ 371125 h 1072896"/>
              <a:gd name="connsiteX100" fmla="*/ 883798 w 944880"/>
              <a:gd name="connsiteY100" fmla="*/ 349179 h 1072896"/>
              <a:gd name="connsiteX101" fmla="*/ 920984 w 944880"/>
              <a:gd name="connsiteY101" fmla="*/ 322357 h 1072896"/>
              <a:gd name="connsiteX102" fmla="*/ 945977 w 944880"/>
              <a:gd name="connsiteY102" fmla="*/ 329062 h 1072896"/>
              <a:gd name="connsiteX103" fmla="*/ 938053 w 944880"/>
              <a:gd name="connsiteY103" fmla="*/ 305288 h 1072896"/>
              <a:gd name="connsiteX104" fmla="*/ 947806 w 944880"/>
              <a:gd name="connsiteY104" fmla="*/ 297973 h 1072896"/>
              <a:gd name="connsiteX105" fmla="*/ 942320 w 944880"/>
              <a:gd name="connsiteY105" fmla="*/ 283342 h 1072896"/>
              <a:gd name="connsiteX106" fmla="*/ 905134 w 944880"/>
              <a:gd name="connsiteY106" fmla="*/ 277856 h 1072896"/>
              <a:gd name="connsiteX107" fmla="*/ 912449 w 944880"/>
              <a:gd name="connsiteY107" fmla="*/ 261397 h 1072896"/>
              <a:gd name="connsiteX108" fmla="*/ 891113 w 944880"/>
              <a:gd name="connsiteY108" fmla="*/ 237622 h 1072896"/>
              <a:gd name="connsiteX109" fmla="*/ 871606 w 944880"/>
              <a:gd name="connsiteY109" fmla="*/ 253472 h 1072896"/>
              <a:gd name="connsiteX110" fmla="*/ 841736 w 944880"/>
              <a:gd name="connsiteY110" fmla="*/ 244328 h 1072896"/>
              <a:gd name="connsiteX111" fmla="*/ 809427 w 944880"/>
              <a:gd name="connsiteY111" fmla="*/ 268712 h 1072896"/>
              <a:gd name="connsiteX112" fmla="*/ 785653 w 944880"/>
              <a:gd name="connsiteY112" fmla="*/ 297973 h 1072896"/>
              <a:gd name="connsiteX113" fmla="*/ 760049 w 944880"/>
              <a:gd name="connsiteY113" fmla="*/ 302849 h 1072896"/>
              <a:gd name="connsiteX114" fmla="*/ 776509 w 944880"/>
              <a:gd name="connsiteY114" fmla="*/ 315041 h 1072896"/>
              <a:gd name="connsiteX115" fmla="*/ 778947 w 944880"/>
              <a:gd name="connsiteY115" fmla="*/ 338816 h 1072896"/>
              <a:gd name="connsiteX116" fmla="*/ 752125 w 944880"/>
              <a:gd name="connsiteY116" fmla="*/ 340035 h 1072896"/>
              <a:gd name="connsiteX117" fmla="*/ 723473 w 944880"/>
              <a:gd name="connsiteY117" fmla="*/ 337597 h 1072896"/>
              <a:gd name="connsiteX118" fmla="*/ 703966 w 944880"/>
              <a:gd name="connsiteY118" fmla="*/ 343693 h 1072896"/>
              <a:gd name="connsiteX119" fmla="*/ 670438 w 944880"/>
              <a:gd name="connsiteY119" fmla="*/ 328453 h 1072896"/>
              <a:gd name="connsiteX120" fmla="*/ 668609 w 944880"/>
              <a:gd name="connsiteY120" fmla="*/ 321137 h 1072896"/>
              <a:gd name="connsiteX121" fmla="*/ 659465 w 944880"/>
              <a:gd name="connsiteY121" fmla="*/ 290048 h 1072896"/>
              <a:gd name="connsiteX122" fmla="*/ 641177 w 944880"/>
              <a:gd name="connsiteY122" fmla="*/ 298582 h 1072896"/>
              <a:gd name="connsiteX123" fmla="*/ 641787 w 944880"/>
              <a:gd name="connsiteY123" fmla="*/ 315041 h 1072896"/>
              <a:gd name="connsiteX124" fmla="*/ 650931 w 944880"/>
              <a:gd name="connsiteY124" fmla="*/ 340035 h 1072896"/>
              <a:gd name="connsiteX125" fmla="*/ 650321 w 944880"/>
              <a:gd name="connsiteY125" fmla="*/ 355275 h 1072896"/>
              <a:gd name="connsiteX126" fmla="*/ 622280 w 944880"/>
              <a:gd name="connsiteY126" fmla="*/ 355885 h 1072896"/>
              <a:gd name="connsiteX127" fmla="*/ 580827 w 944880"/>
              <a:gd name="connsiteY127" fmla="*/ 346741 h 1072896"/>
              <a:gd name="connsiteX128" fmla="*/ 554614 w 944880"/>
              <a:gd name="connsiteY128" fmla="*/ 343083 h 1072896"/>
              <a:gd name="connsiteX129" fmla="*/ 531449 w 944880"/>
              <a:gd name="connsiteY129" fmla="*/ 323576 h 1072896"/>
              <a:gd name="connsiteX130" fmla="*/ 485120 w 944880"/>
              <a:gd name="connsiteY130" fmla="*/ 318089 h 1072896"/>
              <a:gd name="connsiteX131" fmla="*/ 438181 w 944880"/>
              <a:gd name="connsiteY131" fmla="*/ 296753 h 1072896"/>
              <a:gd name="connsiteX132" fmla="*/ 402824 w 944880"/>
              <a:gd name="connsiteY132" fmla="*/ 277856 h 1072896"/>
              <a:gd name="connsiteX133" fmla="*/ 368077 w 944880"/>
              <a:gd name="connsiteY133" fmla="*/ 262616 h 1072896"/>
              <a:gd name="connsiteX134" fmla="*/ 373563 w 944880"/>
              <a:gd name="connsiteY134" fmla="*/ 226649 h 1072896"/>
              <a:gd name="connsiteX135" fmla="*/ 390632 w 944880"/>
              <a:gd name="connsiteY135" fmla="*/ 208971 h 10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944880" h="1072896">
                <a:moveTo>
                  <a:pt x="390632" y="208971"/>
                </a:moveTo>
                <a:lnTo>
                  <a:pt x="338816" y="182149"/>
                </a:lnTo>
                <a:lnTo>
                  <a:pt x="301021" y="157765"/>
                </a:lnTo>
                <a:lnTo>
                  <a:pt x="281513" y="115093"/>
                </a:lnTo>
                <a:lnTo>
                  <a:pt x="306507" y="120579"/>
                </a:lnTo>
                <a:lnTo>
                  <a:pt x="302849" y="100462"/>
                </a:lnTo>
                <a:lnTo>
                  <a:pt x="284561" y="80345"/>
                </a:lnTo>
                <a:lnTo>
                  <a:pt x="279685" y="48646"/>
                </a:lnTo>
                <a:lnTo>
                  <a:pt x="233355" y="2926"/>
                </a:lnTo>
                <a:lnTo>
                  <a:pt x="210800" y="35845"/>
                </a:lnTo>
                <a:lnTo>
                  <a:pt x="176053" y="41941"/>
                </a:lnTo>
                <a:lnTo>
                  <a:pt x="124237" y="32187"/>
                </a:lnTo>
                <a:lnTo>
                  <a:pt x="112654" y="49256"/>
                </a:lnTo>
                <a:lnTo>
                  <a:pt x="132161" y="83393"/>
                </a:lnTo>
                <a:lnTo>
                  <a:pt x="149840" y="109606"/>
                </a:lnTo>
                <a:lnTo>
                  <a:pt x="180320" y="128504"/>
                </a:lnTo>
                <a:lnTo>
                  <a:pt x="157765" y="151059"/>
                </a:lnTo>
                <a:lnTo>
                  <a:pt x="163861" y="178491"/>
                </a:lnTo>
                <a:lnTo>
                  <a:pt x="140086" y="216896"/>
                </a:lnTo>
                <a:lnTo>
                  <a:pt x="127285" y="256520"/>
                </a:lnTo>
                <a:lnTo>
                  <a:pt x="99853" y="297363"/>
                </a:lnTo>
                <a:lnTo>
                  <a:pt x="60838" y="294315"/>
                </a:lnTo>
                <a:lnTo>
                  <a:pt x="30968" y="334549"/>
                </a:lnTo>
                <a:lnTo>
                  <a:pt x="55352" y="352227"/>
                </a:lnTo>
                <a:lnTo>
                  <a:pt x="63277" y="382097"/>
                </a:lnTo>
                <a:lnTo>
                  <a:pt x="84613" y="401605"/>
                </a:lnTo>
                <a:lnTo>
                  <a:pt x="95585" y="435133"/>
                </a:lnTo>
                <a:lnTo>
                  <a:pt x="22433" y="435133"/>
                </a:lnTo>
                <a:lnTo>
                  <a:pt x="2926" y="460736"/>
                </a:lnTo>
                <a:lnTo>
                  <a:pt x="46208" y="493654"/>
                </a:lnTo>
                <a:lnTo>
                  <a:pt x="57790" y="508894"/>
                </a:lnTo>
                <a:lnTo>
                  <a:pt x="43160" y="522915"/>
                </a:lnTo>
                <a:lnTo>
                  <a:pt x="91928" y="569854"/>
                </a:lnTo>
                <a:lnTo>
                  <a:pt x="116312" y="574731"/>
                </a:lnTo>
                <a:lnTo>
                  <a:pt x="162641" y="551566"/>
                </a:lnTo>
                <a:lnTo>
                  <a:pt x="173005" y="587533"/>
                </a:lnTo>
                <a:lnTo>
                  <a:pt x="177881" y="635081"/>
                </a:lnTo>
                <a:lnTo>
                  <a:pt x="193121" y="684459"/>
                </a:lnTo>
                <a:lnTo>
                  <a:pt x="215067" y="759440"/>
                </a:lnTo>
                <a:lnTo>
                  <a:pt x="250424" y="813085"/>
                </a:lnTo>
                <a:lnTo>
                  <a:pt x="258349" y="836859"/>
                </a:lnTo>
                <a:lnTo>
                  <a:pt x="270541" y="885627"/>
                </a:lnTo>
                <a:lnTo>
                  <a:pt x="291267" y="922813"/>
                </a:lnTo>
                <a:lnTo>
                  <a:pt x="304678" y="941101"/>
                </a:lnTo>
                <a:lnTo>
                  <a:pt x="319918" y="980115"/>
                </a:lnTo>
                <a:lnTo>
                  <a:pt x="338816" y="1034369"/>
                </a:lnTo>
                <a:lnTo>
                  <a:pt x="372344" y="1070945"/>
                </a:lnTo>
                <a:lnTo>
                  <a:pt x="385755" y="1059973"/>
                </a:lnTo>
                <a:lnTo>
                  <a:pt x="396118" y="1033150"/>
                </a:lnTo>
                <a:lnTo>
                  <a:pt x="426598" y="1022177"/>
                </a:lnTo>
                <a:lnTo>
                  <a:pt x="415625" y="1009376"/>
                </a:lnTo>
                <a:lnTo>
                  <a:pt x="429037" y="980115"/>
                </a:lnTo>
                <a:lnTo>
                  <a:pt x="446715" y="978286"/>
                </a:lnTo>
                <a:lnTo>
                  <a:pt x="442448" y="912449"/>
                </a:lnTo>
                <a:lnTo>
                  <a:pt x="454030" y="875264"/>
                </a:lnTo>
                <a:lnTo>
                  <a:pt x="449763" y="842955"/>
                </a:lnTo>
                <a:lnTo>
                  <a:pt x="438181" y="792968"/>
                </a:lnTo>
                <a:lnTo>
                  <a:pt x="445496" y="763097"/>
                </a:lnTo>
                <a:lnTo>
                  <a:pt x="460736" y="761269"/>
                </a:lnTo>
                <a:lnTo>
                  <a:pt x="489997" y="747248"/>
                </a:lnTo>
                <a:lnTo>
                  <a:pt x="505846" y="737494"/>
                </a:lnTo>
                <a:lnTo>
                  <a:pt x="504017" y="719816"/>
                </a:lnTo>
                <a:lnTo>
                  <a:pt x="534497" y="694213"/>
                </a:lnTo>
                <a:lnTo>
                  <a:pt x="557053" y="669829"/>
                </a:lnTo>
                <a:lnTo>
                  <a:pt x="589361" y="624109"/>
                </a:lnTo>
                <a:lnTo>
                  <a:pt x="634472" y="598505"/>
                </a:lnTo>
                <a:lnTo>
                  <a:pt x="649102" y="575341"/>
                </a:lnTo>
                <a:lnTo>
                  <a:pt x="643616" y="546080"/>
                </a:lnTo>
                <a:lnTo>
                  <a:pt x="683849" y="538155"/>
                </a:lnTo>
                <a:lnTo>
                  <a:pt x="706405" y="538765"/>
                </a:lnTo>
                <a:lnTo>
                  <a:pt x="709453" y="524134"/>
                </a:lnTo>
                <a:lnTo>
                  <a:pt x="699699" y="492435"/>
                </a:lnTo>
                <a:lnTo>
                  <a:pt x="683849" y="463174"/>
                </a:lnTo>
                <a:lnTo>
                  <a:pt x="686288" y="440009"/>
                </a:lnTo>
                <a:lnTo>
                  <a:pt x="663733" y="429646"/>
                </a:lnTo>
                <a:lnTo>
                  <a:pt x="668609" y="415625"/>
                </a:lnTo>
                <a:lnTo>
                  <a:pt x="687507" y="400995"/>
                </a:lnTo>
                <a:lnTo>
                  <a:pt x="659465" y="380269"/>
                </a:lnTo>
                <a:lnTo>
                  <a:pt x="666781" y="354056"/>
                </a:lnTo>
                <a:lnTo>
                  <a:pt x="696041" y="370515"/>
                </a:lnTo>
                <a:lnTo>
                  <a:pt x="712501" y="372953"/>
                </a:lnTo>
                <a:lnTo>
                  <a:pt x="719816" y="399776"/>
                </a:lnTo>
                <a:lnTo>
                  <a:pt x="752734" y="405262"/>
                </a:lnTo>
                <a:lnTo>
                  <a:pt x="783214" y="404653"/>
                </a:lnTo>
                <a:lnTo>
                  <a:pt x="803941" y="411358"/>
                </a:lnTo>
                <a:lnTo>
                  <a:pt x="794187" y="443667"/>
                </a:lnTo>
                <a:lnTo>
                  <a:pt x="779557" y="446105"/>
                </a:lnTo>
                <a:lnTo>
                  <a:pt x="772851" y="468051"/>
                </a:lnTo>
                <a:lnTo>
                  <a:pt x="794187" y="488168"/>
                </a:lnTo>
                <a:lnTo>
                  <a:pt x="795406" y="463784"/>
                </a:lnTo>
                <a:lnTo>
                  <a:pt x="804550" y="463174"/>
                </a:lnTo>
                <a:lnTo>
                  <a:pt x="831982" y="524744"/>
                </a:lnTo>
                <a:lnTo>
                  <a:pt x="846613" y="515600"/>
                </a:lnTo>
                <a:lnTo>
                  <a:pt x="841126" y="499141"/>
                </a:lnTo>
                <a:lnTo>
                  <a:pt x="846613" y="486339"/>
                </a:lnTo>
                <a:lnTo>
                  <a:pt x="841126" y="446105"/>
                </a:lnTo>
                <a:lnTo>
                  <a:pt x="869168" y="454640"/>
                </a:lnTo>
                <a:lnTo>
                  <a:pt x="878312" y="422941"/>
                </a:lnTo>
                <a:lnTo>
                  <a:pt x="876483" y="404043"/>
                </a:lnTo>
                <a:lnTo>
                  <a:pt x="889285" y="371125"/>
                </a:lnTo>
                <a:lnTo>
                  <a:pt x="883798" y="349179"/>
                </a:lnTo>
                <a:lnTo>
                  <a:pt x="920984" y="322357"/>
                </a:lnTo>
                <a:lnTo>
                  <a:pt x="945977" y="329062"/>
                </a:lnTo>
                <a:lnTo>
                  <a:pt x="938053" y="305288"/>
                </a:lnTo>
                <a:lnTo>
                  <a:pt x="947806" y="297973"/>
                </a:lnTo>
                <a:lnTo>
                  <a:pt x="942320" y="283342"/>
                </a:lnTo>
                <a:lnTo>
                  <a:pt x="905134" y="277856"/>
                </a:lnTo>
                <a:lnTo>
                  <a:pt x="912449" y="261397"/>
                </a:lnTo>
                <a:lnTo>
                  <a:pt x="891113" y="237622"/>
                </a:lnTo>
                <a:lnTo>
                  <a:pt x="871606" y="253472"/>
                </a:lnTo>
                <a:lnTo>
                  <a:pt x="841736" y="244328"/>
                </a:lnTo>
                <a:lnTo>
                  <a:pt x="809427" y="268712"/>
                </a:lnTo>
                <a:lnTo>
                  <a:pt x="785653" y="297973"/>
                </a:lnTo>
                <a:lnTo>
                  <a:pt x="760049" y="302849"/>
                </a:lnTo>
                <a:lnTo>
                  <a:pt x="776509" y="315041"/>
                </a:lnTo>
                <a:lnTo>
                  <a:pt x="778947" y="338816"/>
                </a:lnTo>
                <a:lnTo>
                  <a:pt x="752125" y="340035"/>
                </a:lnTo>
                <a:lnTo>
                  <a:pt x="723473" y="337597"/>
                </a:lnTo>
                <a:lnTo>
                  <a:pt x="703966" y="343693"/>
                </a:lnTo>
                <a:lnTo>
                  <a:pt x="670438" y="328453"/>
                </a:lnTo>
                <a:lnTo>
                  <a:pt x="668609" y="321137"/>
                </a:lnTo>
                <a:lnTo>
                  <a:pt x="659465" y="290048"/>
                </a:lnTo>
                <a:lnTo>
                  <a:pt x="641177" y="298582"/>
                </a:lnTo>
                <a:lnTo>
                  <a:pt x="641787" y="315041"/>
                </a:lnTo>
                <a:lnTo>
                  <a:pt x="650931" y="340035"/>
                </a:lnTo>
                <a:lnTo>
                  <a:pt x="650321" y="355275"/>
                </a:lnTo>
                <a:lnTo>
                  <a:pt x="622280" y="355885"/>
                </a:lnTo>
                <a:lnTo>
                  <a:pt x="580827" y="346741"/>
                </a:lnTo>
                <a:lnTo>
                  <a:pt x="554614" y="343083"/>
                </a:lnTo>
                <a:lnTo>
                  <a:pt x="531449" y="323576"/>
                </a:lnTo>
                <a:lnTo>
                  <a:pt x="485120" y="318089"/>
                </a:lnTo>
                <a:lnTo>
                  <a:pt x="438181" y="296753"/>
                </a:lnTo>
                <a:lnTo>
                  <a:pt x="402824" y="277856"/>
                </a:lnTo>
                <a:lnTo>
                  <a:pt x="368077" y="262616"/>
                </a:lnTo>
                <a:lnTo>
                  <a:pt x="373563" y="226649"/>
                </a:lnTo>
                <a:lnTo>
                  <a:pt x="390632" y="20897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01AD0DEE-3D98-40AA-A6D0-D475965F9C0C}"/>
              </a:ext>
            </a:extLst>
          </p:cNvPr>
          <p:cNvSpPr/>
          <p:nvPr/>
        </p:nvSpPr>
        <p:spPr>
          <a:xfrm>
            <a:off x="6219915" y="2385513"/>
            <a:ext cx="104720" cy="109956"/>
          </a:xfrm>
          <a:custGeom>
            <a:avLst/>
            <a:gdLst>
              <a:gd name="connsiteX0" fmla="*/ 116312 w 121920"/>
              <a:gd name="connsiteY0" fmla="*/ 49256 h 128016"/>
              <a:gd name="connsiteX1" fmla="*/ 94976 w 121920"/>
              <a:gd name="connsiteY1" fmla="*/ 41331 h 128016"/>
              <a:gd name="connsiteX2" fmla="*/ 77297 w 121920"/>
              <a:gd name="connsiteY2" fmla="*/ 41940 h 128016"/>
              <a:gd name="connsiteX3" fmla="*/ 84003 w 121920"/>
              <a:gd name="connsiteY3" fmla="*/ 22433 h 128016"/>
              <a:gd name="connsiteX4" fmla="*/ 79126 w 121920"/>
              <a:gd name="connsiteY4" fmla="*/ 2926 h 128016"/>
              <a:gd name="connsiteX5" fmla="*/ 56571 w 121920"/>
              <a:gd name="connsiteY5" fmla="*/ 19995 h 128016"/>
              <a:gd name="connsiteX6" fmla="*/ 15728 w 121920"/>
              <a:gd name="connsiteY6" fmla="*/ 48646 h 128016"/>
              <a:gd name="connsiteX7" fmla="*/ 28529 w 121920"/>
              <a:gd name="connsiteY7" fmla="*/ 85832 h 128016"/>
              <a:gd name="connsiteX8" fmla="*/ 2926 w 121920"/>
              <a:gd name="connsiteY8" fmla="*/ 124846 h 128016"/>
              <a:gd name="connsiteX9" fmla="*/ 43769 w 121920"/>
              <a:gd name="connsiteY9" fmla="*/ 130332 h 128016"/>
              <a:gd name="connsiteX10" fmla="*/ 96804 w 121920"/>
              <a:gd name="connsiteY10" fmla="*/ 108387 h 128016"/>
              <a:gd name="connsiteX11" fmla="*/ 120579 w 121920"/>
              <a:gd name="connsiteY11" fmla="*/ 75468 h 128016"/>
              <a:gd name="connsiteX12" fmla="*/ 116312 w 121920"/>
              <a:gd name="connsiteY12" fmla="*/ 49256 h 128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" h="128016">
                <a:moveTo>
                  <a:pt x="116312" y="49256"/>
                </a:moveTo>
                <a:lnTo>
                  <a:pt x="94976" y="41331"/>
                </a:lnTo>
                <a:lnTo>
                  <a:pt x="77297" y="41940"/>
                </a:lnTo>
                <a:lnTo>
                  <a:pt x="84003" y="22433"/>
                </a:lnTo>
                <a:lnTo>
                  <a:pt x="79126" y="2926"/>
                </a:lnTo>
                <a:lnTo>
                  <a:pt x="56571" y="19995"/>
                </a:lnTo>
                <a:lnTo>
                  <a:pt x="15728" y="48646"/>
                </a:lnTo>
                <a:lnTo>
                  <a:pt x="28529" y="85832"/>
                </a:lnTo>
                <a:lnTo>
                  <a:pt x="2926" y="124846"/>
                </a:lnTo>
                <a:lnTo>
                  <a:pt x="43769" y="130332"/>
                </a:lnTo>
                <a:lnTo>
                  <a:pt x="96804" y="108387"/>
                </a:lnTo>
                <a:lnTo>
                  <a:pt x="120579" y="75468"/>
                </a:lnTo>
                <a:lnTo>
                  <a:pt x="116312" y="4925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8E723AB7-AFCB-41D4-B36E-458EB445A97E}"/>
              </a:ext>
            </a:extLst>
          </p:cNvPr>
          <p:cNvSpPr/>
          <p:nvPr/>
        </p:nvSpPr>
        <p:spPr>
          <a:xfrm>
            <a:off x="7670805" y="2882932"/>
            <a:ext cx="607374" cy="492182"/>
          </a:xfrm>
          <a:custGeom>
            <a:avLst/>
            <a:gdLst>
              <a:gd name="connsiteX0" fmla="*/ 49865 w 707136"/>
              <a:gd name="connsiteY0" fmla="*/ 35235 h 573024"/>
              <a:gd name="connsiteX1" fmla="*/ 30358 w 707136"/>
              <a:gd name="connsiteY1" fmla="*/ 17556 h 573024"/>
              <a:gd name="connsiteX2" fmla="*/ 23042 w 707136"/>
              <a:gd name="connsiteY2" fmla="*/ 2926 h 573024"/>
              <a:gd name="connsiteX3" fmla="*/ 2926 w 707136"/>
              <a:gd name="connsiteY3" fmla="*/ 13899 h 573024"/>
              <a:gd name="connsiteX4" fmla="*/ 20604 w 707136"/>
              <a:gd name="connsiteY4" fmla="*/ 58400 h 573024"/>
              <a:gd name="connsiteX5" fmla="*/ 16337 w 707136"/>
              <a:gd name="connsiteY5" fmla="*/ 70592 h 573024"/>
              <a:gd name="connsiteX6" fmla="*/ 38892 w 707136"/>
              <a:gd name="connsiteY6" fmla="*/ 102291 h 573024"/>
              <a:gd name="connsiteX7" fmla="*/ 38892 w 707136"/>
              <a:gd name="connsiteY7" fmla="*/ 102291 h 573024"/>
              <a:gd name="connsiteX8" fmla="*/ 67544 w 707136"/>
              <a:gd name="connsiteY8" fmla="*/ 149840 h 573024"/>
              <a:gd name="connsiteX9" fmla="*/ 90098 w 707136"/>
              <a:gd name="connsiteY9" fmla="*/ 161422 h 573024"/>
              <a:gd name="connsiteX10" fmla="*/ 96194 w 707136"/>
              <a:gd name="connsiteY10" fmla="*/ 184587 h 573024"/>
              <a:gd name="connsiteX11" fmla="*/ 82174 w 707136"/>
              <a:gd name="connsiteY11" fmla="*/ 197998 h 573024"/>
              <a:gd name="connsiteX12" fmla="*/ 79126 w 707136"/>
              <a:gd name="connsiteY12" fmla="*/ 228478 h 573024"/>
              <a:gd name="connsiteX13" fmla="*/ 107168 w 707136"/>
              <a:gd name="connsiteY13" fmla="*/ 265664 h 573024"/>
              <a:gd name="connsiteX14" fmla="*/ 149840 w 707136"/>
              <a:gd name="connsiteY14" fmla="*/ 286390 h 573024"/>
              <a:gd name="connsiteX15" fmla="*/ 171176 w 707136"/>
              <a:gd name="connsiteY15" fmla="*/ 316260 h 573024"/>
              <a:gd name="connsiteX16" fmla="*/ 169956 w 707136"/>
              <a:gd name="connsiteY16" fmla="*/ 344302 h 573024"/>
              <a:gd name="connsiteX17" fmla="*/ 180320 w 707136"/>
              <a:gd name="connsiteY17" fmla="*/ 344302 h 573024"/>
              <a:gd name="connsiteX18" fmla="*/ 183368 w 707136"/>
              <a:gd name="connsiteY18" fmla="*/ 364419 h 573024"/>
              <a:gd name="connsiteX19" fmla="*/ 204094 w 707136"/>
              <a:gd name="connsiteY19" fmla="*/ 385145 h 573024"/>
              <a:gd name="connsiteX20" fmla="*/ 214457 w 707136"/>
              <a:gd name="connsiteY20" fmla="*/ 369905 h 573024"/>
              <a:gd name="connsiteX21" fmla="*/ 237012 w 707136"/>
              <a:gd name="connsiteY21" fmla="*/ 382707 h 573024"/>
              <a:gd name="connsiteX22" fmla="*/ 254081 w 707136"/>
              <a:gd name="connsiteY22" fmla="*/ 376611 h 573024"/>
              <a:gd name="connsiteX23" fmla="*/ 285170 w 707136"/>
              <a:gd name="connsiteY23" fmla="*/ 427817 h 573024"/>
              <a:gd name="connsiteX24" fmla="*/ 311384 w 707136"/>
              <a:gd name="connsiteY24" fmla="*/ 465003 h 573024"/>
              <a:gd name="connsiteX25" fmla="*/ 344912 w 707136"/>
              <a:gd name="connsiteY25" fmla="*/ 475976 h 573024"/>
              <a:gd name="connsiteX26" fmla="*/ 382097 w 707136"/>
              <a:gd name="connsiteY26" fmla="*/ 505846 h 573024"/>
              <a:gd name="connsiteX27" fmla="*/ 424160 w 707136"/>
              <a:gd name="connsiteY27" fmla="*/ 518648 h 573024"/>
              <a:gd name="connsiteX28" fmla="*/ 455249 w 707136"/>
              <a:gd name="connsiteY28" fmla="*/ 499750 h 573024"/>
              <a:gd name="connsiteX29" fmla="*/ 479633 w 707136"/>
              <a:gd name="connsiteY29" fmla="*/ 493044 h 573024"/>
              <a:gd name="connsiteX30" fmla="*/ 496702 w 707136"/>
              <a:gd name="connsiteY30" fmla="*/ 499750 h 573024"/>
              <a:gd name="connsiteX31" fmla="*/ 516209 w 707136"/>
              <a:gd name="connsiteY31" fmla="*/ 547299 h 573024"/>
              <a:gd name="connsiteX32" fmla="*/ 554614 w 707136"/>
              <a:gd name="connsiteY32" fmla="*/ 552176 h 573024"/>
              <a:gd name="connsiteX33" fmla="*/ 591800 w 707136"/>
              <a:gd name="connsiteY33" fmla="*/ 561320 h 573024"/>
              <a:gd name="connsiteX34" fmla="*/ 655808 w 707136"/>
              <a:gd name="connsiteY34" fmla="*/ 572902 h 573024"/>
              <a:gd name="connsiteX35" fmla="*/ 663122 w 707136"/>
              <a:gd name="connsiteY35" fmla="*/ 527792 h 573024"/>
              <a:gd name="connsiteX36" fmla="*/ 708233 w 707136"/>
              <a:gd name="connsiteY36" fmla="*/ 507675 h 573024"/>
              <a:gd name="connsiteX37" fmla="*/ 702746 w 707136"/>
              <a:gd name="connsiteY37" fmla="*/ 489996 h 573024"/>
              <a:gd name="connsiteX38" fmla="*/ 686288 w 707136"/>
              <a:gd name="connsiteY38" fmla="*/ 483900 h 573024"/>
              <a:gd name="connsiteX39" fmla="*/ 680192 w 707136"/>
              <a:gd name="connsiteY39" fmla="*/ 449153 h 573024"/>
              <a:gd name="connsiteX40" fmla="*/ 646054 w 707136"/>
              <a:gd name="connsiteY40" fmla="*/ 432694 h 573024"/>
              <a:gd name="connsiteX41" fmla="*/ 628985 w 707136"/>
              <a:gd name="connsiteY41" fmla="*/ 408920 h 573024"/>
              <a:gd name="connsiteX42" fmla="*/ 609478 w 707136"/>
              <a:gd name="connsiteY42" fmla="*/ 388803 h 573024"/>
              <a:gd name="connsiteX43" fmla="*/ 633252 w 707136"/>
              <a:gd name="connsiteY43" fmla="*/ 353446 h 573024"/>
              <a:gd name="connsiteX44" fmla="*/ 626546 w 707136"/>
              <a:gd name="connsiteY44" fmla="*/ 329062 h 573024"/>
              <a:gd name="connsiteX45" fmla="*/ 600334 w 707136"/>
              <a:gd name="connsiteY45" fmla="*/ 322356 h 573024"/>
              <a:gd name="connsiteX46" fmla="*/ 593628 w 707136"/>
              <a:gd name="connsiteY46" fmla="*/ 297972 h 573024"/>
              <a:gd name="connsiteX47" fmla="*/ 577169 w 707136"/>
              <a:gd name="connsiteY47" fmla="*/ 266883 h 573024"/>
              <a:gd name="connsiteX48" fmla="*/ 586922 w 707136"/>
              <a:gd name="connsiteY48" fmla="*/ 245547 h 573024"/>
              <a:gd name="connsiteX49" fmla="*/ 571682 w 707136"/>
              <a:gd name="connsiteY49" fmla="*/ 240060 h 573024"/>
              <a:gd name="connsiteX50" fmla="*/ 574730 w 707136"/>
              <a:gd name="connsiteY50" fmla="*/ 211409 h 573024"/>
              <a:gd name="connsiteX51" fmla="*/ 577778 w 707136"/>
              <a:gd name="connsiteY51" fmla="*/ 162641 h 573024"/>
              <a:gd name="connsiteX52" fmla="*/ 568025 w 707136"/>
              <a:gd name="connsiteY52" fmla="*/ 129113 h 573024"/>
              <a:gd name="connsiteX53" fmla="*/ 544250 w 707136"/>
              <a:gd name="connsiteY53" fmla="*/ 127894 h 573024"/>
              <a:gd name="connsiteX54" fmla="*/ 499750 w 707136"/>
              <a:gd name="connsiteY54" fmla="*/ 93147 h 573024"/>
              <a:gd name="connsiteX55" fmla="*/ 473537 w 707136"/>
              <a:gd name="connsiteY55" fmla="*/ 88880 h 573024"/>
              <a:gd name="connsiteX56" fmla="*/ 433913 w 707136"/>
              <a:gd name="connsiteY56" fmla="*/ 68763 h 573024"/>
              <a:gd name="connsiteX57" fmla="*/ 410748 w 707136"/>
              <a:gd name="connsiteY57" fmla="*/ 65105 h 573024"/>
              <a:gd name="connsiteX58" fmla="*/ 397946 w 707136"/>
              <a:gd name="connsiteY58" fmla="*/ 72420 h 573024"/>
              <a:gd name="connsiteX59" fmla="*/ 376610 w 707136"/>
              <a:gd name="connsiteY59" fmla="*/ 71201 h 573024"/>
              <a:gd name="connsiteX60" fmla="*/ 358322 w 707136"/>
              <a:gd name="connsiteY60" fmla="*/ 93756 h 573024"/>
              <a:gd name="connsiteX61" fmla="*/ 331500 w 707136"/>
              <a:gd name="connsiteY61" fmla="*/ 101072 h 573024"/>
              <a:gd name="connsiteX62" fmla="*/ 330281 w 707136"/>
              <a:gd name="connsiteY62" fmla="*/ 110825 h 573024"/>
              <a:gd name="connsiteX63" fmla="*/ 282122 w 707136"/>
              <a:gd name="connsiteY63" fmla="*/ 121188 h 573024"/>
              <a:gd name="connsiteX64" fmla="*/ 235793 w 707136"/>
              <a:gd name="connsiteY64" fmla="*/ 114483 h 573024"/>
              <a:gd name="connsiteX65" fmla="*/ 209580 w 707136"/>
              <a:gd name="connsiteY65" fmla="*/ 94366 h 573024"/>
              <a:gd name="connsiteX66" fmla="*/ 177881 w 707136"/>
              <a:gd name="connsiteY66" fmla="*/ 86441 h 573024"/>
              <a:gd name="connsiteX67" fmla="*/ 162641 w 707136"/>
              <a:gd name="connsiteY67" fmla="*/ 57180 h 573024"/>
              <a:gd name="connsiteX68" fmla="*/ 154716 w 707136"/>
              <a:gd name="connsiteY68" fmla="*/ 59009 h 573024"/>
              <a:gd name="connsiteX69" fmla="*/ 131552 w 707136"/>
              <a:gd name="connsiteY69" fmla="*/ 38283 h 573024"/>
              <a:gd name="connsiteX70" fmla="*/ 138866 w 707136"/>
              <a:gd name="connsiteY70" fmla="*/ 19385 h 573024"/>
              <a:gd name="connsiteX71" fmla="*/ 127284 w 707136"/>
              <a:gd name="connsiteY71" fmla="*/ 7803 h 573024"/>
              <a:gd name="connsiteX72" fmla="*/ 115702 w 707136"/>
              <a:gd name="connsiteY72" fmla="*/ 10851 h 573024"/>
              <a:gd name="connsiteX73" fmla="*/ 83393 w 707136"/>
              <a:gd name="connsiteY73" fmla="*/ 39502 h 573024"/>
              <a:gd name="connsiteX74" fmla="*/ 72420 w 707136"/>
              <a:gd name="connsiteY74" fmla="*/ 40721 h 573024"/>
              <a:gd name="connsiteX75" fmla="*/ 49865 w 707136"/>
              <a:gd name="connsiteY75" fmla="*/ 35235 h 5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707136" h="573024">
                <a:moveTo>
                  <a:pt x="49865" y="35235"/>
                </a:moveTo>
                <a:lnTo>
                  <a:pt x="30358" y="17556"/>
                </a:lnTo>
                <a:lnTo>
                  <a:pt x="23042" y="2926"/>
                </a:lnTo>
                <a:lnTo>
                  <a:pt x="2926" y="13899"/>
                </a:lnTo>
                <a:lnTo>
                  <a:pt x="20604" y="58400"/>
                </a:lnTo>
                <a:lnTo>
                  <a:pt x="16337" y="70592"/>
                </a:lnTo>
                <a:lnTo>
                  <a:pt x="38892" y="102291"/>
                </a:lnTo>
                <a:lnTo>
                  <a:pt x="38892" y="102291"/>
                </a:lnTo>
                <a:lnTo>
                  <a:pt x="67544" y="149840"/>
                </a:lnTo>
                <a:lnTo>
                  <a:pt x="90098" y="161422"/>
                </a:lnTo>
                <a:lnTo>
                  <a:pt x="96194" y="184587"/>
                </a:lnTo>
                <a:lnTo>
                  <a:pt x="82174" y="197998"/>
                </a:lnTo>
                <a:lnTo>
                  <a:pt x="79126" y="228478"/>
                </a:lnTo>
                <a:lnTo>
                  <a:pt x="107168" y="265664"/>
                </a:lnTo>
                <a:lnTo>
                  <a:pt x="149840" y="286390"/>
                </a:lnTo>
                <a:lnTo>
                  <a:pt x="171176" y="316260"/>
                </a:lnTo>
                <a:lnTo>
                  <a:pt x="169956" y="344302"/>
                </a:lnTo>
                <a:lnTo>
                  <a:pt x="180320" y="344302"/>
                </a:lnTo>
                <a:lnTo>
                  <a:pt x="183368" y="364419"/>
                </a:lnTo>
                <a:lnTo>
                  <a:pt x="204094" y="385145"/>
                </a:lnTo>
                <a:lnTo>
                  <a:pt x="214457" y="369905"/>
                </a:lnTo>
                <a:lnTo>
                  <a:pt x="237012" y="382707"/>
                </a:lnTo>
                <a:lnTo>
                  <a:pt x="254081" y="376611"/>
                </a:lnTo>
                <a:lnTo>
                  <a:pt x="285170" y="427817"/>
                </a:lnTo>
                <a:lnTo>
                  <a:pt x="311384" y="465003"/>
                </a:lnTo>
                <a:lnTo>
                  <a:pt x="344912" y="475976"/>
                </a:lnTo>
                <a:lnTo>
                  <a:pt x="382097" y="505846"/>
                </a:lnTo>
                <a:lnTo>
                  <a:pt x="424160" y="518648"/>
                </a:lnTo>
                <a:lnTo>
                  <a:pt x="455249" y="499750"/>
                </a:lnTo>
                <a:lnTo>
                  <a:pt x="479633" y="493044"/>
                </a:lnTo>
                <a:lnTo>
                  <a:pt x="496702" y="499750"/>
                </a:lnTo>
                <a:lnTo>
                  <a:pt x="516209" y="547299"/>
                </a:lnTo>
                <a:lnTo>
                  <a:pt x="554614" y="552176"/>
                </a:lnTo>
                <a:lnTo>
                  <a:pt x="591800" y="561320"/>
                </a:lnTo>
                <a:lnTo>
                  <a:pt x="655808" y="572902"/>
                </a:lnTo>
                <a:lnTo>
                  <a:pt x="663122" y="527792"/>
                </a:lnTo>
                <a:lnTo>
                  <a:pt x="708233" y="507675"/>
                </a:lnTo>
                <a:lnTo>
                  <a:pt x="702746" y="489996"/>
                </a:lnTo>
                <a:lnTo>
                  <a:pt x="686288" y="483900"/>
                </a:lnTo>
                <a:lnTo>
                  <a:pt x="680192" y="449153"/>
                </a:lnTo>
                <a:lnTo>
                  <a:pt x="646054" y="432694"/>
                </a:lnTo>
                <a:lnTo>
                  <a:pt x="628985" y="408920"/>
                </a:lnTo>
                <a:lnTo>
                  <a:pt x="609478" y="388803"/>
                </a:lnTo>
                <a:lnTo>
                  <a:pt x="633252" y="353446"/>
                </a:lnTo>
                <a:lnTo>
                  <a:pt x="626546" y="329062"/>
                </a:lnTo>
                <a:lnTo>
                  <a:pt x="600334" y="322356"/>
                </a:lnTo>
                <a:lnTo>
                  <a:pt x="593628" y="297972"/>
                </a:lnTo>
                <a:lnTo>
                  <a:pt x="577169" y="266883"/>
                </a:lnTo>
                <a:lnTo>
                  <a:pt x="586922" y="245547"/>
                </a:lnTo>
                <a:lnTo>
                  <a:pt x="571682" y="240060"/>
                </a:lnTo>
                <a:lnTo>
                  <a:pt x="574730" y="211409"/>
                </a:lnTo>
                <a:lnTo>
                  <a:pt x="577778" y="162641"/>
                </a:lnTo>
                <a:lnTo>
                  <a:pt x="568025" y="129113"/>
                </a:lnTo>
                <a:lnTo>
                  <a:pt x="544250" y="127894"/>
                </a:lnTo>
                <a:lnTo>
                  <a:pt x="499750" y="93147"/>
                </a:lnTo>
                <a:lnTo>
                  <a:pt x="473537" y="88880"/>
                </a:lnTo>
                <a:lnTo>
                  <a:pt x="433913" y="68763"/>
                </a:lnTo>
                <a:lnTo>
                  <a:pt x="410748" y="65105"/>
                </a:lnTo>
                <a:lnTo>
                  <a:pt x="397946" y="72420"/>
                </a:lnTo>
                <a:lnTo>
                  <a:pt x="376610" y="71201"/>
                </a:lnTo>
                <a:lnTo>
                  <a:pt x="358322" y="93756"/>
                </a:lnTo>
                <a:lnTo>
                  <a:pt x="331500" y="101072"/>
                </a:lnTo>
                <a:lnTo>
                  <a:pt x="330281" y="110825"/>
                </a:lnTo>
                <a:lnTo>
                  <a:pt x="282122" y="121188"/>
                </a:lnTo>
                <a:lnTo>
                  <a:pt x="235793" y="114483"/>
                </a:lnTo>
                <a:lnTo>
                  <a:pt x="209580" y="94366"/>
                </a:lnTo>
                <a:lnTo>
                  <a:pt x="177881" y="86441"/>
                </a:lnTo>
                <a:lnTo>
                  <a:pt x="162641" y="57180"/>
                </a:lnTo>
                <a:lnTo>
                  <a:pt x="154716" y="59009"/>
                </a:lnTo>
                <a:lnTo>
                  <a:pt x="131552" y="38283"/>
                </a:lnTo>
                <a:lnTo>
                  <a:pt x="138866" y="19385"/>
                </a:lnTo>
                <a:lnTo>
                  <a:pt x="127284" y="7803"/>
                </a:lnTo>
                <a:lnTo>
                  <a:pt x="115702" y="10851"/>
                </a:lnTo>
                <a:lnTo>
                  <a:pt x="83393" y="39502"/>
                </a:lnTo>
                <a:lnTo>
                  <a:pt x="72420" y="40721"/>
                </a:lnTo>
                <a:lnTo>
                  <a:pt x="49865" y="3523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267825D9-BF37-474E-864E-1971D79E9BD3}"/>
              </a:ext>
            </a:extLst>
          </p:cNvPr>
          <p:cNvSpPr/>
          <p:nvPr/>
        </p:nvSpPr>
        <p:spPr>
          <a:xfrm>
            <a:off x="7554042" y="2960947"/>
            <a:ext cx="293215" cy="277507"/>
          </a:xfrm>
          <a:custGeom>
            <a:avLst/>
            <a:gdLst>
              <a:gd name="connsiteX0" fmla="*/ 148011 w 341376"/>
              <a:gd name="connsiteY0" fmla="*/ 8412 h 323088"/>
              <a:gd name="connsiteX1" fmla="*/ 110216 w 341376"/>
              <a:gd name="connsiteY1" fmla="*/ 2926 h 323088"/>
              <a:gd name="connsiteX2" fmla="*/ 97414 w 341376"/>
              <a:gd name="connsiteY2" fmla="*/ 9022 h 323088"/>
              <a:gd name="connsiteX3" fmla="*/ 84613 w 341376"/>
              <a:gd name="connsiteY3" fmla="*/ 34016 h 323088"/>
              <a:gd name="connsiteX4" fmla="*/ 68153 w 341376"/>
              <a:gd name="connsiteY4" fmla="*/ 43769 h 323088"/>
              <a:gd name="connsiteX5" fmla="*/ 75469 w 341376"/>
              <a:gd name="connsiteY5" fmla="*/ 72420 h 323088"/>
              <a:gd name="connsiteX6" fmla="*/ 69982 w 341376"/>
              <a:gd name="connsiteY6" fmla="*/ 119969 h 323088"/>
              <a:gd name="connsiteX7" fmla="*/ 2926 w 341376"/>
              <a:gd name="connsiteY7" fmla="*/ 160812 h 323088"/>
              <a:gd name="connsiteX8" fmla="*/ 21824 w 341376"/>
              <a:gd name="connsiteY8" fmla="*/ 207752 h 323088"/>
              <a:gd name="connsiteX9" fmla="*/ 62667 w 341376"/>
              <a:gd name="connsiteY9" fmla="*/ 218115 h 323088"/>
              <a:gd name="connsiteX10" fmla="*/ 114483 w 341376"/>
              <a:gd name="connsiteY10" fmla="*/ 245547 h 323088"/>
              <a:gd name="connsiteX11" fmla="*/ 216286 w 341376"/>
              <a:gd name="connsiteY11" fmla="*/ 322966 h 323088"/>
              <a:gd name="connsiteX12" fmla="*/ 278465 w 341376"/>
              <a:gd name="connsiteY12" fmla="*/ 326014 h 323088"/>
              <a:gd name="connsiteX13" fmla="*/ 297973 w 341376"/>
              <a:gd name="connsiteY13" fmla="*/ 288828 h 323088"/>
              <a:gd name="connsiteX14" fmla="*/ 320528 w 341376"/>
              <a:gd name="connsiteY14" fmla="*/ 291876 h 323088"/>
              <a:gd name="connsiteX15" fmla="*/ 340035 w 341376"/>
              <a:gd name="connsiteY15" fmla="*/ 294315 h 323088"/>
              <a:gd name="connsiteX16" fmla="*/ 319309 w 341376"/>
              <a:gd name="connsiteY16" fmla="*/ 273588 h 323088"/>
              <a:gd name="connsiteX17" fmla="*/ 316261 w 341376"/>
              <a:gd name="connsiteY17" fmla="*/ 253472 h 323088"/>
              <a:gd name="connsiteX18" fmla="*/ 305897 w 341376"/>
              <a:gd name="connsiteY18" fmla="*/ 253472 h 323088"/>
              <a:gd name="connsiteX19" fmla="*/ 307117 w 341376"/>
              <a:gd name="connsiteY19" fmla="*/ 225430 h 323088"/>
              <a:gd name="connsiteX20" fmla="*/ 285781 w 341376"/>
              <a:gd name="connsiteY20" fmla="*/ 195560 h 323088"/>
              <a:gd name="connsiteX21" fmla="*/ 243109 w 341376"/>
              <a:gd name="connsiteY21" fmla="*/ 174833 h 323088"/>
              <a:gd name="connsiteX22" fmla="*/ 215067 w 341376"/>
              <a:gd name="connsiteY22" fmla="*/ 137648 h 323088"/>
              <a:gd name="connsiteX23" fmla="*/ 218115 w 341376"/>
              <a:gd name="connsiteY23" fmla="*/ 107168 h 323088"/>
              <a:gd name="connsiteX24" fmla="*/ 232136 w 341376"/>
              <a:gd name="connsiteY24" fmla="*/ 93756 h 323088"/>
              <a:gd name="connsiteX25" fmla="*/ 226040 w 341376"/>
              <a:gd name="connsiteY25" fmla="*/ 70592 h 323088"/>
              <a:gd name="connsiteX26" fmla="*/ 203485 w 341376"/>
              <a:gd name="connsiteY26" fmla="*/ 59009 h 323088"/>
              <a:gd name="connsiteX27" fmla="*/ 174833 w 341376"/>
              <a:gd name="connsiteY27" fmla="*/ 11460 h 323088"/>
              <a:gd name="connsiteX28" fmla="*/ 174833 w 341376"/>
              <a:gd name="connsiteY28" fmla="*/ 11460 h 323088"/>
              <a:gd name="connsiteX29" fmla="*/ 160813 w 341376"/>
              <a:gd name="connsiteY29" fmla="*/ 18166 h 323088"/>
              <a:gd name="connsiteX30" fmla="*/ 148011 w 341376"/>
              <a:gd name="connsiteY30" fmla="*/ 8412 h 32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376" h="323088">
                <a:moveTo>
                  <a:pt x="148011" y="8412"/>
                </a:moveTo>
                <a:lnTo>
                  <a:pt x="110216" y="2926"/>
                </a:lnTo>
                <a:lnTo>
                  <a:pt x="97414" y="9022"/>
                </a:lnTo>
                <a:lnTo>
                  <a:pt x="84613" y="34016"/>
                </a:lnTo>
                <a:lnTo>
                  <a:pt x="68153" y="43769"/>
                </a:lnTo>
                <a:lnTo>
                  <a:pt x="75469" y="72420"/>
                </a:lnTo>
                <a:lnTo>
                  <a:pt x="69982" y="119969"/>
                </a:lnTo>
                <a:lnTo>
                  <a:pt x="2926" y="160812"/>
                </a:lnTo>
                <a:lnTo>
                  <a:pt x="21824" y="207752"/>
                </a:lnTo>
                <a:lnTo>
                  <a:pt x="62667" y="218115"/>
                </a:lnTo>
                <a:lnTo>
                  <a:pt x="114483" y="245547"/>
                </a:lnTo>
                <a:lnTo>
                  <a:pt x="216286" y="322966"/>
                </a:lnTo>
                <a:lnTo>
                  <a:pt x="278465" y="326014"/>
                </a:lnTo>
                <a:lnTo>
                  <a:pt x="297973" y="288828"/>
                </a:lnTo>
                <a:lnTo>
                  <a:pt x="320528" y="291876"/>
                </a:lnTo>
                <a:lnTo>
                  <a:pt x="340035" y="294315"/>
                </a:lnTo>
                <a:lnTo>
                  <a:pt x="319309" y="273588"/>
                </a:lnTo>
                <a:lnTo>
                  <a:pt x="316261" y="253472"/>
                </a:lnTo>
                <a:lnTo>
                  <a:pt x="305897" y="253472"/>
                </a:lnTo>
                <a:lnTo>
                  <a:pt x="307117" y="225430"/>
                </a:lnTo>
                <a:lnTo>
                  <a:pt x="285781" y="195560"/>
                </a:lnTo>
                <a:lnTo>
                  <a:pt x="243109" y="174833"/>
                </a:lnTo>
                <a:lnTo>
                  <a:pt x="215067" y="137648"/>
                </a:lnTo>
                <a:lnTo>
                  <a:pt x="218115" y="107168"/>
                </a:lnTo>
                <a:lnTo>
                  <a:pt x="232136" y="93756"/>
                </a:lnTo>
                <a:lnTo>
                  <a:pt x="226040" y="70592"/>
                </a:lnTo>
                <a:lnTo>
                  <a:pt x="203485" y="59009"/>
                </a:lnTo>
                <a:lnTo>
                  <a:pt x="174833" y="11460"/>
                </a:lnTo>
                <a:lnTo>
                  <a:pt x="174833" y="11460"/>
                </a:lnTo>
                <a:lnTo>
                  <a:pt x="160813" y="18166"/>
                </a:lnTo>
                <a:lnTo>
                  <a:pt x="148011" y="841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2E5ECD85-26C8-4BF7-99F0-67A765D13BE0}"/>
              </a:ext>
            </a:extLst>
          </p:cNvPr>
          <p:cNvSpPr/>
          <p:nvPr/>
        </p:nvSpPr>
        <p:spPr>
          <a:xfrm>
            <a:off x="5930889" y="2040462"/>
            <a:ext cx="240855" cy="89012"/>
          </a:xfrm>
          <a:custGeom>
            <a:avLst/>
            <a:gdLst>
              <a:gd name="connsiteX0" fmla="*/ 260177 w 280416"/>
              <a:gd name="connsiteY0" fmla="*/ 5365 h 103632"/>
              <a:gd name="connsiteX1" fmla="*/ 218115 w 280416"/>
              <a:gd name="connsiteY1" fmla="*/ 2926 h 103632"/>
              <a:gd name="connsiteX2" fmla="*/ 173614 w 280416"/>
              <a:gd name="connsiteY2" fmla="*/ 20605 h 103632"/>
              <a:gd name="connsiteX3" fmla="*/ 142525 w 280416"/>
              <a:gd name="connsiteY3" fmla="*/ 11461 h 103632"/>
              <a:gd name="connsiteX4" fmla="*/ 100462 w 280416"/>
              <a:gd name="connsiteY4" fmla="*/ 29749 h 103632"/>
              <a:gd name="connsiteX5" fmla="*/ 64496 w 280416"/>
              <a:gd name="connsiteY5" fmla="*/ 6584 h 103632"/>
              <a:gd name="connsiteX6" fmla="*/ 24872 w 280416"/>
              <a:gd name="connsiteY6" fmla="*/ 11461 h 103632"/>
              <a:gd name="connsiteX7" fmla="*/ 2926 w 280416"/>
              <a:gd name="connsiteY7" fmla="*/ 34016 h 103632"/>
              <a:gd name="connsiteX8" fmla="*/ 55961 w 280416"/>
              <a:gd name="connsiteY8" fmla="*/ 41941 h 103632"/>
              <a:gd name="connsiteX9" fmla="*/ 55352 w 280416"/>
              <a:gd name="connsiteY9" fmla="*/ 51694 h 103632"/>
              <a:gd name="connsiteX10" fmla="*/ 7803 w 280416"/>
              <a:gd name="connsiteY10" fmla="*/ 58400 h 103632"/>
              <a:gd name="connsiteX11" fmla="*/ 61448 w 280416"/>
              <a:gd name="connsiteY11" fmla="*/ 74859 h 103632"/>
              <a:gd name="connsiteX12" fmla="*/ 33406 w 280416"/>
              <a:gd name="connsiteY12" fmla="*/ 90099 h 103632"/>
              <a:gd name="connsiteX13" fmla="*/ 104729 w 280416"/>
              <a:gd name="connsiteY13" fmla="*/ 101072 h 103632"/>
              <a:gd name="connsiteX14" fmla="*/ 138867 w 280416"/>
              <a:gd name="connsiteY14" fmla="*/ 105949 h 103632"/>
              <a:gd name="connsiteX15" fmla="*/ 162641 w 280416"/>
              <a:gd name="connsiteY15" fmla="*/ 99853 h 103632"/>
              <a:gd name="connsiteX16" fmla="*/ 241280 w 280416"/>
              <a:gd name="connsiteY16" fmla="*/ 76078 h 103632"/>
              <a:gd name="connsiteX17" fmla="*/ 278465 w 280416"/>
              <a:gd name="connsiteY17" fmla="*/ 50475 h 103632"/>
              <a:gd name="connsiteX18" fmla="*/ 251643 w 280416"/>
              <a:gd name="connsiteY18" fmla="*/ 27310 h 103632"/>
              <a:gd name="connsiteX19" fmla="*/ 260177 w 280416"/>
              <a:gd name="connsiteY19" fmla="*/ 5365 h 10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416" h="103632">
                <a:moveTo>
                  <a:pt x="260177" y="5365"/>
                </a:moveTo>
                <a:lnTo>
                  <a:pt x="218115" y="2926"/>
                </a:lnTo>
                <a:lnTo>
                  <a:pt x="173614" y="20605"/>
                </a:lnTo>
                <a:lnTo>
                  <a:pt x="142525" y="11461"/>
                </a:lnTo>
                <a:lnTo>
                  <a:pt x="100462" y="29749"/>
                </a:lnTo>
                <a:lnTo>
                  <a:pt x="64496" y="6584"/>
                </a:lnTo>
                <a:lnTo>
                  <a:pt x="24872" y="11461"/>
                </a:lnTo>
                <a:lnTo>
                  <a:pt x="2926" y="34016"/>
                </a:lnTo>
                <a:lnTo>
                  <a:pt x="55961" y="41941"/>
                </a:lnTo>
                <a:lnTo>
                  <a:pt x="55352" y="51694"/>
                </a:lnTo>
                <a:lnTo>
                  <a:pt x="7803" y="58400"/>
                </a:lnTo>
                <a:lnTo>
                  <a:pt x="61448" y="74859"/>
                </a:lnTo>
                <a:lnTo>
                  <a:pt x="33406" y="90099"/>
                </a:lnTo>
                <a:lnTo>
                  <a:pt x="104729" y="101072"/>
                </a:lnTo>
                <a:lnTo>
                  <a:pt x="138867" y="105949"/>
                </a:lnTo>
                <a:lnTo>
                  <a:pt x="162641" y="99853"/>
                </a:lnTo>
                <a:lnTo>
                  <a:pt x="241280" y="76078"/>
                </a:lnTo>
                <a:lnTo>
                  <a:pt x="278465" y="50475"/>
                </a:lnTo>
                <a:lnTo>
                  <a:pt x="251643" y="27310"/>
                </a:lnTo>
                <a:lnTo>
                  <a:pt x="260177" y="536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5E1E9C32-60BD-4032-B7DA-9F4C0D9F81DD}"/>
              </a:ext>
            </a:extLst>
          </p:cNvPr>
          <p:cNvSpPr/>
          <p:nvPr/>
        </p:nvSpPr>
        <p:spPr>
          <a:xfrm>
            <a:off x="7435186" y="3099701"/>
            <a:ext cx="41888" cy="125663"/>
          </a:xfrm>
          <a:custGeom>
            <a:avLst/>
            <a:gdLst>
              <a:gd name="connsiteX0" fmla="*/ 45598 w 48768"/>
              <a:gd name="connsiteY0" fmla="*/ 2926 h 146304"/>
              <a:gd name="connsiteX1" fmla="*/ 37064 w 48768"/>
              <a:gd name="connsiteY1" fmla="*/ 3536 h 146304"/>
              <a:gd name="connsiteX2" fmla="*/ 34625 w 48768"/>
              <a:gd name="connsiteY2" fmla="*/ 10241 h 146304"/>
              <a:gd name="connsiteX3" fmla="*/ 23652 w 48768"/>
              <a:gd name="connsiteY3" fmla="*/ 10241 h 146304"/>
              <a:gd name="connsiteX4" fmla="*/ 23042 w 48768"/>
              <a:gd name="connsiteY4" fmla="*/ 10851 h 146304"/>
              <a:gd name="connsiteX5" fmla="*/ 19385 w 48768"/>
              <a:gd name="connsiteY5" fmla="*/ 20604 h 146304"/>
              <a:gd name="connsiteX6" fmla="*/ 15728 w 48768"/>
              <a:gd name="connsiteY6" fmla="*/ 49865 h 146304"/>
              <a:gd name="connsiteX7" fmla="*/ 9022 w 48768"/>
              <a:gd name="connsiteY7" fmla="*/ 67544 h 146304"/>
              <a:gd name="connsiteX8" fmla="*/ 11460 w 48768"/>
              <a:gd name="connsiteY8" fmla="*/ 69982 h 146304"/>
              <a:gd name="connsiteX9" fmla="*/ 2926 w 48768"/>
              <a:gd name="connsiteY9" fmla="*/ 82784 h 146304"/>
              <a:gd name="connsiteX10" fmla="*/ 2926 w 48768"/>
              <a:gd name="connsiteY10" fmla="*/ 82784 h 146304"/>
              <a:gd name="connsiteX11" fmla="*/ 26700 w 48768"/>
              <a:gd name="connsiteY11" fmla="*/ 138867 h 146304"/>
              <a:gd name="connsiteX12" fmla="*/ 30968 w 48768"/>
              <a:gd name="connsiteY12" fmla="*/ 149230 h 146304"/>
              <a:gd name="connsiteX13" fmla="*/ 41330 w 48768"/>
              <a:gd name="connsiteY13" fmla="*/ 87051 h 146304"/>
              <a:gd name="connsiteX14" fmla="*/ 38892 w 48768"/>
              <a:gd name="connsiteY14" fmla="*/ 72420 h 146304"/>
              <a:gd name="connsiteX15" fmla="*/ 24262 w 48768"/>
              <a:gd name="connsiteY15" fmla="*/ 77297 h 146304"/>
              <a:gd name="connsiteX16" fmla="*/ 24872 w 48768"/>
              <a:gd name="connsiteY16" fmla="*/ 66934 h 146304"/>
              <a:gd name="connsiteX17" fmla="*/ 32186 w 48768"/>
              <a:gd name="connsiteY17" fmla="*/ 62057 h 146304"/>
              <a:gd name="connsiteX18" fmla="*/ 23652 w 48768"/>
              <a:gd name="connsiteY18" fmla="*/ 57790 h 146304"/>
              <a:gd name="connsiteX19" fmla="*/ 27920 w 48768"/>
              <a:gd name="connsiteY19" fmla="*/ 31577 h 146304"/>
              <a:gd name="connsiteX20" fmla="*/ 40112 w 48768"/>
              <a:gd name="connsiteY20" fmla="*/ 37064 h 146304"/>
              <a:gd name="connsiteX21" fmla="*/ 44378 w 48768"/>
              <a:gd name="connsiteY21" fmla="*/ 24872 h 146304"/>
              <a:gd name="connsiteX22" fmla="*/ 43769 w 48768"/>
              <a:gd name="connsiteY22" fmla="*/ 24872 h 146304"/>
              <a:gd name="connsiteX23" fmla="*/ 47426 w 48768"/>
              <a:gd name="connsiteY23" fmla="*/ 18776 h 146304"/>
              <a:gd name="connsiteX24" fmla="*/ 45598 w 48768"/>
              <a:gd name="connsiteY24" fmla="*/ 2926 h 14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768" h="146304">
                <a:moveTo>
                  <a:pt x="45598" y="2926"/>
                </a:moveTo>
                <a:lnTo>
                  <a:pt x="37064" y="3536"/>
                </a:lnTo>
                <a:lnTo>
                  <a:pt x="34625" y="10241"/>
                </a:lnTo>
                <a:lnTo>
                  <a:pt x="23652" y="10241"/>
                </a:lnTo>
                <a:lnTo>
                  <a:pt x="23042" y="10851"/>
                </a:lnTo>
                <a:lnTo>
                  <a:pt x="19385" y="20604"/>
                </a:lnTo>
                <a:lnTo>
                  <a:pt x="15728" y="49865"/>
                </a:lnTo>
                <a:lnTo>
                  <a:pt x="9022" y="67544"/>
                </a:lnTo>
                <a:lnTo>
                  <a:pt x="11460" y="69982"/>
                </a:lnTo>
                <a:lnTo>
                  <a:pt x="2926" y="82784"/>
                </a:lnTo>
                <a:lnTo>
                  <a:pt x="2926" y="82784"/>
                </a:lnTo>
                <a:lnTo>
                  <a:pt x="26700" y="138867"/>
                </a:lnTo>
                <a:lnTo>
                  <a:pt x="30968" y="149230"/>
                </a:lnTo>
                <a:lnTo>
                  <a:pt x="41330" y="87051"/>
                </a:lnTo>
                <a:lnTo>
                  <a:pt x="38892" y="72420"/>
                </a:lnTo>
                <a:lnTo>
                  <a:pt x="24262" y="77297"/>
                </a:lnTo>
                <a:lnTo>
                  <a:pt x="24872" y="66934"/>
                </a:lnTo>
                <a:lnTo>
                  <a:pt x="32186" y="62057"/>
                </a:lnTo>
                <a:lnTo>
                  <a:pt x="23652" y="57790"/>
                </a:lnTo>
                <a:lnTo>
                  <a:pt x="27920" y="31577"/>
                </a:lnTo>
                <a:lnTo>
                  <a:pt x="40112" y="37064"/>
                </a:lnTo>
                <a:lnTo>
                  <a:pt x="44378" y="24872"/>
                </a:lnTo>
                <a:lnTo>
                  <a:pt x="43769" y="24872"/>
                </a:lnTo>
                <a:lnTo>
                  <a:pt x="47426" y="18776"/>
                </a:lnTo>
                <a:lnTo>
                  <a:pt x="45598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B0CF327E-9DCD-412D-B541-A8EB781791B8}"/>
              </a:ext>
            </a:extLst>
          </p:cNvPr>
          <p:cNvSpPr/>
          <p:nvPr/>
        </p:nvSpPr>
        <p:spPr>
          <a:xfrm>
            <a:off x="6649265" y="2642600"/>
            <a:ext cx="324631" cy="345575"/>
          </a:xfrm>
          <a:custGeom>
            <a:avLst/>
            <a:gdLst>
              <a:gd name="connsiteX0" fmla="*/ 290048 w 377952"/>
              <a:gd name="connsiteY0" fmla="*/ 340644 h 402336"/>
              <a:gd name="connsiteX1" fmla="*/ 265664 w 377952"/>
              <a:gd name="connsiteY1" fmla="*/ 343692 h 402336"/>
              <a:gd name="connsiteX2" fmla="*/ 233964 w 377952"/>
              <a:gd name="connsiteY2" fmla="*/ 347960 h 402336"/>
              <a:gd name="connsiteX3" fmla="*/ 196169 w 377952"/>
              <a:gd name="connsiteY3" fmla="*/ 344302 h 402336"/>
              <a:gd name="connsiteX4" fmla="*/ 192512 w 377952"/>
              <a:gd name="connsiteY4" fmla="*/ 365028 h 402336"/>
              <a:gd name="connsiteX5" fmla="*/ 238232 w 377952"/>
              <a:gd name="connsiteY5" fmla="*/ 385145 h 402336"/>
              <a:gd name="connsiteX6" fmla="*/ 254691 w 377952"/>
              <a:gd name="connsiteY6" fmla="*/ 389412 h 402336"/>
              <a:gd name="connsiteX7" fmla="*/ 280294 w 377952"/>
              <a:gd name="connsiteY7" fmla="*/ 404043 h 402336"/>
              <a:gd name="connsiteX8" fmla="*/ 285780 w 377952"/>
              <a:gd name="connsiteY8" fmla="*/ 383926 h 402336"/>
              <a:gd name="connsiteX9" fmla="*/ 280294 w 377952"/>
              <a:gd name="connsiteY9" fmla="*/ 371734 h 402336"/>
              <a:gd name="connsiteX10" fmla="*/ 290048 w 377952"/>
              <a:gd name="connsiteY10" fmla="*/ 340644 h 402336"/>
              <a:gd name="connsiteX11" fmla="*/ 84612 w 377952"/>
              <a:gd name="connsiteY11" fmla="*/ 225430 h 402336"/>
              <a:gd name="connsiteX12" fmla="*/ 69372 w 377952"/>
              <a:gd name="connsiteY12" fmla="*/ 237012 h 402336"/>
              <a:gd name="connsiteX13" fmla="*/ 52304 w 377952"/>
              <a:gd name="connsiteY13" fmla="*/ 235184 h 402336"/>
              <a:gd name="connsiteX14" fmla="*/ 60228 w 377952"/>
              <a:gd name="connsiteY14" fmla="*/ 257129 h 402336"/>
              <a:gd name="connsiteX15" fmla="*/ 62667 w 377952"/>
              <a:gd name="connsiteY15" fmla="*/ 303459 h 402336"/>
              <a:gd name="connsiteX16" fmla="*/ 75468 w 377952"/>
              <a:gd name="connsiteY16" fmla="*/ 313822 h 402336"/>
              <a:gd name="connsiteX17" fmla="*/ 87660 w 377952"/>
              <a:gd name="connsiteY17" fmla="*/ 301020 h 402336"/>
              <a:gd name="connsiteX18" fmla="*/ 102291 w 377952"/>
              <a:gd name="connsiteY18" fmla="*/ 303459 h 402336"/>
              <a:gd name="connsiteX19" fmla="*/ 104729 w 377952"/>
              <a:gd name="connsiteY19" fmla="*/ 252252 h 402336"/>
              <a:gd name="connsiteX20" fmla="*/ 84612 w 377952"/>
              <a:gd name="connsiteY20" fmla="*/ 225430 h 402336"/>
              <a:gd name="connsiteX21" fmla="*/ 171785 w 377952"/>
              <a:gd name="connsiteY21" fmla="*/ 16337 h 402336"/>
              <a:gd name="connsiteX22" fmla="*/ 163860 w 377952"/>
              <a:gd name="connsiteY22" fmla="*/ 2926 h 402336"/>
              <a:gd name="connsiteX23" fmla="*/ 134600 w 377952"/>
              <a:gd name="connsiteY23" fmla="*/ 9632 h 402336"/>
              <a:gd name="connsiteX24" fmla="*/ 131552 w 377952"/>
              <a:gd name="connsiteY24" fmla="*/ 16947 h 402336"/>
              <a:gd name="connsiteX25" fmla="*/ 112654 w 377952"/>
              <a:gd name="connsiteY25" fmla="*/ 11460 h 402336"/>
              <a:gd name="connsiteX26" fmla="*/ 110825 w 377952"/>
              <a:gd name="connsiteY26" fmla="*/ 26700 h 402336"/>
              <a:gd name="connsiteX27" fmla="*/ 98024 w 377952"/>
              <a:gd name="connsiteY27" fmla="*/ 33406 h 402336"/>
              <a:gd name="connsiteX28" fmla="*/ 74859 w 377952"/>
              <a:gd name="connsiteY28" fmla="*/ 28529 h 402336"/>
              <a:gd name="connsiteX29" fmla="*/ 69372 w 377952"/>
              <a:gd name="connsiteY29" fmla="*/ 43769 h 402336"/>
              <a:gd name="connsiteX30" fmla="*/ 54742 w 377952"/>
              <a:gd name="connsiteY30" fmla="*/ 44988 h 402336"/>
              <a:gd name="connsiteX31" fmla="*/ 49256 w 377952"/>
              <a:gd name="connsiteY31" fmla="*/ 38892 h 402336"/>
              <a:gd name="connsiteX32" fmla="*/ 32796 w 377952"/>
              <a:gd name="connsiteY32" fmla="*/ 51694 h 402336"/>
              <a:gd name="connsiteX33" fmla="*/ 18166 w 377952"/>
              <a:gd name="connsiteY33" fmla="*/ 53523 h 402336"/>
              <a:gd name="connsiteX34" fmla="*/ 4755 w 377952"/>
              <a:gd name="connsiteY34" fmla="*/ 45598 h 402336"/>
              <a:gd name="connsiteX35" fmla="*/ 3536 w 377952"/>
              <a:gd name="connsiteY35" fmla="*/ 55961 h 402336"/>
              <a:gd name="connsiteX36" fmla="*/ 13289 w 377952"/>
              <a:gd name="connsiteY36" fmla="*/ 70592 h 402336"/>
              <a:gd name="connsiteX37" fmla="*/ 2926 w 377952"/>
              <a:gd name="connsiteY37" fmla="*/ 81564 h 402336"/>
              <a:gd name="connsiteX38" fmla="*/ 12070 w 377952"/>
              <a:gd name="connsiteY38" fmla="*/ 110825 h 402336"/>
              <a:gd name="connsiteX39" fmla="*/ 28529 w 377952"/>
              <a:gd name="connsiteY39" fmla="*/ 115702 h 402336"/>
              <a:gd name="connsiteX40" fmla="*/ 25481 w 377952"/>
              <a:gd name="connsiteY40" fmla="*/ 132161 h 402336"/>
              <a:gd name="connsiteX41" fmla="*/ 38283 w 377952"/>
              <a:gd name="connsiteY41" fmla="*/ 129113 h 402336"/>
              <a:gd name="connsiteX42" fmla="*/ 55352 w 377952"/>
              <a:gd name="connsiteY42" fmla="*/ 112044 h 402336"/>
              <a:gd name="connsiteX43" fmla="*/ 69372 w 377952"/>
              <a:gd name="connsiteY43" fmla="*/ 106558 h 402336"/>
              <a:gd name="connsiteX44" fmla="*/ 94976 w 377952"/>
              <a:gd name="connsiteY44" fmla="*/ 119360 h 402336"/>
              <a:gd name="connsiteX45" fmla="*/ 110825 w 377952"/>
              <a:gd name="connsiteY45" fmla="*/ 123627 h 402336"/>
              <a:gd name="connsiteX46" fmla="*/ 122408 w 377952"/>
              <a:gd name="connsiteY46" fmla="*/ 160203 h 402336"/>
              <a:gd name="connsiteX47" fmla="*/ 144353 w 377952"/>
              <a:gd name="connsiteY47" fmla="*/ 182148 h 402336"/>
              <a:gd name="connsiteX48" fmla="*/ 174224 w 377952"/>
              <a:gd name="connsiteY48" fmla="*/ 206532 h 402336"/>
              <a:gd name="connsiteX49" fmla="*/ 199827 w 377952"/>
              <a:gd name="connsiteY49" fmla="*/ 223601 h 402336"/>
              <a:gd name="connsiteX50" fmla="*/ 223601 w 377952"/>
              <a:gd name="connsiteY50" fmla="*/ 226040 h 402336"/>
              <a:gd name="connsiteX51" fmla="*/ 237622 w 377952"/>
              <a:gd name="connsiteY51" fmla="*/ 241280 h 402336"/>
              <a:gd name="connsiteX52" fmla="*/ 258348 w 377952"/>
              <a:gd name="connsiteY52" fmla="*/ 248595 h 402336"/>
              <a:gd name="connsiteX53" fmla="*/ 268712 w 377952"/>
              <a:gd name="connsiteY53" fmla="*/ 265054 h 402336"/>
              <a:gd name="connsiteX54" fmla="*/ 282123 w 377952"/>
              <a:gd name="connsiteY54" fmla="*/ 269931 h 402336"/>
              <a:gd name="connsiteX55" fmla="*/ 293096 w 377952"/>
              <a:gd name="connsiteY55" fmla="*/ 289438 h 402336"/>
              <a:gd name="connsiteX56" fmla="*/ 307116 w 377952"/>
              <a:gd name="connsiteY56" fmla="*/ 311993 h 402336"/>
              <a:gd name="connsiteX57" fmla="*/ 300411 w 377952"/>
              <a:gd name="connsiteY57" fmla="*/ 319918 h 402336"/>
              <a:gd name="connsiteX58" fmla="*/ 295534 w 377952"/>
              <a:gd name="connsiteY58" fmla="*/ 341254 h 402336"/>
              <a:gd name="connsiteX59" fmla="*/ 296144 w 377952"/>
              <a:gd name="connsiteY59" fmla="*/ 353446 h 402336"/>
              <a:gd name="connsiteX60" fmla="*/ 308945 w 377952"/>
              <a:gd name="connsiteY60" fmla="*/ 350398 h 402336"/>
              <a:gd name="connsiteX61" fmla="*/ 324185 w 377952"/>
              <a:gd name="connsiteY61" fmla="*/ 316260 h 402336"/>
              <a:gd name="connsiteX62" fmla="*/ 336987 w 377952"/>
              <a:gd name="connsiteY62" fmla="*/ 313822 h 402336"/>
              <a:gd name="connsiteX63" fmla="*/ 339425 w 377952"/>
              <a:gd name="connsiteY63" fmla="*/ 293705 h 402336"/>
              <a:gd name="connsiteX64" fmla="*/ 315651 w 377952"/>
              <a:gd name="connsiteY64" fmla="*/ 279684 h 402336"/>
              <a:gd name="connsiteX65" fmla="*/ 327233 w 377952"/>
              <a:gd name="connsiteY65" fmla="*/ 254691 h 402336"/>
              <a:gd name="connsiteX66" fmla="*/ 354665 w 377952"/>
              <a:gd name="connsiteY66" fmla="*/ 260787 h 402336"/>
              <a:gd name="connsiteX67" fmla="*/ 373563 w 377952"/>
              <a:gd name="connsiteY67" fmla="*/ 279075 h 402336"/>
              <a:gd name="connsiteX68" fmla="*/ 378440 w 377952"/>
              <a:gd name="connsiteY68" fmla="*/ 265054 h 402336"/>
              <a:gd name="connsiteX69" fmla="*/ 374782 w 377952"/>
              <a:gd name="connsiteY69" fmla="*/ 257739 h 402336"/>
              <a:gd name="connsiteX70" fmla="*/ 346131 w 377952"/>
              <a:gd name="connsiteY70" fmla="*/ 238232 h 402336"/>
              <a:gd name="connsiteX71" fmla="*/ 322356 w 377952"/>
              <a:gd name="connsiteY71" fmla="*/ 226649 h 402336"/>
              <a:gd name="connsiteX72" fmla="*/ 293096 w 377952"/>
              <a:gd name="connsiteY72" fmla="*/ 212628 h 402336"/>
              <a:gd name="connsiteX73" fmla="*/ 301630 w 377952"/>
              <a:gd name="connsiteY73" fmla="*/ 205313 h 402336"/>
              <a:gd name="connsiteX74" fmla="*/ 293096 w 377952"/>
              <a:gd name="connsiteY74" fmla="*/ 196779 h 402336"/>
              <a:gd name="connsiteX75" fmla="*/ 268712 w 377952"/>
              <a:gd name="connsiteY75" fmla="*/ 197388 h 402336"/>
              <a:gd name="connsiteX76" fmla="*/ 232136 w 377952"/>
              <a:gd name="connsiteY76" fmla="*/ 166908 h 402336"/>
              <a:gd name="connsiteX77" fmla="*/ 214457 w 377952"/>
              <a:gd name="connsiteY77" fmla="*/ 135819 h 402336"/>
              <a:gd name="connsiteX78" fmla="*/ 184587 w 377952"/>
              <a:gd name="connsiteY78" fmla="*/ 116921 h 402336"/>
              <a:gd name="connsiteX79" fmla="*/ 173004 w 377952"/>
              <a:gd name="connsiteY79" fmla="*/ 98024 h 402336"/>
              <a:gd name="connsiteX80" fmla="*/ 176052 w 377952"/>
              <a:gd name="connsiteY80" fmla="*/ 87051 h 402336"/>
              <a:gd name="connsiteX81" fmla="*/ 173614 w 377952"/>
              <a:gd name="connsiteY81" fmla="*/ 68763 h 402336"/>
              <a:gd name="connsiteX82" fmla="*/ 197388 w 377952"/>
              <a:gd name="connsiteY82" fmla="*/ 55352 h 402336"/>
              <a:gd name="connsiteX83" fmla="*/ 222382 w 377952"/>
              <a:gd name="connsiteY83" fmla="*/ 60838 h 402336"/>
              <a:gd name="connsiteX84" fmla="*/ 213848 w 377952"/>
              <a:gd name="connsiteY84" fmla="*/ 44379 h 402336"/>
              <a:gd name="connsiteX85" fmla="*/ 215676 w 377952"/>
              <a:gd name="connsiteY85" fmla="*/ 26091 h 402336"/>
              <a:gd name="connsiteX86" fmla="*/ 171785 w 377952"/>
              <a:gd name="connsiteY86" fmla="*/ 16337 h 40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77952" h="402336">
                <a:moveTo>
                  <a:pt x="290048" y="340644"/>
                </a:moveTo>
                <a:lnTo>
                  <a:pt x="265664" y="343692"/>
                </a:lnTo>
                <a:lnTo>
                  <a:pt x="233964" y="347960"/>
                </a:lnTo>
                <a:lnTo>
                  <a:pt x="196169" y="344302"/>
                </a:lnTo>
                <a:lnTo>
                  <a:pt x="192512" y="365028"/>
                </a:lnTo>
                <a:lnTo>
                  <a:pt x="238232" y="385145"/>
                </a:lnTo>
                <a:lnTo>
                  <a:pt x="254691" y="389412"/>
                </a:lnTo>
                <a:lnTo>
                  <a:pt x="280294" y="404043"/>
                </a:lnTo>
                <a:lnTo>
                  <a:pt x="285780" y="383926"/>
                </a:lnTo>
                <a:lnTo>
                  <a:pt x="280294" y="371734"/>
                </a:lnTo>
                <a:lnTo>
                  <a:pt x="290048" y="340644"/>
                </a:lnTo>
                <a:close/>
                <a:moveTo>
                  <a:pt x="84612" y="225430"/>
                </a:moveTo>
                <a:lnTo>
                  <a:pt x="69372" y="237012"/>
                </a:lnTo>
                <a:lnTo>
                  <a:pt x="52304" y="235184"/>
                </a:lnTo>
                <a:lnTo>
                  <a:pt x="60228" y="257129"/>
                </a:lnTo>
                <a:lnTo>
                  <a:pt x="62667" y="303459"/>
                </a:lnTo>
                <a:lnTo>
                  <a:pt x="75468" y="313822"/>
                </a:lnTo>
                <a:lnTo>
                  <a:pt x="87660" y="301020"/>
                </a:lnTo>
                <a:lnTo>
                  <a:pt x="102291" y="303459"/>
                </a:lnTo>
                <a:lnTo>
                  <a:pt x="104729" y="252252"/>
                </a:lnTo>
                <a:lnTo>
                  <a:pt x="84612" y="225430"/>
                </a:lnTo>
                <a:close/>
                <a:moveTo>
                  <a:pt x="171785" y="16337"/>
                </a:moveTo>
                <a:lnTo>
                  <a:pt x="163860" y="2926"/>
                </a:lnTo>
                <a:lnTo>
                  <a:pt x="134600" y="9632"/>
                </a:lnTo>
                <a:lnTo>
                  <a:pt x="131552" y="16947"/>
                </a:lnTo>
                <a:lnTo>
                  <a:pt x="112654" y="11460"/>
                </a:lnTo>
                <a:lnTo>
                  <a:pt x="110825" y="26700"/>
                </a:lnTo>
                <a:lnTo>
                  <a:pt x="98024" y="33406"/>
                </a:lnTo>
                <a:lnTo>
                  <a:pt x="74859" y="28529"/>
                </a:lnTo>
                <a:lnTo>
                  <a:pt x="69372" y="43769"/>
                </a:lnTo>
                <a:lnTo>
                  <a:pt x="54742" y="44988"/>
                </a:lnTo>
                <a:lnTo>
                  <a:pt x="49256" y="38892"/>
                </a:lnTo>
                <a:lnTo>
                  <a:pt x="32796" y="51694"/>
                </a:lnTo>
                <a:lnTo>
                  <a:pt x="18166" y="53523"/>
                </a:lnTo>
                <a:lnTo>
                  <a:pt x="4755" y="45598"/>
                </a:lnTo>
                <a:lnTo>
                  <a:pt x="3536" y="55961"/>
                </a:lnTo>
                <a:lnTo>
                  <a:pt x="13289" y="70592"/>
                </a:lnTo>
                <a:lnTo>
                  <a:pt x="2926" y="81564"/>
                </a:lnTo>
                <a:lnTo>
                  <a:pt x="12070" y="110825"/>
                </a:lnTo>
                <a:lnTo>
                  <a:pt x="28529" y="115702"/>
                </a:lnTo>
                <a:lnTo>
                  <a:pt x="25481" y="132161"/>
                </a:lnTo>
                <a:lnTo>
                  <a:pt x="38283" y="129113"/>
                </a:lnTo>
                <a:lnTo>
                  <a:pt x="55352" y="112044"/>
                </a:lnTo>
                <a:lnTo>
                  <a:pt x="69372" y="106558"/>
                </a:lnTo>
                <a:lnTo>
                  <a:pt x="94976" y="119360"/>
                </a:lnTo>
                <a:lnTo>
                  <a:pt x="110825" y="123627"/>
                </a:lnTo>
                <a:lnTo>
                  <a:pt x="122408" y="160203"/>
                </a:lnTo>
                <a:lnTo>
                  <a:pt x="144353" y="182148"/>
                </a:lnTo>
                <a:lnTo>
                  <a:pt x="174224" y="206532"/>
                </a:lnTo>
                <a:lnTo>
                  <a:pt x="199827" y="223601"/>
                </a:lnTo>
                <a:lnTo>
                  <a:pt x="223601" y="226040"/>
                </a:lnTo>
                <a:lnTo>
                  <a:pt x="237622" y="241280"/>
                </a:lnTo>
                <a:lnTo>
                  <a:pt x="258348" y="248595"/>
                </a:lnTo>
                <a:lnTo>
                  <a:pt x="268712" y="265054"/>
                </a:lnTo>
                <a:lnTo>
                  <a:pt x="282123" y="269931"/>
                </a:lnTo>
                <a:lnTo>
                  <a:pt x="293096" y="289438"/>
                </a:lnTo>
                <a:lnTo>
                  <a:pt x="307116" y="311993"/>
                </a:lnTo>
                <a:lnTo>
                  <a:pt x="300411" y="319918"/>
                </a:lnTo>
                <a:lnTo>
                  <a:pt x="295534" y="341254"/>
                </a:lnTo>
                <a:lnTo>
                  <a:pt x="296144" y="353446"/>
                </a:lnTo>
                <a:lnTo>
                  <a:pt x="308945" y="350398"/>
                </a:lnTo>
                <a:lnTo>
                  <a:pt x="324185" y="316260"/>
                </a:lnTo>
                <a:lnTo>
                  <a:pt x="336987" y="313822"/>
                </a:lnTo>
                <a:lnTo>
                  <a:pt x="339425" y="293705"/>
                </a:lnTo>
                <a:lnTo>
                  <a:pt x="315651" y="279684"/>
                </a:lnTo>
                <a:lnTo>
                  <a:pt x="327233" y="254691"/>
                </a:lnTo>
                <a:lnTo>
                  <a:pt x="354665" y="260787"/>
                </a:lnTo>
                <a:lnTo>
                  <a:pt x="373563" y="279075"/>
                </a:lnTo>
                <a:lnTo>
                  <a:pt x="378440" y="265054"/>
                </a:lnTo>
                <a:lnTo>
                  <a:pt x="374782" y="257739"/>
                </a:lnTo>
                <a:lnTo>
                  <a:pt x="346131" y="238232"/>
                </a:lnTo>
                <a:lnTo>
                  <a:pt x="322356" y="226649"/>
                </a:lnTo>
                <a:lnTo>
                  <a:pt x="293096" y="212628"/>
                </a:lnTo>
                <a:lnTo>
                  <a:pt x="301630" y="205313"/>
                </a:lnTo>
                <a:lnTo>
                  <a:pt x="293096" y="196779"/>
                </a:lnTo>
                <a:lnTo>
                  <a:pt x="268712" y="197388"/>
                </a:lnTo>
                <a:lnTo>
                  <a:pt x="232136" y="166908"/>
                </a:lnTo>
                <a:lnTo>
                  <a:pt x="214457" y="135819"/>
                </a:lnTo>
                <a:lnTo>
                  <a:pt x="184587" y="116921"/>
                </a:lnTo>
                <a:lnTo>
                  <a:pt x="173004" y="98024"/>
                </a:lnTo>
                <a:lnTo>
                  <a:pt x="176052" y="87051"/>
                </a:lnTo>
                <a:lnTo>
                  <a:pt x="173614" y="68763"/>
                </a:lnTo>
                <a:lnTo>
                  <a:pt x="197388" y="55352"/>
                </a:lnTo>
                <a:lnTo>
                  <a:pt x="222382" y="60838"/>
                </a:lnTo>
                <a:lnTo>
                  <a:pt x="213848" y="44379"/>
                </a:lnTo>
                <a:lnTo>
                  <a:pt x="215676" y="26091"/>
                </a:lnTo>
                <a:lnTo>
                  <a:pt x="171785" y="1633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1EE818F0-BD57-438B-B580-6E764D9E1B06}"/>
              </a:ext>
            </a:extLst>
          </p:cNvPr>
          <p:cNvSpPr/>
          <p:nvPr/>
        </p:nvSpPr>
        <p:spPr>
          <a:xfrm>
            <a:off x="4200398" y="3590836"/>
            <a:ext cx="62832" cy="31416"/>
          </a:xfrm>
          <a:custGeom>
            <a:avLst/>
            <a:gdLst>
              <a:gd name="connsiteX0" fmla="*/ 49865 w 73152"/>
              <a:gd name="connsiteY0" fmla="*/ 28529 h 36576"/>
              <a:gd name="connsiteX1" fmla="*/ 73640 w 73152"/>
              <a:gd name="connsiteY1" fmla="*/ 27920 h 36576"/>
              <a:gd name="connsiteX2" fmla="*/ 68763 w 73152"/>
              <a:gd name="connsiteY2" fmla="*/ 16947 h 36576"/>
              <a:gd name="connsiteX3" fmla="*/ 52304 w 73152"/>
              <a:gd name="connsiteY3" fmla="*/ 7803 h 36576"/>
              <a:gd name="connsiteX4" fmla="*/ 29749 w 73152"/>
              <a:gd name="connsiteY4" fmla="*/ 4145 h 36576"/>
              <a:gd name="connsiteX5" fmla="*/ 22433 w 73152"/>
              <a:gd name="connsiteY5" fmla="*/ 2926 h 36576"/>
              <a:gd name="connsiteX6" fmla="*/ 7803 w 73152"/>
              <a:gd name="connsiteY6" fmla="*/ 5365 h 36576"/>
              <a:gd name="connsiteX7" fmla="*/ 2926 w 73152"/>
              <a:gd name="connsiteY7" fmla="*/ 14509 h 36576"/>
              <a:gd name="connsiteX8" fmla="*/ 20605 w 73152"/>
              <a:gd name="connsiteY8" fmla="*/ 28529 h 36576"/>
              <a:gd name="connsiteX9" fmla="*/ 38893 w 73152"/>
              <a:gd name="connsiteY9" fmla="*/ 34625 h 36576"/>
              <a:gd name="connsiteX10" fmla="*/ 49865 w 73152"/>
              <a:gd name="connsiteY10" fmla="*/ 28529 h 3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152" h="36576">
                <a:moveTo>
                  <a:pt x="49865" y="28529"/>
                </a:moveTo>
                <a:lnTo>
                  <a:pt x="73640" y="27920"/>
                </a:lnTo>
                <a:lnTo>
                  <a:pt x="68763" y="16947"/>
                </a:lnTo>
                <a:lnTo>
                  <a:pt x="52304" y="7803"/>
                </a:lnTo>
                <a:lnTo>
                  <a:pt x="29749" y="4145"/>
                </a:lnTo>
                <a:lnTo>
                  <a:pt x="22433" y="2926"/>
                </a:lnTo>
                <a:lnTo>
                  <a:pt x="7803" y="5365"/>
                </a:lnTo>
                <a:lnTo>
                  <a:pt x="2926" y="14509"/>
                </a:lnTo>
                <a:lnTo>
                  <a:pt x="20605" y="28529"/>
                </a:lnTo>
                <a:lnTo>
                  <a:pt x="38893" y="34625"/>
                </a:lnTo>
                <a:lnTo>
                  <a:pt x="49865" y="2852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BC38A940-39E6-4E09-A3C9-400E7F4134A2}"/>
              </a:ext>
            </a:extLst>
          </p:cNvPr>
          <p:cNvSpPr/>
          <p:nvPr/>
        </p:nvSpPr>
        <p:spPr>
          <a:xfrm>
            <a:off x="7459271" y="3096558"/>
            <a:ext cx="115191" cy="141371"/>
          </a:xfrm>
          <a:custGeom>
            <a:avLst/>
            <a:gdLst>
              <a:gd name="connsiteX0" fmla="*/ 132161 w 134112"/>
              <a:gd name="connsiteY0" fmla="*/ 49865 h 164592"/>
              <a:gd name="connsiteX1" fmla="*/ 113264 w 134112"/>
              <a:gd name="connsiteY1" fmla="*/ 2926 h 164592"/>
              <a:gd name="connsiteX2" fmla="*/ 54742 w 134112"/>
              <a:gd name="connsiteY2" fmla="*/ 43769 h 164592"/>
              <a:gd name="connsiteX3" fmla="*/ 16337 w 134112"/>
              <a:gd name="connsiteY3" fmla="*/ 28529 h 164592"/>
              <a:gd name="connsiteX4" fmla="*/ 12070 w 134112"/>
              <a:gd name="connsiteY4" fmla="*/ 40721 h 164592"/>
              <a:gd name="connsiteX5" fmla="*/ 14509 w 134112"/>
              <a:gd name="connsiteY5" fmla="*/ 64496 h 164592"/>
              <a:gd name="connsiteX6" fmla="*/ 10850 w 134112"/>
              <a:gd name="connsiteY6" fmla="*/ 76078 h 164592"/>
              <a:gd name="connsiteX7" fmla="*/ 13289 w 134112"/>
              <a:gd name="connsiteY7" fmla="*/ 90708 h 164592"/>
              <a:gd name="connsiteX8" fmla="*/ 2926 w 134112"/>
              <a:gd name="connsiteY8" fmla="*/ 152888 h 164592"/>
              <a:gd name="connsiteX9" fmla="*/ 4754 w 134112"/>
              <a:gd name="connsiteY9" fmla="*/ 158374 h 164592"/>
              <a:gd name="connsiteX10" fmla="*/ 41941 w 134112"/>
              <a:gd name="connsiteY10" fmla="*/ 164470 h 164592"/>
              <a:gd name="connsiteX11" fmla="*/ 54742 w 134112"/>
              <a:gd name="connsiteY11" fmla="*/ 152278 h 164592"/>
              <a:gd name="connsiteX12" fmla="*/ 61448 w 134112"/>
              <a:gd name="connsiteY12" fmla="*/ 138257 h 164592"/>
              <a:gd name="connsiteX13" fmla="*/ 85832 w 134112"/>
              <a:gd name="connsiteY13" fmla="*/ 133380 h 164592"/>
              <a:gd name="connsiteX14" fmla="*/ 90098 w 134112"/>
              <a:gd name="connsiteY14" fmla="*/ 119969 h 164592"/>
              <a:gd name="connsiteX15" fmla="*/ 100462 w 134112"/>
              <a:gd name="connsiteY15" fmla="*/ 113873 h 164592"/>
              <a:gd name="connsiteX16" fmla="*/ 63277 w 134112"/>
              <a:gd name="connsiteY16" fmla="*/ 74859 h 164592"/>
              <a:gd name="connsiteX17" fmla="*/ 126674 w 134112"/>
              <a:gd name="connsiteY17" fmla="*/ 55961 h 164592"/>
              <a:gd name="connsiteX18" fmla="*/ 132161 w 134112"/>
              <a:gd name="connsiteY18" fmla="*/ 49865 h 16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4112" h="164592">
                <a:moveTo>
                  <a:pt x="132161" y="49865"/>
                </a:moveTo>
                <a:lnTo>
                  <a:pt x="113264" y="2926"/>
                </a:lnTo>
                <a:lnTo>
                  <a:pt x="54742" y="43769"/>
                </a:lnTo>
                <a:lnTo>
                  <a:pt x="16337" y="28529"/>
                </a:lnTo>
                <a:lnTo>
                  <a:pt x="12070" y="40721"/>
                </a:lnTo>
                <a:lnTo>
                  <a:pt x="14509" y="64496"/>
                </a:lnTo>
                <a:lnTo>
                  <a:pt x="10850" y="76078"/>
                </a:lnTo>
                <a:lnTo>
                  <a:pt x="13289" y="90708"/>
                </a:lnTo>
                <a:lnTo>
                  <a:pt x="2926" y="152888"/>
                </a:lnTo>
                <a:lnTo>
                  <a:pt x="4754" y="158374"/>
                </a:lnTo>
                <a:lnTo>
                  <a:pt x="41941" y="164470"/>
                </a:lnTo>
                <a:lnTo>
                  <a:pt x="54742" y="152278"/>
                </a:lnTo>
                <a:lnTo>
                  <a:pt x="61448" y="138257"/>
                </a:lnTo>
                <a:lnTo>
                  <a:pt x="85832" y="133380"/>
                </a:lnTo>
                <a:lnTo>
                  <a:pt x="90098" y="119969"/>
                </a:lnTo>
                <a:lnTo>
                  <a:pt x="100462" y="113873"/>
                </a:lnTo>
                <a:lnTo>
                  <a:pt x="63277" y="74859"/>
                </a:lnTo>
                <a:lnTo>
                  <a:pt x="126674" y="55961"/>
                </a:lnTo>
                <a:lnTo>
                  <a:pt x="132161" y="4986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C0FF5732-9CCB-4F13-9BE2-25ED6300E4F3}"/>
              </a:ext>
            </a:extLst>
          </p:cNvPr>
          <p:cNvSpPr/>
          <p:nvPr/>
        </p:nvSpPr>
        <p:spPr>
          <a:xfrm>
            <a:off x="10085114" y="2693389"/>
            <a:ext cx="282743" cy="481710"/>
          </a:xfrm>
          <a:custGeom>
            <a:avLst/>
            <a:gdLst>
              <a:gd name="connsiteX0" fmla="*/ 158984 w 329184"/>
              <a:gd name="connsiteY0" fmla="*/ 441838 h 560832"/>
              <a:gd name="connsiteX1" fmla="*/ 131552 w 329184"/>
              <a:gd name="connsiteY1" fmla="*/ 433913 h 560832"/>
              <a:gd name="connsiteX2" fmla="*/ 124846 w 329184"/>
              <a:gd name="connsiteY2" fmla="*/ 450372 h 560832"/>
              <a:gd name="connsiteX3" fmla="*/ 104729 w 329184"/>
              <a:gd name="connsiteY3" fmla="*/ 445496 h 560832"/>
              <a:gd name="connsiteX4" fmla="*/ 96805 w 329184"/>
              <a:gd name="connsiteY4" fmla="*/ 468660 h 560832"/>
              <a:gd name="connsiteX5" fmla="*/ 104120 w 329184"/>
              <a:gd name="connsiteY5" fmla="*/ 486948 h 560832"/>
              <a:gd name="connsiteX6" fmla="*/ 129722 w 329184"/>
              <a:gd name="connsiteY6" fmla="*/ 497921 h 560832"/>
              <a:gd name="connsiteX7" fmla="*/ 129113 w 329184"/>
              <a:gd name="connsiteY7" fmla="*/ 475366 h 560832"/>
              <a:gd name="connsiteX8" fmla="*/ 141914 w 329184"/>
              <a:gd name="connsiteY8" fmla="*/ 466222 h 560832"/>
              <a:gd name="connsiteX9" fmla="*/ 160813 w 329184"/>
              <a:gd name="connsiteY9" fmla="*/ 479024 h 560832"/>
              <a:gd name="connsiteX10" fmla="*/ 168737 w 329184"/>
              <a:gd name="connsiteY10" fmla="*/ 455249 h 560832"/>
              <a:gd name="connsiteX11" fmla="*/ 158984 w 329184"/>
              <a:gd name="connsiteY11" fmla="*/ 441838 h 560832"/>
              <a:gd name="connsiteX12" fmla="*/ 307726 w 329184"/>
              <a:gd name="connsiteY12" fmla="*/ 324185 h 560832"/>
              <a:gd name="connsiteX13" fmla="*/ 285781 w 329184"/>
              <a:gd name="connsiteY13" fmla="*/ 283342 h 560832"/>
              <a:gd name="connsiteX14" fmla="*/ 293705 w 329184"/>
              <a:gd name="connsiteY14" fmla="*/ 244328 h 560832"/>
              <a:gd name="connsiteX15" fmla="*/ 276637 w 329184"/>
              <a:gd name="connsiteY15" fmla="*/ 212628 h 560832"/>
              <a:gd name="connsiteX16" fmla="*/ 227258 w 329184"/>
              <a:gd name="connsiteY16" fmla="*/ 159593 h 560832"/>
              <a:gd name="connsiteX17" fmla="*/ 197998 w 329184"/>
              <a:gd name="connsiteY17" fmla="*/ 166908 h 560832"/>
              <a:gd name="connsiteX18" fmla="*/ 199217 w 329184"/>
              <a:gd name="connsiteY18" fmla="*/ 190683 h 560832"/>
              <a:gd name="connsiteX19" fmla="*/ 230306 w 329184"/>
              <a:gd name="connsiteY19" fmla="*/ 233964 h 560832"/>
              <a:gd name="connsiteX20" fmla="*/ 236402 w 329184"/>
              <a:gd name="connsiteY20" fmla="*/ 282123 h 560832"/>
              <a:gd name="connsiteX21" fmla="*/ 226040 w 329184"/>
              <a:gd name="connsiteY21" fmla="*/ 297363 h 560832"/>
              <a:gd name="connsiteX22" fmla="*/ 198608 w 329184"/>
              <a:gd name="connsiteY22" fmla="*/ 336987 h 560832"/>
              <a:gd name="connsiteX23" fmla="*/ 168128 w 329184"/>
              <a:gd name="connsiteY23" fmla="*/ 318089 h 560832"/>
              <a:gd name="connsiteX24" fmla="*/ 168128 w 329184"/>
              <a:gd name="connsiteY24" fmla="*/ 388193 h 560832"/>
              <a:gd name="connsiteX25" fmla="*/ 129722 w 329184"/>
              <a:gd name="connsiteY25" fmla="*/ 380268 h 560832"/>
              <a:gd name="connsiteX26" fmla="*/ 71201 w 329184"/>
              <a:gd name="connsiteY26" fmla="*/ 391851 h 560832"/>
              <a:gd name="connsiteX27" fmla="*/ 59618 w 329184"/>
              <a:gd name="connsiteY27" fmla="*/ 418673 h 560832"/>
              <a:gd name="connsiteX28" fmla="*/ 35845 w 329184"/>
              <a:gd name="connsiteY28" fmla="*/ 438790 h 560832"/>
              <a:gd name="connsiteX29" fmla="*/ 29138 w 329184"/>
              <a:gd name="connsiteY29" fmla="*/ 463174 h 560832"/>
              <a:gd name="connsiteX30" fmla="*/ 2926 w 329184"/>
              <a:gd name="connsiteY30" fmla="*/ 475366 h 560832"/>
              <a:gd name="connsiteX31" fmla="*/ 27310 w 329184"/>
              <a:gd name="connsiteY31" fmla="*/ 501579 h 560832"/>
              <a:gd name="connsiteX32" fmla="*/ 52304 w 329184"/>
              <a:gd name="connsiteY32" fmla="*/ 513161 h 560832"/>
              <a:gd name="connsiteX33" fmla="*/ 57790 w 329184"/>
              <a:gd name="connsiteY33" fmla="*/ 547908 h 560832"/>
              <a:gd name="connsiteX34" fmla="*/ 79126 w 329184"/>
              <a:gd name="connsiteY34" fmla="*/ 563148 h 560832"/>
              <a:gd name="connsiteX35" fmla="*/ 94366 w 329184"/>
              <a:gd name="connsiteY35" fmla="*/ 546689 h 560832"/>
              <a:gd name="connsiteX36" fmla="*/ 89489 w 329184"/>
              <a:gd name="connsiteY36" fmla="*/ 480852 h 560832"/>
              <a:gd name="connsiteX37" fmla="*/ 44989 w 329184"/>
              <a:gd name="connsiteY37" fmla="*/ 452201 h 560832"/>
              <a:gd name="connsiteX38" fmla="*/ 82174 w 329184"/>
              <a:gd name="connsiteY38" fmla="*/ 451592 h 560832"/>
              <a:gd name="connsiteX39" fmla="*/ 112654 w 329184"/>
              <a:gd name="connsiteY39" fmla="*/ 433304 h 560832"/>
              <a:gd name="connsiteX40" fmla="*/ 165080 w 329184"/>
              <a:gd name="connsiteY40" fmla="*/ 424769 h 560832"/>
              <a:gd name="connsiteX41" fmla="*/ 179710 w 329184"/>
              <a:gd name="connsiteY41" fmla="*/ 454030 h 560832"/>
              <a:gd name="connsiteX42" fmla="*/ 207752 w 329184"/>
              <a:gd name="connsiteY42" fmla="*/ 468660 h 560832"/>
              <a:gd name="connsiteX43" fmla="*/ 234574 w 329184"/>
              <a:gd name="connsiteY43" fmla="*/ 424160 h 560832"/>
              <a:gd name="connsiteX44" fmla="*/ 290048 w 329184"/>
              <a:gd name="connsiteY44" fmla="*/ 421721 h 560832"/>
              <a:gd name="connsiteX45" fmla="*/ 322966 w 329184"/>
              <a:gd name="connsiteY45" fmla="*/ 403433 h 560832"/>
              <a:gd name="connsiteX46" fmla="*/ 326624 w 329184"/>
              <a:gd name="connsiteY46" fmla="*/ 375392 h 560832"/>
              <a:gd name="connsiteX47" fmla="*/ 311384 w 329184"/>
              <a:gd name="connsiteY47" fmla="*/ 355884 h 560832"/>
              <a:gd name="connsiteX48" fmla="*/ 307726 w 329184"/>
              <a:gd name="connsiteY48" fmla="*/ 324185 h 560832"/>
              <a:gd name="connsiteX49" fmla="*/ 235793 w 329184"/>
              <a:gd name="connsiteY49" fmla="*/ 54742 h 560832"/>
              <a:gd name="connsiteX50" fmla="*/ 203485 w 329184"/>
              <a:gd name="connsiteY50" fmla="*/ 41940 h 560832"/>
              <a:gd name="connsiteX51" fmla="*/ 140086 w 329184"/>
              <a:gd name="connsiteY51" fmla="*/ 2926 h 560832"/>
              <a:gd name="connsiteX52" fmla="*/ 151669 w 329184"/>
              <a:gd name="connsiteY52" fmla="*/ 32187 h 560832"/>
              <a:gd name="connsiteX53" fmla="*/ 177881 w 329184"/>
              <a:gd name="connsiteY53" fmla="*/ 84003 h 560832"/>
              <a:gd name="connsiteX54" fmla="*/ 146182 w 329184"/>
              <a:gd name="connsiteY54" fmla="*/ 86441 h 560832"/>
              <a:gd name="connsiteX55" fmla="*/ 149840 w 329184"/>
              <a:gd name="connsiteY55" fmla="*/ 115092 h 560832"/>
              <a:gd name="connsiteX56" fmla="*/ 177881 w 329184"/>
              <a:gd name="connsiteY56" fmla="*/ 152278 h 560832"/>
              <a:gd name="connsiteX57" fmla="*/ 212629 w 329184"/>
              <a:gd name="connsiteY57" fmla="*/ 152278 h 560832"/>
              <a:gd name="connsiteX58" fmla="*/ 202874 w 329184"/>
              <a:gd name="connsiteY58" fmla="*/ 110825 h 560832"/>
              <a:gd name="connsiteX59" fmla="*/ 268712 w 329184"/>
              <a:gd name="connsiteY59" fmla="*/ 136428 h 560832"/>
              <a:gd name="connsiteX60" fmla="*/ 271150 w 329184"/>
              <a:gd name="connsiteY60" fmla="*/ 99243 h 560832"/>
              <a:gd name="connsiteX61" fmla="*/ 310165 w 329184"/>
              <a:gd name="connsiteY61" fmla="*/ 88880 h 560832"/>
              <a:gd name="connsiteX62" fmla="*/ 273589 w 329184"/>
              <a:gd name="connsiteY62" fmla="*/ 46817 h 560832"/>
              <a:gd name="connsiteX63" fmla="*/ 263225 w 329184"/>
              <a:gd name="connsiteY63" fmla="*/ 62667 h 560832"/>
              <a:gd name="connsiteX64" fmla="*/ 235793 w 329184"/>
              <a:gd name="connsiteY64" fmla="*/ 54742 h 56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29184" h="560832">
                <a:moveTo>
                  <a:pt x="158984" y="441838"/>
                </a:moveTo>
                <a:lnTo>
                  <a:pt x="131552" y="433913"/>
                </a:lnTo>
                <a:lnTo>
                  <a:pt x="124846" y="450372"/>
                </a:lnTo>
                <a:lnTo>
                  <a:pt x="104729" y="445496"/>
                </a:lnTo>
                <a:lnTo>
                  <a:pt x="96805" y="468660"/>
                </a:lnTo>
                <a:lnTo>
                  <a:pt x="104120" y="486948"/>
                </a:lnTo>
                <a:lnTo>
                  <a:pt x="129722" y="497921"/>
                </a:lnTo>
                <a:lnTo>
                  <a:pt x="129113" y="475366"/>
                </a:lnTo>
                <a:lnTo>
                  <a:pt x="141914" y="466222"/>
                </a:lnTo>
                <a:lnTo>
                  <a:pt x="160813" y="479024"/>
                </a:lnTo>
                <a:lnTo>
                  <a:pt x="168737" y="455249"/>
                </a:lnTo>
                <a:lnTo>
                  <a:pt x="158984" y="441838"/>
                </a:lnTo>
                <a:close/>
                <a:moveTo>
                  <a:pt x="307726" y="324185"/>
                </a:moveTo>
                <a:lnTo>
                  <a:pt x="285781" y="283342"/>
                </a:lnTo>
                <a:lnTo>
                  <a:pt x="293705" y="244328"/>
                </a:lnTo>
                <a:lnTo>
                  <a:pt x="276637" y="212628"/>
                </a:lnTo>
                <a:lnTo>
                  <a:pt x="227258" y="159593"/>
                </a:lnTo>
                <a:lnTo>
                  <a:pt x="197998" y="166908"/>
                </a:lnTo>
                <a:lnTo>
                  <a:pt x="199217" y="190683"/>
                </a:lnTo>
                <a:lnTo>
                  <a:pt x="230306" y="233964"/>
                </a:lnTo>
                <a:lnTo>
                  <a:pt x="236402" y="282123"/>
                </a:lnTo>
                <a:lnTo>
                  <a:pt x="226040" y="297363"/>
                </a:lnTo>
                <a:lnTo>
                  <a:pt x="198608" y="336987"/>
                </a:lnTo>
                <a:lnTo>
                  <a:pt x="168128" y="318089"/>
                </a:lnTo>
                <a:lnTo>
                  <a:pt x="168128" y="388193"/>
                </a:lnTo>
                <a:lnTo>
                  <a:pt x="129722" y="380268"/>
                </a:lnTo>
                <a:lnTo>
                  <a:pt x="71201" y="391851"/>
                </a:lnTo>
                <a:lnTo>
                  <a:pt x="59618" y="418673"/>
                </a:lnTo>
                <a:lnTo>
                  <a:pt x="35845" y="438790"/>
                </a:lnTo>
                <a:lnTo>
                  <a:pt x="29138" y="463174"/>
                </a:lnTo>
                <a:lnTo>
                  <a:pt x="2926" y="475366"/>
                </a:lnTo>
                <a:lnTo>
                  <a:pt x="27310" y="501579"/>
                </a:lnTo>
                <a:lnTo>
                  <a:pt x="52304" y="513161"/>
                </a:lnTo>
                <a:lnTo>
                  <a:pt x="57790" y="547908"/>
                </a:lnTo>
                <a:lnTo>
                  <a:pt x="79126" y="563148"/>
                </a:lnTo>
                <a:lnTo>
                  <a:pt x="94366" y="546689"/>
                </a:lnTo>
                <a:lnTo>
                  <a:pt x="89489" y="480852"/>
                </a:lnTo>
                <a:lnTo>
                  <a:pt x="44989" y="452201"/>
                </a:lnTo>
                <a:lnTo>
                  <a:pt x="82174" y="451592"/>
                </a:lnTo>
                <a:lnTo>
                  <a:pt x="112654" y="433304"/>
                </a:lnTo>
                <a:lnTo>
                  <a:pt x="165080" y="424769"/>
                </a:lnTo>
                <a:lnTo>
                  <a:pt x="179710" y="454030"/>
                </a:lnTo>
                <a:lnTo>
                  <a:pt x="207752" y="468660"/>
                </a:lnTo>
                <a:lnTo>
                  <a:pt x="234574" y="424160"/>
                </a:lnTo>
                <a:lnTo>
                  <a:pt x="290048" y="421721"/>
                </a:lnTo>
                <a:lnTo>
                  <a:pt x="322966" y="403433"/>
                </a:lnTo>
                <a:lnTo>
                  <a:pt x="326624" y="375392"/>
                </a:lnTo>
                <a:lnTo>
                  <a:pt x="311384" y="355884"/>
                </a:lnTo>
                <a:lnTo>
                  <a:pt x="307726" y="324185"/>
                </a:lnTo>
                <a:close/>
                <a:moveTo>
                  <a:pt x="235793" y="54742"/>
                </a:moveTo>
                <a:lnTo>
                  <a:pt x="203485" y="41940"/>
                </a:lnTo>
                <a:lnTo>
                  <a:pt x="140086" y="2926"/>
                </a:lnTo>
                <a:lnTo>
                  <a:pt x="151669" y="32187"/>
                </a:lnTo>
                <a:lnTo>
                  <a:pt x="177881" y="84003"/>
                </a:lnTo>
                <a:lnTo>
                  <a:pt x="146182" y="86441"/>
                </a:lnTo>
                <a:lnTo>
                  <a:pt x="149840" y="115092"/>
                </a:lnTo>
                <a:lnTo>
                  <a:pt x="177881" y="152278"/>
                </a:lnTo>
                <a:lnTo>
                  <a:pt x="212629" y="152278"/>
                </a:lnTo>
                <a:lnTo>
                  <a:pt x="202874" y="110825"/>
                </a:lnTo>
                <a:lnTo>
                  <a:pt x="268712" y="136428"/>
                </a:lnTo>
                <a:lnTo>
                  <a:pt x="271150" y="99243"/>
                </a:lnTo>
                <a:lnTo>
                  <a:pt x="310165" y="88880"/>
                </a:lnTo>
                <a:lnTo>
                  <a:pt x="273589" y="46817"/>
                </a:lnTo>
                <a:lnTo>
                  <a:pt x="263225" y="62667"/>
                </a:lnTo>
                <a:lnTo>
                  <a:pt x="235793" y="5474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EFDE586E-2FFD-46E8-89C8-4BB05C619A8C}"/>
              </a:ext>
            </a:extLst>
          </p:cNvPr>
          <p:cNvSpPr/>
          <p:nvPr/>
        </p:nvSpPr>
        <p:spPr>
          <a:xfrm>
            <a:off x="7670805" y="2377136"/>
            <a:ext cx="1047196" cy="476474"/>
          </a:xfrm>
          <a:custGeom>
            <a:avLst/>
            <a:gdLst>
              <a:gd name="connsiteX0" fmla="*/ 630814 w 1219200"/>
              <a:gd name="connsiteY0" fmla="*/ 10851 h 554736"/>
              <a:gd name="connsiteX1" fmla="*/ 575950 w 1219200"/>
              <a:gd name="connsiteY1" fmla="*/ 2926 h 554736"/>
              <a:gd name="connsiteX2" fmla="*/ 557052 w 1219200"/>
              <a:gd name="connsiteY2" fmla="*/ 18166 h 554736"/>
              <a:gd name="connsiteX3" fmla="*/ 491216 w 1219200"/>
              <a:gd name="connsiteY3" fmla="*/ 31577 h 554736"/>
              <a:gd name="connsiteX4" fmla="*/ 480852 w 1219200"/>
              <a:gd name="connsiteY4" fmla="*/ 40721 h 554736"/>
              <a:gd name="connsiteX5" fmla="*/ 378440 w 1219200"/>
              <a:gd name="connsiteY5" fmla="*/ 53523 h 554736"/>
              <a:gd name="connsiteX6" fmla="*/ 369905 w 1219200"/>
              <a:gd name="connsiteY6" fmla="*/ 66324 h 554736"/>
              <a:gd name="connsiteX7" fmla="*/ 400385 w 1219200"/>
              <a:gd name="connsiteY7" fmla="*/ 91318 h 554736"/>
              <a:gd name="connsiteX8" fmla="*/ 376610 w 1219200"/>
              <a:gd name="connsiteY8" fmla="*/ 101072 h 554736"/>
              <a:gd name="connsiteX9" fmla="*/ 385754 w 1219200"/>
              <a:gd name="connsiteY9" fmla="*/ 111435 h 554736"/>
              <a:gd name="connsiteX10" fmla="*/ 363809 w 1219200"/>
              <a:gd name="connsiteY10" fmla="*/ 129113 h 554736"/>
              <a:gd name="connsiteX11" fmla="*/ 421112 w 1219200"/>
              <a:gd name="connsiteY11" fmla="*/ 154716 h 554736"/>
              <a:gd name="connsiteX12" fmla="*/ 419892 w 1219200"/>
              <a:gd name="connsiteY12" fmla="*/ 173004 h 554736"/>
              <a:gd name="connsiteX13" fmla="*/ 377830 w 1219200"/>
              <a:gd name="connsiteY13" fmla="*/ 171176 h 554736"/>
              <a:gd name="connsiteX14" fmla="*/ 372953 w 1219200"/>
              <a:gd name="connsiteY14" fmla="*/ 182148 h 554736"/>
              <a:gd name="connsiteX15" fmla="*/ 328452 w 1219200"/>
              <a:gd name="connsiteY15" fmla="*/ 162641 h 554736"/>
              <a:gd name="connsiteX16" fmla="*/ 282122 w 1219200"/>
              <a:gd name="connsiteY16" fmla="*/ 163860 h 554736"/>
              <a:gd name="connsiteX17" fmla="*/ 255910 w 1219200"/>
              <a:gd name="connsiteY17" fmla="*/ 179100 h 554736"/>
              <a:gd name="connsiteX18" fmla="*/ 215676 w 1219200"/>
              <a:gd name="connsiteY18" fmla="*/ 164470 h 554736"/>
              <a:gd name="connsiteX19" fmla="*/ 143134 w 1219200"/>
              <a:gd name="connsiteY19" fmla="*/ 138257 h 554736"/>
              <a:gd name="connsiteX20" fmla="*/ 97414 w 1219200"/>
              <a:gd name="connsiteY20" fmla="*/ 139476 h 554736"/>
              <a:gd name="connsiteX21" fmla="*/ 48036 w 1219200"/>
              <a:gd name="connsiteY21" fmla="*/ 179710 h 554736"/>
              <a:gd name="connsiteX22" fmla="*/ 52304 w 1219200"/>
              <a:gd name="connsiteY22" fmla="*/ 207752 h 554736"/>
              <a:gd name="connsiteX23" fmla="*/ 15728 w 1219200"/>
              <a:gd name="connsiteY23" fmla="*/ 185806 h 554736"/>
              <a:gd name="connsiteX24" fmla="*/ 2926 w 1219200"/>
              <a:gd name="connsiteY24" fmla="*/ 227259 h 554736"/>
              <a:gd name="connsiteX25" fmla="*/ 13289 w 1219200"/>
              <a:gd name="connsiteY25" fmla="*/ 234574 h 554736"/>
              <a:gd name="connsiteX26" fmla="*/ 2926 w 1219200"/>
              <a:gd name="connsiteY26" fmla="*/ 263225 h 554736"/>
              <a:gd name="connsiteX27" fmla="*/ 35234 w 1219200"/>
              <a:gd name="connsiteY27" fmla="*/ 289438 h 554736"/>
              <a:gd name="connsiteX28" fmla="*/ 57180 w 1219200"/>
              <a:gd name="connsiteY28" fmla="*/ 288219 h 554736"/>
              <a:gd name="connsiteX29" fmla="*/ 82784 w 1219200"/>
              <a:gd name="connsiteY29" fmla="*/ 313212 h 554736"/>
              <a:gd name="connsiteX30" fmla="*/ 84002 w 1219200"/>
              <a:gd name="connsiteY30" fmla="*/ 332720 h 554736"/>
              <a:gd name="connsiteX31" fmla="*/ 101072 w 1219200"/>
              <a:gd name="connsiteY31" fmla="*/ 338816 h 554736"/>
              <a:gd name="connsiteX32" fmla="*/ 127894 w 1219200"/>
              <a:gd name="connsiteY32" fmla="*/ 330891 h 554736"/>
              <a:gd name="connsiteX33" fmla="*/ 158374 w 1219200"/>
              <a:gd name="connsiteY33" fmla="*/ 314432 h 554736"/>
              <a:gd name="connsiteX34" fmla="*/ 187025 w 1219200"/>
              <a:gd name="connsiteY34" fmla="*/ 323576 h 554736"/>
              <a:gd name="connsiteX35" fmla="*/ 216896 w 1219200"/>
              <a:gd name="connsiteY35" fmla="*/ 321747 h 554736"/>
              <a:gd name="connsiteX36" fmla="*/ 228478 w 1219200"/>
              <a:gd name="connsiteY36" fmla="*/ 345521 h 554736"/>
              <a:gd name="connsiteX37" fmla="*/ 232136 w 1219200"/>
              <a:gd name="connsiteY37" fmla="*/ 382097 h 554736"/>
              <a:gd name="connsiteX38" fmla="*/ 204094 w 1219200"/>
              <a:gd name="connsiteY38" fmla="*/ 376611 h 554736"/>
              <a:gd name="connsiteX39" fmla="*/ 179710 w 1219200"/>
              <a:gd name="connsiteY39" fmla="*/ 382707 h 554736"/>
              <a:gd name="connsiteX40" fmla="*/ 185196 w 1219200"/>
              <a:gd name="connsiteY40" fmla="*/ 410139 h 554736"/>
              <a:gd name="connsiteX41" fmla="*/ 154716 w 1219200"/>
              <a:gd name="connsiteY41" fmla="*/ 406481 h 554736"/>
              <a:gd name="connsiteX42" fmla="*/ 158374 w 1219200"/>
              <a:gd name="connsiteY42" fmla="*/ 418673 h 554736"/>
              <a:gd name="connsiteX43" fmla="*/ 177881 w 1219200"/>
              <a:gd name="connsiteY43" fmla="*/ 428427 h 554736"/>
              <a:gd name="connsiteX44" fmla="*/ 200436 w 1219200"/>
              <a:gd name="connsiteY44" fmla="*/ 461955 h 554736"/>
              <a:gd name="connsiteX45" fmla="*/ 239450 w 1219200"/>
              <a:gd name="connsiteY45" fmla="*/ 474756 h 554736"/>
              <a:gd name="connsiteX46" fmla="*/ 248594 w 1219200"/>
              <a:gd name="connsiteY46" fmla="*/ 487558 h 554736"/>
              <a:gd name="connsiteX47" fmla="*/ 244328 w 1219200"/>
              <a:gd name="connsiteY47" fmla="*/ 503408 h 554736"/>
              <a:gd name="connsiteX48" fmla="*/ 248594 w 1219200"/>
              <a:gd name="connsiteY48" fmla="*/ 512552 h 554736"/>
              <a:gd name="connsiteX49" fmla="*/ 259568 w 1219200"/>
              <a:gd name="connsiteY49" fmla="*/ 500360 h 554736"/>
              <a:gd name="connsiteX50" fmla="*/ 293096 w 1219200"/>
              <a:gd name="connsiteY50" fmla="*/ 492435 h 554736"/>
              <a:gd name="connsiteX51" fmla="*/ 316260 w 1219200"/>
              <a:gd name="connsiteY51" fmla="*/ 502798 h 554736"/>
              <a:gd name="connsiteX52" fmla="*/ 346130 w 1219200"/>
              <a:gd name="connsiteY52" fmla="*/ 532668 h 554736"/>
              <a:gd name="connsiteX53" fmla="*/ 361370 w 1219200"/>
              <a:gd name="connsiteY53" fmla="*/ 530840 h 554736"/>
              <a:gd name="connsiteX54" fmla="*/ 323576 w 1219200"/>
              <a:gd name="connsiteY54" fmla="*/ 391851 h 554736"/>
              <a:gd name="connsiteX55" fmla="*/ 396118 w 1219200"/>
              <a:gd name="connsiteY55" fmla="*/ 369905 h 554736"/>
              <a:gd name="connsiteX56" fmla="*/ 402824 w 1219200"/>
              <a:gd name="connsiteY56" fmla="*/ 372953 h 554736"/>
              <a:gd name="connsiteX57" fmla="*/ 458297 w 1219200"/>
              <a:gd name="connsiteY57" fmla="*/ 400385 h 554736"/>
              <a:gd name="connsiteX58" fmla="*/ 487558 w 1219200"/>
              <a:gd name="connsiteY58" fmla="*/ 414406 h 554736"/>
              <a:gd name="connsiteX59" fmla="*/ 527182 w 1219200"/>
              <a:gd name="connsiteY59" fmla="*/ 447934 h 554736"/>
              <a:gd name="connsiteX60" fmla="*/ 561929 w 1219200"/>
              <a:gd name="connsiteY60" fmla="*/ 442448 h 554736"/>
              <a:gd name="connsiteX61" fmla="*/ 614354 w 1219200"/>
              <a:gd name="connsiteY61" fmla="*/ 439400 h 554736"/>
              <a:gd name="connsiteX62" fmla="*/ 660074 w 1219200"/>
              <a:gd name="connsiteY62" fmla="*/ 466832 h 554736"/>
              <a:gd name="connsiteX63" fmla="*/ 669218 w 1219200"/>
              <a:gd name="connsiteY63" fmla="*/ 504627 h 554736"/>
              <a:gd name="connsiteX64" fmla="*/ 684458 w 1219200"/>
              <a:gd name="connsiteY64" fmla="*/ 505236 h 554736"/>
              <a:gd name="connsiteX65" fmla="*/ 700308 w 1219200"/>
              <a:gd name="connsiteY65" fmla="*/ 535716 h 554736"/>
              <a:gd name="connsiteX66" fmla="*/ 740542 w 1219200"/>
              <a:gd name="connsiteY66" fmla="*/ 536936 h 554736"/>
              <a:gd name="connsiteX67" fmla="*/ 754562 w 1219200"/>
              <a:gd name="connsiteY67" fmla="*/ 555224 h 554736"/>
              <a:gd name="connsiteX68" fmla="*/ 766145 w 1219200"/>
              <a:gd name="connsiteY68" fmla="*/ 555224 h 554736"/>
              <a:gd name="connsiteX69" fmla="*/ 771632 w 1219200"/>
              <a:gd name="connsiteY69" fmla="*/ 527792 h 554736"/>
              <a:gd name="connsiteX70" fmla="*/ 804550 w 1219200"/>
              <a:gd name="connsiteY70" fmla="*/ 501579 h 554736"/>
              <a:gd name="connsiteX71" fmla="*/ 819790 w 1219200"/>
              <a:gd name="connsiteY71" fmla="*/ 494264 h 554736"/>
              <a:gd name="connsiteX72" fmla="*/ 821618 w 1219200"/>
              <a:gd name="connsiteY72" fmla="*/ 477804 h 554736"/>
              <a:gd name="connsiteX73" fmla="*/ 840516 w 1219200"/>
              <a:gd name="connsiteY73" fmla="*/ 472928 h 554736"/>
              <a:gd name="connsiteX74" fmla="*/ 895990 w 1219200"/>
              <a:gd name="connsiteY74" fmla="*/ 485729 h 554736"/>
              <a:gd name="connsiteX75" fmla="*/ 892942 w 1219200"/>
              <a:gd name="connsiteY75" fmla="*/ 463784 h 554736"/>
              <a:gd name="connsiteX76" fmla="*/ 908182 w 1219200"/>
              <a:gd name="connsiteY76" fmla="*/ 455859 h 554736"/>
              <a:gd name="connsiteX77" fmla="*/ 957560 w 1219200"/>
              <a:gd name="connsiteY77" fmla="*/ 471708 h 554736"/>
              <a:gd name="connsiteX78" fmla="*/ 967313 w 1219200"/>
              <a:gd name="connsiteY78" fmla="*/ 467441 h 554736"/>
              <a:gd name="connsiteX79" fmla="*/ 1019738 w 1219200"/>
              <a:gd name="connsiteY79" fmla="*/ 468660 h 554736"/>
              <a:gd name="connsiteX80" fmla="*/ 1067288 w 1219200"/>
              <a:gd name="connsiteY80" fmla="*/ 472318 h 554736"/>
              <a:gd name="connsiteX81" fmla="*/ 1087404 w 1219200"/>
              <a:gd name="connsiteY81" fmla="*/ 485729 h 554736"/>
              <a:gd name="connsiteX82" fmla="*/ 1108740 w 1219200"/>
              <a:gd name="connsiteY82" fmla="*/ 491216 h 554736"/>
              <a:gd name="connsiteX83" fmla="*/ 1098377 w 1219200"/>
              <a:gd name="connsiteY83" fmla="*/ 469880 h 554736"/>
              <a:gd name="connsiteX84" fmla="*/ 1116056 w 1219200"/>
              <a:gd name="connsiteY84" fmla="*/ 460126 h 554736"/>
              <a:gd name="connsiteX85" fmla="*/ 1063020 w 1219200"/>
              <a:gd name="connsiteY85" fmla="*/ 394899 h 554736"/>
              <a:gd name="connsiteX86" fmla="*/ 1117884 w 1219200"/>
              <a:gd name="connsiteY86" fmla="*/ 380268 h 554736"/>
              <a:gd name="connsiteX87" fmla="*/ 1130076 w 1219200"/>
              <a:gd name="connsiteY87" fmla="*/ 371734 h 554736"/>
              <a:gd name="connsiteX88" fmla="*/ 1123980 w 1219200"/>
              <a:gd name="connsiteY88" fmla="*/ 304068 h 554736"/>
              <a:gd name="connsiteX89" fmla="*/ 1189208 w 1219200"/>
              <a:gd name="connsiteY89" fmla="*/ 316260 h 554736"/>
              <a:gd name="connsiteX90" fmla="*/ 1198961 w 1219200"/>
              <a:gd name="connsiteY90" fmla="*/ 299192 h 554736"/>
              <a:gd name="connsiteX91" fmla="*/ 1183721 w 1219200"/>
              <a:gd name="connsiteY91" fmla="*/ 261396 h 554736"/>
              <a:gd name="connsiteX92" fmla="*/ 1206886 w 1219200"/>
              <a:gd name="connsiteY92" fmla="*/ 257739 h 554736"/>
              <a:gd name="connsiteX93" fmla="*/ 1217858 w 1219200"/>
              <a:gd name="connsiteY93" fmla="*/ 232136 h 554736"/>
              <a:gd name="connsiteX94" fmla="*/ 1191646 w 1219200"/>
              <a:gd name="connsiteY94" fmla="*/ 208971 h 554736"/>
              <a:gd name="connsiteX95" fmla="*/ 1155070 w 1219200"/>
              <a:gd name="connsiteY95" fmla="*/ 214457 h 554736"/>
              <a:gd name="connsiteX96" fmla="*/ 1134953 w 1219200"/>
              <a:gd name="connsiteY96" fmla="*/ 198608 h 554736"/>
              <a:gd name="connsiteX97" fmla="*/ 1111178 w 1219200"/>
              <a:gd name="connsiteY97" fmla="*/ 191292 h 554736"/>
              <a:gd name="connsiteX98" fmla="*/ 1086185 w 1219200"/>
              <a:gd name="connsiteY98" fmla="*/ 169347 h 554736"/>
              <a:gd name="connsiteX99" fmla="*/ 1066678 w 1219200"/>
              <a:gd name="connsiteY99" fmla="*/ 162641 h 554736"/>
              <a:gd name="connsiteX100" fmla="*/ 1028882 w 1219200"/>
              <a:gd name="connsiteY100" fmla="*/ 172395 h 554736"/>
              <a:gd name="connsiteX101" fmla="*/ 978286 w 1219200"/>
              <a:gd name="connsiteY101" fmla="*/ 150449 h 554736"/>
              <a:gd name="connsiteX102" fmla="*/ 971580 w 1219200"/>
              <a:gd name="connsiteY102" fmla="*/ 170566 h 554736"/>
              <a:gd name="connsiteX103" fmla="*/ 861242 w 1219200"/>
              <a:gd name="connsiteY103" fmla="*/ 76078 h 554736"/>
              <a:gd name="connsiteX104" fmla="*/ 810646 w 1219200"/>
              <a:gd name="connsiteY104" fmla="*/ 47427 h 554736"/>
              <a:gd name="connsiteX105" fmla="*/ 815522 w 1219200"/>
              <a:gd name="connsiteY105" fmla="*/ 35844 h 554736"/>
              <a:gd name="connsiteX106" fmla="*/ 760049 w 1219200"/>
              <a:gd name="connsiteY106" fmla="*/ 70592 h 554736"/>
              <a:gd name="connsiteX107" fmla="*/ 733226 w 1219200"/>
              <a:gd name="connsiteY107" fmla="*/ 73030 h 554736"/>
              <a:gd name="connsiteX108" fmla="*/ 725912 w 1219200"/>
              <a:gd name="connsiteY108" fmla="*/ 52913 h 554736"/>
              <a:gd name="connsiteX109" fmla="*/ 683240 w 1219200"/>
              <a:gd name="connsiteY109" fmla="*/ 40112 h 554736"/>
              <a:gd name="connsiteX110" fmla="*/ 657026 w 1219200"/>
              <a:gd name="connsiteY110" fmla="*/ 49256 h 554736"/>
              <a:gd name="connsiteX111" fmla="*/ 630814 w 1219200"/>
              <a:gd name="connsiteY111" fmla="*/ 10851 h 554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19200" h="554736">
                <a:moveTo>
                  <a:pt x="630814" y="10851"/>
                </a:moveTo>
                <a:lnTo>
                  <a:pt x="575950" y="2926"/>
                </a:lnTo>
                <a:lnTo>
                  <a:pt x="557052" y="18166"/>
                </a:lnTo>
                <a:lnTo>
                  <a:pt x="491216" y="31577"/>
                </a:lnTo>
                <a:lnTo>
                  <a:pt x="480852" y="40721"/>
                </a:lnTo>
                <a:lnTo>
                  <a:pt x="378440" y="53523"/>
                </a:lnTo>
                <a:lnTo>
                  <a:pt x="369905" y="66324"/>
                </a:lnTo>
                <a:lnTo>
                  <a:pt x="400385" y="91318"/>
                </a:lnTo>
                <a:lnTo>
                  <a:pt x="376610" y="101072"/>
                </a:lnTo>
                <a:lnTo>
                  <a:pt x="385754" y="111435"/>
                </a:lnTo>
                <a:lnTo>
                  <a:pt x="363809" y="129113"/>
                </a:lnTo>
                <a:lnTo>
                  <a:pt x="421112" y="154716"/>
                </a:lnTo>
                <a:lnTo>
                  <a:pt x="419892" y="173004"/>
                </a:lnTo>
                <a:lnTo>
                  <a:pt x="377830" y="171176"/>
                </a:lnTo>
                <a:lnTo>
                  <a:pt x="372953" y="182148"/>
                </a:lnTo>
                <a:lnTo>
                  <a:pt x="328452" y="162641"/>
                </a:lnTo>
                <a:lnTo>
                  <a:pt x="282122" y="163860"/>
                </a:lnTo>
                <a:lnTo>
                  <a:pt x="255910" y="179100"/>
                </a:lnTo>
                <a:lnTo>
                  <a:pt x="215676" y="164470"/>
                </a:lnTo>
                <a:lnTo>
                  <a:pt x="143134" y="138257"/>
                </a:lnTo>
                <a:lnTo>
                  <a:pt x="97414" y="139476"/>
                </a:lnTo>
                <a:lnTo>
                  <a:pt x="48036" y="179710"/>
                </a:lnTo>
                <a:lnTo>
                  <a:pt x="52304" y="207752"/>
                </a:lnTo>
                <a:lnTo>
                  <a:pt x="15728" y="185806"/>
                </a:lnTo>
                <a:lnTo>
                  <a:pt x="2926" y="227259"/>
                </a:lnTo>
                <a:lnTo>
                  <a:pt x="13289" y="234574"/>
                </a:lnTo>
                <a:lnTo>
                  <a:pt x="2926" y="263225"/>
                </a:lnTo>
                <a:lnTo>
                  <a:pt x="35234" y="289438"/>
                </a:lnTo>
                <a:lnTo>
                  <a:pt x="57180" y="288219"/>
                </a:lnTo>
                <a:lnTo>
                  <a:pt x="82784" y="313212"/>
                </a:lnTo>
                <a:lnTo>
                  <a:pt x="84002" y="332720"/>
                </a:lnTo>
                <a:lnTo>
                  <a:pt x="101072" y="338816"/>
                </a:lnTo>
                <a:lnTo>
                  <a:pt x="127894" y="330891"/>
                </a:lnTo>
                <a:lnTo>
                  <a:pt x="158374" y="314432"/>
                </a:lnTo>
                <a:lnTo>
                  <a:pt x="187025" y="323576"/>
                </a:lnTo>
                <a:lnTo>
                  <a:pt x="216896" y="321747"/>
                </a:lnTo>
                <a:lnTo>
                  <a:pt x="228478" y="345521"/>
                </a:lnTo>
                <a:lnTo>
                  <a:pt x="232136" y="382097"/>
                </a:lnTo>
                <a:lnTo>
                  <a:pt x="204094" y="376611"/>
                </a:lnTo>
                <a:lnTo>
                  <a:pt x="179710" y="382707"/>
                </a:lnTo>
                <a:lnTo>
                  <a:pt x="185196" y="410139"/>
                </a:lnTo>
                <a:lnTo>
                  <a:pt x="154716" y="406481"/>
                </a:lnTo>
                <a:lnTo>
                  <a:pt x="158374" y="418673"/>
                </a:lnTo>
                <a:lnTo>
                  <a:pt x="177881" y="428427"/>
                </a:lnTo>
                <a:lnTo>
                  <a:pt x="200436" y="461955"/>
                </a:lnTo>
                <a:lnTo>
                  <a:pt x="239450" y="474756"/>
                </a:lnTo>
                <a:lnTo>
                  <a:pt x="248594" y="487558"/>
                </a:lnTo>
                <a:lnTo>
                  <a:pt x="244328" y="503408"/>
                </a:lnTo>
                <a:lnTo>
                  <a:pt x="248594" y="512552"/>
                </a:lnTo>
                <a:lnTo>
                  <a:pt x="259568" y="500360"/>
                </a:lnTo>
                <a:lnTo>
                  <a:pt x="293096" y="492435"/>
                </a:lnTo>
                <a:lnTo>
                  <a:pt x="316260" y="502798"/>
                </a:lnTo>
                <a:lnTo>
                  <a:pt x="346130" y="532668"/>
                </a:lnTo>
                <a:lnTo>
                  <a:pt x="361370" y="530840"/>
                </a:lnTo>
                <a:lnTo>
                  <a:pt x="323576" y="391851"/>
                </a:lnTo>
                <a:lnTo>
                  <a:pt x="396118" y="369905"/>
                </a:lnTo>
                <a:lnTo>
                  <a:pt x="402824" y="372953"/>
                </a:lnTo>
                <a:lnTo>
                  <a:pt x="458297" y="400385"/>
                </a:lnTo>
                <a:lnTo>
                  <a:pt x="487558" y="414406"/>
                </a:lnTo>
                <a:lnTo>
                  <a:pt x="527182" y="447934"/>
                </a:lnTo>
                <a:lnTo>
                  <a:pt x="561929" y="442448"/>
                </a:lnTo>
                <a:lnTo>
                  <a:pt x="614354" y="439400"/>
                </a:lnTo>
                <a:lnTo>
                  <a:pt x="660074" y="466832"/>
                </a:lnTo>
                <a:lnTo>
                  <a:pt x="669218" y="504627"/>
                </a:lnTo>
                <a:lnTo>
                  <a:pt x="684458" y="505236"/>
                </a:lnTo>
                <a:lnTo>
                  <a:pt x="700308" y="535716"/>
                </a:lnTo>
                <a:lnTo>
                  <a:pt x="740542" y="536936"/>
                </a:lnTo>
                <a:lnTo>
                  <a:pt x="754562" y="555224"/>
                </a:lnTo>
                <a:lnTo>
                  <a:pt x="766145" y="555224"/>
                </a:lnTo>
                <a:lnTo>
                  <a:pt x="771632" y="527792"/>
                </a:lnTo>
                <a:lnTo>
                  <a:pt x="804550" y="501579"/>
                </a:lnTo>
                <a:lnTo>
                  <a:pt x="819790" y="494264"/>
                </a:lnTo>
                <a:lnTo>
                  <a:pt x="821618" y="477804"/>
                </a:lnTo>
                <a:lnTo>
                  <a:pt x="840516" y="472928"/>
                </a:lnTo>
                <a:lnTo>
                  <a:pt x="895990" y="485729"/>
                </a:lnTo>
                <a:lnTo>
                  <a:pt x="892942" y="463784"/>
                </a:lnTo>
                <a:lnTo>
                  <a:pt x="908182" y="455859"/>
                </a:lnTo>
                <a:lnTo>
                  <a:pt x="957560" y="471708"/>
                </a:lnTo>
                <a:lnTo>
                  <a:pt x="967313" y="467441"/>
                </a:lnTo>
                <a:lnTo>
                  <a:pt x="1019738" y="468660"/>
                </a:lnTo>
                <a:lnTo>
                  <a:pt x="1067288" y="472318"/>
                </a:lnTo>
                <a:lnTo>
                  <a:pt x="1087404" y="485729"/>
                </a:lnTo>
                <a:lnTo>
                  <a:pt x="1108740" y="491216"/>
                </a:lnTo>
                <a:lnTo>
                  <a:pt x="1098377" y="469880"/>
                </a:lnTo>
                <a:lnTo>
                  <a:pt x="1116056" y="460126"/>
                </a:lnTo>
                <a:lnTo>
                  <a:pt x="1063020" y="394899"/>
                </a:lnTo>
                <a:lnTo>
                  <a:pt x="1117884" y="380268"/>
                </a:lnTo>
                <a:lnTo>
                  <a:pt x="1130076" y="371734"/>
                </a:lnTo>
                <a:lnTo>
                  <a:pt x="1123980" y="304068"/>
                </a:lnTo>
                <a:lnTo>
                  <a:pt x="1189208" y="316260"/>
                </a:lnTo>
                <a:lnTo>
                  <a:pt x="1198961" y="299192"/>
                </a:lnTo>
                <a:lnTo>
                  <a:pt x="1183721" y="261396"/>
                </a:lnTo>
                <a:lnTo>
                  <a:pt x="1206886" y="257739"/>
                </a:lnTo>
                <a:lnTo>
                  <a:pt x="1217858" y="232136"/>
                </a:lnTo>
                <a:lnTo>
                  <a:pt x="1191646" y="208971"/>
                </a:lnTo>
                <a:lnTo>
                  <a:pt x="1155070" y="214457"/>
                </a:lnTo>
                <a:lnTo>
                  <a:pt x="1134953" y="198608"/>
                </a:lnTo>
                <a:lnTo>
                  <a:pt x="1111178" y="191292"/>
                </a:lnTo>
                <a:lnTo>
                  <a:pt x="1086185" y="169347"/>
                </a:lnTo>
                <a:lnTo>
                  <a:pt x="1066678" y="162641"/>
                </a:lnTo>
                <a:lnTo>
                  <a:pt x="1028882" y="172395"/>
                </a:lnTo>
                <a:lnTo>
                  <a:pt x="978286" y="150449"/>
                </a:lnTo>
                <a:lnTo>
                  <a:pt x="971580" y="170566"/>
                </a:lnTo>
                <a:lnTo>
                  <a:pt x="861242" y="76078"/>
                </a:lnTo>
                <a:lnTo>
                  <a:pt x="810646" y="47427"/>
                </a:lnTo>
                <a:lnTo>
                  <a:pt x="815522" y="35844"/>
                </a:lnTo>
                <a:lnTo>
                  <a:pt x="760049" y="70592"/>
                </a:lnTo>
                <a:lnTo>
                  <a:pt x="733226" y="73030"/>
                </a:lnTo>
                <a:lnTo>
                  <a:pt x="725912" y="52913"/>
                </a:lnTo>
                <a:lnTo>
                  <a:pt x="683240" y="40112"/>
                </a:lnTo>
                <a:lnTo>
                  <a:pt x="657026" y="49256"/>
                </a:lnTo>
                <a:lnTo>
                  <a:pt x="630814" y="1085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A99F0255-2482-48BB-95AF-FE90C60ECE5A}"/>
              </a:ext>
            </a:extLst>
          </p:cNvPr>
          <p:cNvSpPr/>
          <p:nvPr/>
        </p:nvSpPr>
        <p:spPr>
          <a:xfrm>
            <a:off x="7468696" y="4024373"/>
            <a:ext cx="235619" cy="340339"/>
          </a:xfrm>
          <a:custGeom>
            <a:avLst/>
            <a:gdLst>
              <a:gd name="connsiteX0" fmla="*/ 274198 w 274320"/>
              <a:gd name="connsiteY0" fmla="*/ 64496 h 396240"/>
              <a:gd name="connsiteX1" fmla="*/ 251034 w 274320"/>
              <a:gd name="connsiteY1" fmla="*/ 64496 h 396240"/>
              <a:gd name="connsiteX2" fmla="*/ 237013 w 274320"/>
              <a:gd name="connsiteY2" fmla="*/ 51694 h 396240"/>
              <a:gd name="connsiteX3" fmla="*/ 205923 w 274320"/>
              <a:gd name="connsiteY3" fmla="*/ 67544 h 396240"/>
              <a:gd name="connsiteX4" fmla="*/ 196170 w 274320"/>
              <a:gd name="connsiteY4" fmla="*/ 84003 h 396240"/>
              <a:gd name="connsiteX5" fmla="*/ 173005 w 274320"/>
              <a:gd name="connsiteY5" fmla="*/ 80955 h 396240"/>
              <a:gd name="connsiteX6" fmla="*/ 165690 w 274320"/>
              <a:gd name="connsiteY6" fmla="*/ 76688 h 396240"/>
              <a:gd name="connsiteX7" fmla="*/ 157765 w 274320"/>
              <a:gd name="connsiteY7" fmla="*/ 77297 h 396240"/>
              <a:gd name="connsiteX8" fmla="*/ 146792 w 274320"/>
              <a:gd name="connsiteY8" fmla="*/ 77297 h 396240"/>
              <a:gd name="connsiteX9" fmla="*/ 102901 w 274320"/>
              <a:gd name="connsiteY9" fmla="*/ 44379 h 396240"/>
              <a:gd name="connsiteX10" fmla="*/ 79126 w 274320"/>
              <a:gd name="connsiteY10" fmla="*/ 44379 h 396240"/>
              <a:gd name="connsiteX11" fmla="*/ 66934 w 274320"/>
              <a:gd name="connsiteY11" fmla="*/ 31577 h 396240"/>
              <a:gd name="connsiteX12" fmla="*/ 66934 w 274320"/>
              <a:gd name="connsiteY12" fmla="*/ 9632 h 396240"/>
              <a:gd name="connsiteX13" fmla="*/ 49256 w 274320"/>
              <a:gd name="connsiteY13" fmla="*/ 2926 h 396240"/>
              <a:gd name="connsiteX14" fmla="*/ 26091 w 274320"/>
              <a:gd name="connsiteY14" fmla="*/ 28529 h 396240"/>
              <a:gd name="connsiteX15" fmla="*/ 5365 w 274320"/>
              <a:gd name="connsiteY15" fmla="*/ 51694 h 396240"/>
              <a:gd name="connsiteX16" fmla="*/ 21824 w 274320"/>
              <a:gd name="connsiteY16" fmla="*/ 78517 h 396240"/>
              <a:gd name="connsiteX17" fmla="*/ 26091 w 274320"/>
              <a:gd name="connsiteY17" fmla="*/ 98024 h 396240"/>
              <a:gd name="connsiteX18" fmla="*/ 41941 w 274320"/>
              <a:gd name="connsiteY18" fmla="*/ 142525 h 396240"/>
              <a:gd name="connsiteX19" fmla="*/ 29139 w 274320"/>
              <a:gd name="connsiteY19" fmla="*/ 171176 h 396240"/>
              <a:gd name="connsiteX20" fmla="*/ 12680 w 274320"/>
              <a:gd name="connsiteY20" fmla="*/ 196779 h 396240"/>
              <a:gd name="connsiteX21" fmla="*/ 2926 w 274320"/>
              <a:gd name="connsiteY21" fmla="*/ 212629 h 396240"/>
              <a:gd name="connsiteX22" fmla="*/ 2926 w 274320"/>
              <a:gd name="connsiteY22" fmla="*/ 214457 h 396240"/>
              <a:gd name="connsiteX23" fmla="*/ 11461 w 274320"/>
              <a:gd name="connsiteY23" fmla="*/ 229088 h 396240"/>
              <a:gd name="connsiteX24" fmla="*/ 9022 w 274320"/>
              <a:gd name="connsiteY24" fmla="*/ 257739 h 396240"/>
              <a:gd name="connsiteX25" fmla="*/ 132162 w 274320"/>
              <a:gd name="connsiteY25" fmla="*/ 336987 h 396240"/>
              <a:gd name="connsiteX26" fmla="*/ 134600 w 274320"/>
              <a:gd name="connsiteY26" fmla="*/ 359542 h 396240"/>
              <a:gd name="connsiteX27" fmla="*/ 183368 w 274320"/>
              <a:gd name="connsiteY27" fmla="*/ 397947 h 396240"/>
              <a:gd name="connsiteX28" fmla="*/ 196779 w 274320"/>
              <a:gd name="connsiteY28" fmla="*/ 385145 h 396240"/>
              <a:gd name="connsiteX29" fmla="*/ 204094 w 274320"/>
              <a:gd name="connsiteY29" fmla="*/ 359542 h 396240"/>
              <a:gd name="connsiteX30" fmla="*/ 215067 w 274320"/>
              <a:gd name="connsiteY30" fmla="*/ 343693 h 396240"/>
              <a:gd name="connsiteX31" fmla="*/ 220554 w 274320"/>
              <a:gd name="connsiteY31" fmla="*/ 316261 h 396240"/>
              <a:gd name="connsiteX32" fmla="*/ 233355 w 274320"/>
              <a:gd name="connsiteY32" fmla="*/ 313822 h 396240"/>
              <a:gd name="connsiteX33" fmla="*/ 241890 w 274320"/>
              <a:gd name="connsiteY33" fmla="*/ 297363 h 396240"/>
              <a:gd name="connsiteX34" fmla="*/ 266274 w 274320"/>
              <a:gd name="connsiteY34" fmla="*/ 282123 h 396240"/>
              <a:gd name="connsiteX35" fmla="*/ 246157 w 274320"/>
              <a:gd name="connsiteY35" fmla="*/ 249814 h 396240"/>
              <a:gd name="connsiteX36" fmla="*/ 244938 w 274320"/>
              <a:gd name="connsiteY36" fmla="*/ 108387 h 396240"/>
              <a:gd name="connsiteX37" fmla="*/ 274198 w 274320"/>
              <a:gd name="connsiteY37" fmla="*/ 64496 h 39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74320" h="396240">
                <a:moveTo>
                  <a:pt x="274198" y="64496"/>
                </a:moveTo>
                <a:lnTo>
                  <a:pt x="251034" y="64496"/>
                </a:lnTo>
                <a:lnTo>
                  <a:pt x="237013" y="51694"/>
                </a:lnTo>
                <a:lnTo>
                  <a:pt x="205923" y="67544"/>
                </a:lnTo>
                <a:lnTo>
                  <a:pt x="196170" y="84003"/>
                </a:lnTo>
                <a:lnTo>
                  <a:pt x="173005" y="80955"/>
                </a:lnTo>
                <a:lnTo>
                  <a:pt x="165690" y="76688"/>
                </a:lnTo>
                <a:lnTo>
                  <a:pt x="157765" y="77297"/>
                </a:lnTo>
                <a:lnTo>
                  <a:pt x="146792" y="77297"/>
                </a:lnTo>
                <a:lnTo>
                  <a:pt x="102901" y="44379"/>
                </a:lnTo>
                <a:lnTo>
                  <a:pt x="79126" y="44379"/>
                </a:lnTo>
                <a:lnTo>
                  <a:pt x="66934" y="31577"/>
                </a:lnTo>
                <a:lnTo>
                  <a:pt x="66934" y="9632"/>
                </a:lnTo>
                <a:lnTo>
                  <a:pt x="49256" y="2926"/>
                </a:lnTo>
                <a:lnTo>
                  <a:pt x="26091" y="28529"/>
                </a:lnTo>
                <a:lnTo>
                  <a:pt x="5365" y="51694"/>
                </a:lnTo>
                <a:lnTo>
                  <a:pt x="21824" y="78517"/>
                </a:lnTo>
                <a:lnTo>
                  <a:pt x="26091" y="98024"/>
                </a:lnTo>
                <a:lnTo>
                  <a:pt x="41941" y="142525"/>
                </a:lnTo>
                <a:lnTo>
                  <a:pt x="29139" y="171176"/>
                </a:lnTo>
                <a:lnTo>
                  <a:pt x="12680" y="196779"/>
                </a:lnTo>
                <a:lnTo>
                  <a:pt x="2926" y="212629"/>
                </a:lnTo>
                <a:lnTo>
                  <a:pt x="2926" y="214457"/>
                </a:lnTo>
                <a:lnTo>
                  <a:pt x="11461" y="229088"/>
                </a:lnTo>
                <a:lnTo>
                  <a:pt x="9022" y="257739"/>
                </a:lnTo>
                <a:lnTo>
                  <a:pt x="132162" y="336987"/>
                </a:lnTo>
                <a:lnTo>
                  <a:pt x="134600" y="359542"/>
                </a:lnTo>
                <a:lnTo>
                  <a:pt x="183368" y="397947"/>
                </a:lnTo>
                <a:lnTo>
                  <a:pt x="196779" y="385145"/>
                </a:lnTo>
                <a:lnTo>
                  <a:pt x="204094" y="359542"/>
                </a:lnTo>
                <a:lnTo>
                  <a:pt x="215067" y="343693"/>
                </a:lnTo>
                <a:lnTo>
                  <a:pt x="220554" y="316261"/>
                </a:lnTo>
                <a:lnTo>
                  <a:pt x="233355" y="313822"/>
                </a:lnTo>
                <a:lnTo>
                  <a:pt x="241890" y="297363"/>
                </a:lnTo>
                <a:lnTo>
                  <a:pt x="266274" y="282123"/>
                </a:lnTo>
                <a:lnTo>
                  <a:pt x="246157" y="249814"/>
                </a:lnTo>
                <a:lnTo>
                  <a:pt x="244938" y="108387"/>
                </a:lnTo>
                <a:lnTo>
                  <a:pt x="274198" y="6449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27AEDD1F-3CD3-4CEA-BFF0-E77044AB08C9}"/>
              </a:ext>
            </a:extLst>
          </p:cNvPr>
          <p:cNvSpPr/>
          <p:nvPr/>
        </p:nvSpPr>
        <p:spPr>
          <a:xfrm>
            <a:off x="8356718" y="2766169"/>
            <a:ext cx="267035" cy="130899"/>
          </a:xfrm>
          <a:custGeom>
            <a:avLst/>
            <a:gdLst>
              <a:gd name="connsiteX0" fmla="*/ 310164 w 310896"/>
              <a:gd name="connsiteY0" fmla="*/ 38283 h 152400"/>
              <a:gd name="connsiteX1" fmla="*/ 288828 w 310896"/>
              <a:gd name="connsiteY1" fmla="*/ 32797 h 152400"/>
              <a:gd name="connsiteX2" fmla="*/ 268712 w 310896"/>
              <a:gd name="connsiteY2" fmla="*/ 19385 h 152400"/>
              <a:gd name="connsiteX3" fmla="*/ 221162 w 310896"/>
              <a:gd name="connsiteY3" fmla="*/ 15728 h 152400"/>
              <a:gd name="connsiteX4" fmla="*/ 168737 w 310896"/>
              <a:gd name="connsiteY4" fmla="*/ 14509 h 152400"/>
              <a:gd name="connsiteX5" fmla="*/ 158984 w 310896"/>
              <a:gd name="connsiteY5" fmla="*/ 18776 h 152400"/>
              <a:gd name="connsiteX6" fmla="*/ 109606 w 310896"/>
              <a:gd name="connsiteY6" fmla="*/ 2926 h 152400"/>
              <a:gd name="connsiteX7" fmla="*/ 94366 w 310896"/>
              <a:gd name="connsiteY7" fmla="*/ 10851 h 152400"/>
              <a:gd name="connsiteX8" fmla="*/ 97414 w 310896"/>
              <a:gd name="connsiteY8" fmla="*/ 32797 h 152400"/>
              <a:gd name="connsiteX9" fmla="*/ 41940 w 310896"/>
              <a:gd name="connsiteY9" fmla="*/ 19995 h 152400"/>
              <a:gd name="connsiteX10" fmla="*/ 23042 w 310896"/>
              <a:gd name="connsiteY10" fmla="*/ 24872 h 152400"/>
              <a:gd name="connsiteX11" fmla="*/ 21214 w 310896"/>
              <a:gd name="connsiteY11" fmla="*/ 41331 h 152400"/>
              <a:gd name="connsiteX12" fmla="*/ 32186 w 310896"/>
              <a:gd name="connsiteY12" fmla="*/ 44989 h 152400"/>
              <a:gd name="connsiteX13" fmla="*/ 13289 w 310896"/>
              <a:gd name="connsiteY13" fmla="*/ 69982 h 152400"/>
              <a:gd name="connsiteX14" fmla="*/ 41330 w 310896"/>
              <a:gd name="connsiteY14" fmla="*/ 84003 h 152400"/>
              <a:gd name="connsiteX15" fmla="*/ 60838 w 310896"/>
              <a:gd name="connsiteY15" fmla="*/ 74249 h 152400"/>
              <a:gd name="connsiteX16" fmla="*/ 104120 w 310896"/>
              <a:gd name="connsiteY16" fmla="*/ 94366 h 152400"/>
              <a:gd name="connsiteX17" fmla="*/ 72420 w 310896"/>
              <a:gd name="connsiteY17" fmla="*/ 121798 h 152400"/>
              <a:gd name="connsiteX18" fmla="*/ 47426 w 310896"/>
              <a:gd name="connsiteY18" fmla="*/ 118141 h 152400"/>
              <a:gd name="connsiteX19" fmla="*/ 38892 w 310896"/>
              <a:gd name="connsiteY19" fmla="*/ 130333 h 152400"/>
              <a:gd name="connsiteX20" fmla="*/ 2926 w 310896"/>
              <a:gd name="connsiteY20" fmla="*/ 123627 h 152400"/>
              <a:gd name="connsiteX21" fmla="*/ 6584 w 310896"/>
              <a:gd name="connsiteY21" fmla="*/ 146182 h 152400"/>
              <a:gd name="connsiteX22" fmla="*/ 39502 w 310896"/>
              <a:gd name="connsiteY22" fmla="*/ 143134 h 152400"/>
              <a:gd name="connsiteX23" fmla="*/ 82784 w 310896"/>
              <a:gd name="connsiteY23" fmla="*/ 155326 h 152400"/>
              <a:gd name="connsiteX24" fmla="*/ 140696 w 310896"/>
              <a:gd name="connsiteY24" fmla="*/ 149840 h 152400"/>
              <a:gd name="connsiteX25" fmla="*/ 146792 w 310896"/>
              <a:gd name="connsiteY25" fmla="*/ 140696 h 152400"/>
              <a:gd name="connsiteX26" fmla="*/ 140086 w 310896"/>
              <a:gd name="connsiteY26" fmla="*/ 131552 h 152400"/>
              <a:gd name="connsiteX27" fmla="*/ 164470 w 310896"/>
              <a:gd name="connsiteY27" fmla="*/ 113264 h 152400"/>
              <a:gd name="connsiteX28" fmla="*/ 183977 w 310896"/>
              <a:gd name="connsiteY28" fmla="*/ 105949 h 152400"/>
              <a:gd name="connsiteX29" fmla="*/ 218724 w 310896"/>
              <a:gd name="connsiteY29" fmla="*/ 111435 h 152400"/>
              <a:gd name="connsiteX30" fmla="*/ 222382 w 310896"/>
              <a:gd name="connsiteY30" fmla="*/ 87051 h 152400"/>
              <a:gd name="connsiteX31" fmla="*/ 261396 w 310896"/>
              <a:gd name="connsiteY31" fmla="*/ 82174 h 152400"/>
              <a:gd name="connsiteX32" fmla="*/ 267492 w 310896"/>
              <a:gd name="connsiteY32" fmla="*/ 67544 h 152400"/>
              <a:gd name="connsiteX33" fmla="*/ 308945 w 310896"/>
              <a:gd name="connsiteY33" fmla="*/ 46817 h 152400"/>
              <a:gd name="connsiteX34" fmla="*/ 310164 w 310896"/>
              <a:gd name="connsiteY34" fmla="*/ 38283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10896" h="152400">
                <a:moveTo>
                  <a:pt x="310164" y="38283"/>
                </a:moveTo>
                <a:lnTo>
                  <a:pt x="288828" y="32797"/>
                </a:lnTo>
                <a:lnTo>
                  <a:pt x="268712" y="19385"/>
                </a:lnTo>
                <a:lnTo>
                  <a:pt x="221162" y="15728"/>
                </a:lnTo>
                <a:lnTo>
                  <a:pt x="168737" y="14509"/>
                </a:lnTo>
                <a:lnTo>
                  <a:pt x="158984" y="18776"/>
                </a:lnTo>
                <a:lnTo>
                  <a:pt x="109606" y="2926"/>
                </a:lnTo>
                <a:lnTo>
                  <a:pt x="94366" y="10851"/>
                </a:lnTo>
                <a:lnTo>
                  <a:pt x="97414" y="32797"/>
                </a:lnTo>
                <a:lnTo>
                  <a:pt x="41940" y="19995"/>
                </a:lnTo>
                <a:lnTo>
                  <a:pt x="23042" y="24872"/>
                </a:lnTo>
                <a:lnTo>
                  <a:pt x="21214" y="41331"/>
                </a:lnTo>
                <a:lnTo>
                  <a:pt x="32186" y="44989"/>
                </a:lnTo>
                <a:lnTo>
                  <a:pt x="13289" y="69982"/>
                </a:lnTo>
                <a:lnTo>
                  <a:pt x="41330" y="84003"/>
                </a:lnTo>
                <a:lnTo>
                  <a:pt x="60838" y="74249"/>
                </a:lnTo>
                <a:lnTo>
                  <a:pt x="104120" y="94366"/>
                </a:lnTo>
                <a:lnTo>
                  <a:pt x="72420" y="121798"/>
                </a:lnTo>
                <a:lnTo>
                  <a:pt x="47426" y="118141"/>
                </a:lnTo>
                <a:lnTo>
                  <a:pt x="38892" y="130333"/>
                </a:lnTo>
                <a:lnTo>
                  <a:pt x="2926" y="123627"/>
                </a:lnTo>
                <a:lnTo>
                  <a:pt x="6584" y="146182"/>
                </a:lnTo>
                <a:lnTo>
                  <a:pt x="39502" y="143134"/>
                </a:lnTo>
                <a:lnTo>
                  <a:pt x="82784" y="155326"/>
                </a:lnTo>
                <a:lnTo>
                  <a:pt x="140696" y="149840"/>
                </a:lnTo>
                <a:lnTo>
                  <a:pt x="146792" y="140696"/>
                </a:lnTo>
                <a:lnTo>
                  <a:pt x="140086" y="131552"/>
                </a:lnTo>
                <a:lnTo>
                  <a:pt x="164470" y="113264"/>
                </a:lnTo>
                <a:lnTo>
                  <a:pt x="183977" y="105949"/>
                </a:lnTo>
                <a:lnTo>
                  <a:pt x="218724" y="111435"/>
                </a:lnTo>
                <a:lnTo>
                  <a:pt x="222382" y="87051"/>
                </a:lnTo>
                <a:lnTo>
                  <a:pt x="261396" y="82174"/>
                </a:lnTo>
                <a:lnTo>
                  <a:pt x="267492" y="67544"/>
                </a:lnTo>
                <a:lnTo>
                  <a:pt x="308945" y="46817"/>
                </a:lnTo>
                <a:lnTo>
                  <a:pt x="310164" y="3828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D2BA9711-5AF3-481B-837C-F517F9F4041F}"/>
              </a:ext>
            </a:extLst>
          </p:cNvPr>
          <p:cNvSpPr/>
          <p:nvPr/>
        </p:nvSpPr>
        <p:spPr>
          <a:xfrm>
            <a:off x="9458891" y="3722782"/>
            <a:ext cx="157079" cy="136136"/>
          </a:xfrm>
          <a:custGeom>
            <a:avLst/>
            <a:gdLst>
              <a:gd name="connsiteX0" fmla="*/ 170566 w 182880"/>
              <a:gd name="connsiteY0" fmla="*/ 16947 h 158496"/>
              <a:gd name="connsiteX1" fmla="*/ 138866 w 182880"/>
              <a:gd name="connsiteY1" fmla="*/ 2926 h 158496"/>
              <a:gd name="connsiteX2" fmla="*/ 126674 w 182880"/>
              <a:gd name="connsiteY2" fmla="*/ 29139 h 158496"/>
              <a:gd name="connsiteX3" fmla="*/ 96804 w 182880"/>
              <a:gd name="connsiteY3" fmla="*/ 14508 h 158496"/>
              <a:gd name="connsiteX4" fmla="*/ 64496 w 182880"/>
              <a:gd name="connsiteY4" fmla="*/ 8412 h 158496"/>
              <a:gd name="connsiteX5" fmla="*/ 21214 w 182880"/>
              <a:gd name="connsiteY5" fmla="*/ 16337 h 158496"/>
              <a:gd name="connsiteX6" fmla="*/ 2926 w 182880"/>
              <a:gd name="connsiteY6" fmla="*/ 48036 h 158496"/>
              <a:gd name="connsiteX7" fmla="*/ 15728 w 182880"/>
              <a:gd name="connsiteY7" fmla="*/ 94976 h 158496"/>
              <a:gd name="connsiteX8" fmla="*/ 36454 w 182880"/>
              <a:gd name="connsiteY8" fmla="*/ 135209 h 158496"/>
              <a:gd name="connsiteX9" fmla="*/ 52304 w 182880"/>
              <a:gd name="connsiteY9" fmla="*/ 155326 h 158496"/>
              <a:gd name="connsiteX10" fmla="*/ 80954 w 182880"/>
              <a:gd name="connsiteY10" fmla="*/ 160812 h 158496"/>
              <a:gd name="connsiteX11" fmla="*/ 109606 w 182880"/>
              <a:gd name="connsiteY11" fmla="*/ 145572 h 158496"/>
              <a:gd name="connsiteX12" fmla="*/ 144962 w 182880"/>
              <a:gd name="connsiteY12" fmla="*/ 142524 h 158496"/>
              <a:gd name="connsiteX13" fmla="*/ 127894 w 182880"/>
              <a:gd name="connsiteY13" fmla="*/ 119360 h 158496"/>
              <a:gd name="connsiteX14" fmla="*/ 182148 w 182880"/>
              <a:gd name="connsiteY14" fmla="*/ 89489 h 158496"/>
              <a:gd name="connsiteX15" fmla="*/ 181538 w 182880"/>
              <a:gd name="connsiteY15" fmla="*/ 42550 h 158496"/>
              <a:gd name="connsiteX16" fmla="*/ 170566 w 182880"/>
              <a:gd name="connsiteY16" fmla="*/ 16947 h 15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2880" h="158496">
                <a:moveTo>
                  <a:pt x="170566" y="16947"/>
                </a:moveTo>
                <a:lnTo>
                  <a:pt x="138866" y="2926"/>
                </a:lnTo>
                <a:lnTo>
                  <a:pt x="126674" y="29139"/>
                </a:lnTo>
                <a:lnTo>
                  <a:pt x="96804" y="14508"/>
                </a:lnTo>
                <a:lnTo>
                  <a:pt x="64496" y="8412"/>
                </a:lnTo>
                <a:lnTo>
                  <a:pt x="21214" y="16337"/>
                </a:lnTo>
                <a:lnTo>
                  <a:pt x="2926" y="48036"/>
                </a:lnTo>
                <a:lnTo>
                  <a:pt x="15728" y="94976"/>
                </a:lnTo>
                <a:lnTo>
                  <a:pt x="36454" y="135209"/>
                </a:lnTo>
                <a:lnTo>
                  <a:pt x="52304" y="155326"/>
                </a:lnTo>
                <a:lnTo>
                  <a:pt x="80954" y="160812"/>
                </a:lnTo>
                <a:lnTo>
                  <a:pt x="109606" y="145572"/>
                </a:lnTo>
                <a:lnTo>
                  <a:pt x="144962" y="142524"/>
                </a:lnTo>
                <a:lnTo>
                  <a:pt x="127894" y="119360"/>
                </a:lnTo>
                <a:lnTo>
                  <a:pt x="182148" y="89489"/>
                </a:lnTo>
                <a:lnTo>
                  <a:pt x="181538" y="42550"/>
                </a:lnTo>
                <a:lnTo>
                  <a:pt x="170566" y="1694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D2844EEA-EBAF-452D-B5C3-203546A67CAD}"/>
              </a:ext>
            </a:extLst>
          </p:cNvPr>
          <p:cNvSpPr/>
          <p:nvPr/>
        </p:nvSpPr>
        <p:spPr>
          <a:xfrm>
            <a:off x="9930129" y="2919583"/>
            <a:ext cx="125663" cy="146607"/>
          </a:xfrm>
          <a:custGeom>
            <a:avLst/>
            <a:gdLst>
              <a:gd name="connsiteX0" fmla="*/ 2926 w 146304"/>
              <a:gd name="connsiteY0" fmla="*/ 37064 h 170688"/>
              <a:gd name="connsiteX1" fmla="*/ 40721 w 146304"/>
              <a:gd name="connsiteY1" fmla="*/ 70592 h 170688"/>
              <a:gd name="connsiteX2" fmla="*/ 19994 w 146304"/>
              <a:gd name="connsiteY2" fmla="*/ 77297 h 170688"/>
              <a:gd name="connsiteX3" fmla="*/ 51694 w 146304"/>
              <a:gd name="connsiteY3" fmla="*/ 118750 h 170688"/>
              <a:gd name="connsiteX4" fmla="*/ 58400 w 146304"/>
              <a:gd name="connsiteY4" fmla="*/ 148011 h 170688"/>
              <a:gd name="connsiteX5" fmla="*/ 71201 w 146304"/>
              <a:gd name="connsiteY5" fmla="*/ 169347 h 170688"/>
              <a:gd name="connsiteX6" fmla="*/ 98633 w 146304"/>
              <a:gd name="connsiteY6" fmla="*/ 166299 h 170688"/>
              <a:gd name="connsiteX7" fmla="*/ 118140 w 146304"/>
              <a:gd name="connsiteY7" fmla="*/ 149840 h 170688"/>
              <a:gd name="connsiteX8" fmla="*/ 143744 w 146304"/>
              <a:gd name="connsiteY8" fmla="*/ 142524 h 170688"/>
              <a:gd name="connsiteX9" fmla="*/ 146792 w 146304"/>
              <a:gd name="connsiteY9" fmla="*/ 120579 h 170688"/>
              <a:gd name="connsiteX10" fmla="*/ 126065 w 146304"/>
              <a:gd name="connsiteY10" fmla="*/ 74859 h 170688"/>
              <a:gd name="connsiteX11" fmla="*/ 105948 w 146304"/>
              <a:gd name="connsiteY11" fmla="*/ 49256 h 170688"/>
              <a:gd name="connsiteX12" fmla="*/ 55961 w 146304"/>
              <a:gd name="connsiteY12" fmla="*/ 2926 h 170688"/>
              <a:gd name="connsiteX13" fmla="*/ 56570 w 146304"/>
              <a:gd name="connsiteY13" fmla="*/ 12680 h 170688"/>
              <a:gd name="connsiteX14" fmla="*/ 43769 w 146304"/>
              <a:gd name="connsiteY14" fmla="*/ 15118 h 170688"/>
              <a:gd name="connsiteX15" fmla="*/ 22433 w 146304"/>
              <a:gd name="connsiteY15" fmla="*/ 16947 h 170688"/>
              <a:gd name="connsiteX16" fmla="*/ 18166 w 146304"/>
              <a:gd name="connsiteY16" fmla="*/ 34625 h 170688"/>
              <a:gd name="connsiteX17" fmla="*/ 3536 w 146304"/>
              <a:gd name="connsiteY17" fmla="*/ 33406 h 170688"/>
              <a:gd name="connsiteX18" fmla="*/ 2926 w 146304"/>
              <a:gd name="connsiteY18" fmla="*/ 37064 h 17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6304" h="170688">
                <a:moveTo>
                  <a:pt x="2926" y="37064"/>
                </a:moveTo>
                <a:lnTo>
                  <a:pt x="40721" y="70592"/>
                </a:lnTo>
                <a:lnTo>
                  <a:pt x="19994" y="77297"/>
                </a:lnTo>
                <a:lnTo>
                  <a:pt x="51694" y="118750"/>
                </a:lnTo>
                <a:lnTo>
                  <a:pt x="58400" y="148011"/>
                </a:lnTo>
                <a:lnTo>
                  <a:pt x="71201" y="169347"/>
                </a:lnTo>
                <a:lnTo>
                  <a:pt x="98633" y="166299"/>
                </a:lnTo>
                <a:lnTo>
                  <a:pt x="118140" y="149840"/>
                </a:lnTo>
                <a:lnTo>
                  <a:pt x="143744" y="142524"/>
                </a:lnTo>
                <a:lnTo>
                  <a:pt x="146792" y="120579"/>
                </a:lnTo>
                <a:lnTo>
                  <a:pt x="126065" y="74859"/>
                </a:lnTo>
                <a:lnTo>
                  <a:pt x="105948" y="49256"/>
                </a:lnTo>
                <a:lnTo>
                  <a:pt x="55961" y="2926"/>
                </a:lnTo>
                <a:lnTo>
                  <a:pt x="56570" y="12680"/>
                </a:lnTo>
                <a:lnTo>
                  <a:pt x="43769" y="15118"/>
                </a:lnTo>
                <a:lnTo>
                  <a:pt x="22433" y="16947"/>
                </a:lnTo>
                <a:lnTo>
                  <a:pt x="18166" y="34625"/>
                </a:lnTo>
                <a:lnTo>
                  <a:pt x="3536" y="33406"/>
                </a:lnTo>
                <a:lnTo>
                  <a:pt x="2926" y="3706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0BE1A714-A3A0-4F71-B1D6-72164D1FE264}"/>
              </a:ext>
            </a:extLst>
          </p:cNvPr>
          <p:cNvSpPr/>
          <p:nvPr/>
        </p:nvSpPr>
        <p:spPr>
          <a:xfrm>
            <a:off x="7790708" y="3206514"/>
            <a:ext cx="57596" cy="52359"/>
          </a:xfrm>
          <a:custGeom>
            <a:avLst/>
            <a:gdLst>
              <a:gd name="connsiteX0" fmla="*/ 44989 w 67056"/>
              <a:gd name="connsiteY0" fmla="*/ 5974 h 60960"/>
              <a:gd name="connsiteX1" fmla="*/ 22434 w 67056"/>
              <a:gd name="connsiteY1" fmla="*/ 2926 h 60960"/>
              <a:gd name="connsiteX2" fmla="*/ 2926 w 67056"/>
              <a:gd name="connsiteY2" fmla="*/ 40112 h 60960"/>
              <a:gd name="connsiteX3" fmla="*/ 32797 w 67056"/>
              <a:gd name="connsiteY3" fmla="*/ 43769 h 60960"/>
              <a:gd name="connsiteX4" fmla="*/ 43160 w 67056"/>
              <a:gd name="connsiteY4" fmla="*/ 62667 h 60960"/>
              <a:gd name="connsiteX5" fmla="*/ 66325 w 67056"/>
              <a:gd name="connsiteY5" fmla="*/ 61448 h 60960"/>
              <a:gd name="connsiteX6" fmla="*/ 51694 w 67056"/>
              <a:gd name="connsiteY6" fmla="*/ 32187 h 60960"/>
              <a:gd name="connsiteX7" fmla="*/ 53523 w 67056"/>
              <a:gd name="connsiteY7" fmla="*/ 23043 h 60960"/>
              <a:gd name="connsiteX8" fmla="*/ 44989 w 67056"/>
              <a:gd name="connsiteY8" fmla="*/ 5974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056" h="60960">
                <a:moveTo>
                  <a:pt x="44989" y="5974"/>
                </a:moveTo>
                <a:lnTo>
                  <a:pt x="22434" y="2926"/>
                </a:lnTo>
                <a:lnTo>
                  <a:pt x="2926" y="40112"/>
                </a:lnTo>
                <a:lnTo>
                  <a:pt x="32797" y="43769"/>
                </a:lnTo>
                <a:lnTo>
                  <a:pt x="43160" y="62667"/>
                </a:lnTo>
                <a:lnTo>
                  <a:pt x="66325" y="61448"/>
                </a:lnTo>
                <a:lnTo>
                  <a:pt x="51694" y="32187"/>
                </a:lnTo>
                <a:lnTo>
                  <a:pt x="53523" y="23043"/>
                </a:lnTo>
                <a:lnTo>
                  <a:pt x="44989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73CBCAB3-B7C2-4BE7-95ED-DF0FE12F6A54}"/>
              </a:ext>
            </a:extLst>
          </p:cNvPr>
          <p:cNvSpPr/>
          <p:nvPr/>
        </p:nvSpPr>
        <p:spPr>
          <a:xfrm>
            <a:off x="9363073" y="3459412"/>
            <a:ext cx="240855" cy="287978"/>
          </a:xfrm>
          <a:custGeom>
            <a:avLst/>
            <a:gdLst>
              <a:gd name="connsiteX0" fmla="*/ 282123 w 280416"/>
              <a:gd name="connsiteY0" fmla="*/ 323576 h 335280"/>
              <a:gd name="connsiteX1" fmla="*/ 283342 w 280416"/>
              <a:gd name="connsiteY1" fmla="*/ 284561 h 335280"/>
              <a:gd name="connsiteX2" fmla="*/ 271150 w 280416"/>
              <a:gd name="connsiteY2" fmla="*/ 257129 h 335280"/>
              <a:gd name="connsiteX3" fmla="*/ 241889 w 280416"/>
              <a:gd name="connsiteY3" fmla="*/ 230307 h 335280"/>
              <a:gd name="connsiteX4" fmla="*/ 215677 w 280416"/>
              <a:gd name="connsiteY4" fmla="*/ 196169 h 335280"/>
              <a:gd name="connsiteX5" fmla="*/ 180929 w 280416"/>
              <a:gd name="connsiteY5" fmla="*/ 150449 h 335280"/>
              <a:gd name="connsiteX6" fmla="*/ 136429 w 280416"/>
              <a:gd name="connsiteY6" fmla="*/ 127284 h 335280"/>
              <a:gd name="connsiteX7" fmla="*/ 144353 w 280416"/>
              <a:gd name="connsiteY7" fmla="*/ 113264 h 335280"/>
              <a:gd name="connsiteX8" fmla="*/ 164470 w 280416"/>
              <a:gd name="connsiteY8" fmla="*/ 102900 h 335280"/>
              <a:gd name="connsiteX9" fmla="*/ 146182 w 280416"/>
              <a:gd name="connsiteY9" fmla="*/ 69372 h 335280"/>
              <a:gd name="connsiteX10" fmla="*/ 104729 w 280416"/>
              <a:gd name="connsiteY10" fmla="*/ 68763 h 335280"/>
              <a:gd name="connsiteX11" fmla="*/ 84003 w 280416"/>
              <a:gd name="connsiteY11" fmla="*/ 34016 h 335280"/>
              <a:gd name="connsiteX12" fmla="*/ 59619 w 280416"/>
              <a:gd name="connsiteY12" fmla="*/ 2926 h 335280"/>
              <a:gd name="connsiteX13" fmla="*/ 43160 w 280416"/>
              <a:gd name="connsiteY13" fmla="*/ 9022 h 335280"/>
              <a:gd name="connsiteX14" fmla="*/ 54742 w 280416"/>
              <a:gd name="connsiteY14" fmla="*/ 52913 h 335280"/>
              <a:gd name="connsiteX15" fmla="*/ 37064 w 280416"/>
              <a:gd name="connsiteY15" fmla="*/ 52304 h 335280"/>
              <a:gd name="connsiteX16" fmla="*/ 32797 w 280416"/>
              <a:gd name="connsiteY16" fmla="*/ 43160 h 335280"/>
              <a:gd name="connsiteX17" fmla="*/ 7803 w 280416"/>
              <a:gd name="connsiteY17" fmla="*/ 68153 h 335280"/>
              <a:gd name="connsiteX18" fmla="*/ 2926 w 280416"/>
              <a:gd name="connsiteY18" fmla="*/ 82784 h 335280"/>
              <a:gd name="connsiteX19" fmla="*/ 18776 w 280416"/>
              <a:gd name="connsiteY19" fmla="*/ 94366 h 335280"/>
              <a:gd name="connsiteX20" fmla="*/ 24262 w 280416"/>
              <a:gd name="connsiteY20" fmla="*/ 117531 h 335280"/>
              <a:gd name="connsiteX21" fmla="*/ 47427 w 280416"/>
              <a:gd name="connsiteY21" fmla="*/ 119360 h 335280"/>
              <a:gd name="connsiteX22" fmla="*/ 44989 w 280416"/>
              <a:gd name="connsiteY22" fmla="*/ 160203 h 335280"/>
              <a:gd name="connsiteX23" fmla="*/ 51085 w 280416"/>
              <a:gd name="connsiteY23" fmla="*/ 194950 h 335280"/>
              <a:gd name="connsiteX24" fmla="*/ 83393 w 280416"/>
              <a:gd name="connsiteY24" fmla="*/ 171785 h 335280"/>
              <a:gd name="connsiteX25" fmla="*/ 94366 w 280416"/>
              <a:gd name="connsiteY25" fmla="*/ 179100 h 335280"/>
              <a:gd name="connsiteX26" fmla="*/ 113873 w 280416"/>
              <a:gd name="connsiteY26" fmla="*/ 177881 h 335280"/>
              <a:gd name="connsiteX27" fmla="*/ 118750 w 280416"/>
              <a:gd name="connsiteY27" fmla="*/ 164470 h 335280"/>
              <a:gd name="connsiteX28" fmla="*/ 144963 w 280416"/>
              <a:gd name="connsiteY28" fmla="*/ 166908 h 335280"/>
              <a:gd name="connsiteX29" fmla="*/ 174833 w 280416"/>
              <a:gd name="connsiteY29" fmla="*/ 198608 h 335280"/>
              <a:gd name="connsiteX30" fmla="*/ 182758 w 280416"/>
              <a:gd name="connsiteY30" fmla="*/ 237012 h 335280"/>
              <a:gd name="connsiteX31" fmla="*/ 214457 w 280416"/>
              <a:gd name="connsiteY31" fmla="*/ 270540 h 335280"/>
              <a:gd name="connsiteX32" fmla="*/ 217505 w 280416"/>
              <a:gd name="connsiteY32" fmla="*/ 303459 h 335280"/>
              <a:gd name="connsiteX33" fmla="*/ 208361 w 280416"/>
              <a:gd name="connsiteY33" fmla="*/ 321137 h 335280"/>
              <a:gd name="connsiteX34" fmla="*/ 238232 w 280416"/>
              <a:gd name="connsiteY34" fmla="*/ 335768 h 335280"/>
              <a:gd name="connsiteX35" fmla="*/ 250424 w 280416"/>
              <a:gd name="connsiteY35" fmla="*/ 309555 h 335280"/>
              <a:gd name="connsiteX36" fmla="*/ 282123 w 280416"/>
              <a:gd name="connsiteY36" fmla="*/ 323576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0416" h="335280">
                <a:moveTo>
                  <a:pt x="282123" y="323576"/>
                </a:moveTo>
                <a:lnTo>
                  <a:pt x="283342" y="284561"/>
                </a:lnTo>
                <a:lnTo>
                  <a:pt x="271150" y="257129"/>
                </a:lnTo>
                <a:lnTo>
                  <a:pt x="241889" y="230307"/>
                </a:lnTo>
                <a:lnTo>
                  <a:pt x="215677" y="196169"/>
                </a:lnTo>
                <a:lnTo>
                  <a:pt x="180929" y="150449"/>
                </a:lnTo>
                <a:lnTo>
                  <a:pt x="136429" y="127284"/>
                </a:lnTo>
                <a:lnTo>
                  <a:pt x="144353" y="113264"/>
                </a:lnTo>
                <a:lnTo>
                  <a:pt x="164470" y="102900"/>
                </a:lnTo>
                <a:lnTo>
                  <a:pt x="146182" y="69372"/>
                </a:lnTo>
                <a:lnTo>
                  <a:pt x="104729" y="68763"/>
                </a:lnTo>
                <a:lnTo>
                  <a:pt x="84003" y="34016"/>
                </a:lnTo>
                <a:lnTo>
                  <a:pt x="59619" y="2926"/>
                </a:lnTo>
                <a:lnTo>
                  <a:pt x="43160" y="9022"/>
                </a:lnTo>
                <a:lnTo>
                  <a:pt x="54742" y="52913"/>
                </a:lnTo>
                <a:lnTo>
                  <a:pt x="37064" y="52304"/>
                </a:lnTo>
                <a:lnTo>
                  <a:pt x="32797" y="43160"/>
                </a:lnTo>
                <a:lnTo>
                  <a:pt x="7803" y="68153"/>
                </a:lnTo>
                <a:lnTo>
                  <a:pt x="2926" y="82784"/>
                </a:lnTo>
                <a:lnTo>
                  <a:pt x="18776" y="94366"/>
                </a:lnTo>
                <a:lnTo>
                  <a:pt x="24262" y="117531"/>
                </a:lnTo>
                <a:lnTo>
                  <a:pt x="47427" y="119360"/>
                </a:lnTo>
                <a:lnTo>
                  <a:pt x="44989" y="160203"/>
                </a:lnTo>
                <a:lnTo>
                  <a:pt x="51085" y="194950"/>
                </a:lnTo>
                <a:lnTo>
                  <a:pt x="83393" y="171785"/>
                </a:lnTo>
                <a:lnTo>
                  <a:pt x="94366" y="179100"/>
                </a:lnTo>
                <a:lnTo>
                  <a:pt x="113873" y="177881"/>
                </a:lnTo>
                <a:lnTo>
                  <a:pt x="118750" y="164470"/>
                </a:lnTo>
                <a:lnTo>
                  <a:pt x="144963" y="166908"/>
                </a:lnTo>
                <a:lnTo>
                  <a:pt x="174833" y="198608"/>
                </a:lnTo>
                <a:lnTo>
                  <a:pt x="182758" y="237012"/>
                </a:lnTo>
                <a:lnTo>
                  <a:pt x="214457" y="270540"/>
                </a:lnTo>
                <a:lnTo>
                  <a:pt x="217505" y="303459"/>
                </a:lnTo>
                <a:lnTo>
                  <a:pt x="208361" y="321137"/>
                </a:lnTo>
                <a:lnTo>
                  <a:pt x="238232" y="335768"/>
                </a:lnTo>
                <a:lnTo>
                  <a:pt x="250424" y="309555"/>
                </a:lnTo>
                <a:lnTo>
                  <a:pt x="282123" y="32357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299E9307-7B03-46EB-968A-68338C4B8FAC}"/>
              </a:ext>
            </a:extLst>
          </p:cNvPr>
          <p:cNvSpPr/>
          <p:nvPr/>
        </p:nvSpPr>
        <p:spPr>
          <a:xfrm>
            <a:off x="7452988" y="3054148"/>
            <a:ext cx="41888" cy="52359"/>
          </a:xfrm>
          <a:custGeom>
            <a:avLst/>
            <a:gdLst>
              <a:gd name="connsiteX0" fmla="*/ 24872 w 48768"/>
              <a:gd name="connsiteY0" fmla="*/ 55961 h 60960"/>
              <a:gd name="connsiteX1" fmla="*/ 30358 w 48768"/>
              <a:gd name="connsiteY1" fmla="*/ 34625 h 60960"/>
              <a:gd name="connsiteX2" fmla="*/ 46208 w 48768"/>
              <a:gd name="connsiteY2" fmla="*/ 19995 h 60960"/>
              <a:gd name="connsiteX3" fmla="*/ 38893 w 48768"/>
              <a:gd name="connsiteY3" fmla="*/ 4755 h 60960"/>
              <a:gd name="connsiteX4" fmla="*/ 24262 w 48768"/>
              <a:gd name="connsiteY4" fmla="*/ 2926 h 60960"/>
              <a:gd name="connsiteX5" fmla="*/ 23653 w 48768"/>
              <a:gd name="connsiteY5" fmla="*/ 4145 h 60960"/>
              <a:gd name="connsiteX6" fmla="*/ 10851 w 48768"/>
              <a:gd name="connsiteY6" fmla="*/ 31577 h 60960"/>
              <a:gd name="connsiteX7" fmla="*/ 2926 w 48768"/>
              <a:gd name="connsiteY7" fmla="*/ 63277 h 60960"/>
              <a:gd name="connsiteX8" fmla="*/ 13899 w 48768"/>
              <a:gd name="connsiteY8" fmla="*/ 63277 h 60960"/>
              <a:gd name="connsiteX9" fmla="*/ 16338 w 48768"/>
              <a:gd name="connsiteY9" fmla="*/ 56571 h 60960"/>
              <a:gd name="connsiteX10" fmla="*/ 24872 w 48768"/>
              <a:gd name="connsiteY10" fmla="*/ 55961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768" h="60960">
                <a:moveTo>
                  <a:pt x="24872" y="55961"/>
                </a:moveTo>
                <a:lnTo>
                  <a:pt x="30358" y="34625"/>
                </a:lnTo>
                <a:lnTo>
                  <a:pt x="46208" y="19995"/>
                </a:lnTo>
                <a:lnTo>
                  <a:pt x="38893" y="4755"/>
                </a:lnTo>
                <a:lnTo>
                  <a:pt x="24262" y="2926"/>
                </a:lnTo>
                <a:lnTo>
                  <a:pt x="23653" y="4145"/>
                </a:lnTo>
                <a:lnTo>
                  <a:pt x="10851" y="31577"/>
                </a:lnTo>
                <a:lnTo>
                  <a:pt x="2926" y="63277"/>
                </a:lnTo>
                <a:lnTo>
                  <a:pt x="13899" y="63277"/>
                </a:lnTo>
                <a:lnTo>
                  <a:pt x="16338" y="56571"/>
                </a:lnTo>
                <a:lnTo>
                  <a:pt x="24872" y="5596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7D1CC8EF-32A3-4DEF-9DF2-B5FCA7DC0F92}"/>
              </a:ext>
            </a:extLst>
          </p:cNvPr>
          <p:cNvSpPr/>
          <p:nvPr/>
        </p:nvSpPr>
        <p:spPr>
          <a:xfrm>
            <a:off x="6135615" y="3923320"/>
            <a:ext cx="115191" cy="141371"/>
          </a:xfrm>
          <a:custGeom>
            <a:avLst/>
            <a:gdLst>
              <a:gd name="connsiteX0" fmla="*/ 105339 w 134112"/>
              <a:gd name="connsiteY0" fmla="*/ 36454 h 164592"/>
              <a:gd name="connsiteX1" fmla="*/ 95585 w 134112"/>
              <a:gd name="connsiteY1" fmla="*/ 35235 h 164592"/>
              <a:gd name="connsiteX2" fmla="*/ 88880 w 134112"/>
              <a:gd name="connsiteY2" fmla="*/ 51085 h 164592"/>
              <a:gd name="connsiteX3" fmla="*/ 79126 w 134112"/>
              <a:gd name="connsiteY3" fmla="*/ 50475 h 164592"/>
              <a:gd name="connsiteX4" fmla="*/ 72421 w 134112"/>
              <a:gd name="connsiteY4" fmla="*/ 42550 h 164592"/>
              <a:gd name="connsiteX5" fmla="*/ 74859 w 134112"/>
              <a:gd name="connsiteY5" fmla="*/ 26701 h 164592"/>
              <a:gd name="connsiteX6" fmla="*/ 60838 w 134112"/>
              <a:gd name="connsiteY6" fmla="*/ 2926 h 164592"/>
              <a:gd name="connsiteX7" fmla="*/ 51694 w 134112"/>
              <a:gd name="connsiteY7" fmla="*/ 7193 h 164592"/>
              <a:gd name="connsiteX8" fmla="*/ 44379 w 134112"/>
              <a:gd name="connsiteY8" fmla="*/ 8413 h 164592"/>
              <a:gd name="connsiteX9" fmla="*/ 28529 w 134112"/>
              <a:gd name="connsiteY9" fmla="*/ 26701 h 164592"/>
              <a:gd name="connsiteX10" fmla="*/ 12680 w 134112"/>
              <a:gd name="connsiteY10" fmla="*/ 47427 h 164592"/>
              <a:gd name="connsiteX11" fmla="*/ 10851 w 134112"/>
              <a:gd name="connsiteY11" fmla="*/ 59009 h 164592"/>
              <a:gd name="connsiteX12" fmla="*/ 2926 w 134112"/>
              <a:gd name="connsiteY12" fmla="*/ 71201 h 164592"/>
              <a:gd name="connsiteX13" fmla="*/ 25481 w 134112"/>
              <a:gd name="connsiteY13" fmla="*/ 96195 h 164592"/>
              <a:gd name="connsiteX14" fmla="*/ 54742 w 134112"/>
              <a:gd name="connsiteY14" fmla="*/ 117531 h 164592"/>
              <a:gd name="connsiteX15" fmla="*/ 85832 w 134112"/>
              <a:gd name="connsiteY15" fmla="*/ 146792 h 164592"/>
              <a:gd name="connsiteX16" fmla="*/ 120579 w 134112"/>
              <a:gd name="connsiteY16" fmla="*/ 165689 h 164592"/>
              <a:gd name="connsiteX17" fmla="*/ 129723 w 134112"/>
              <a:gd name="connsiteY17" fmla="*/ 165080 h 164592"/>
              <a:gd name="connsiteX18" fmla="*/ 132771 w 134112"/>
              <a:gd name="connsiteY18" fmla="*/ 133381 h 164592"/>
              <a:gd name="connsiteX19" fmla="*/ 135819 w 134112"/>
              <a:gd name="connsiteY19" fmla="*/ 128504 h 164592"/>
              <a:gd name="connsiteX20" fmla="*/ 134600 w 134112"/>
              <a:gd name="connsiteY20" fmla="*/ 113264 h 164592"/>
              <a:gd name="connsiteX21" fmla="*/ 120579 w 134112"/>
              <a:gd name="connsiteY21" fmla="*/ 96805 h 164592"/>
              <a:gd name="connsiteX22" fmla="*/ 109606 w 134112"/>
              <a:gd name="connsiteY22" fmla="*/ 94366 h 164592"/>
              <a:gd name="connsiteX23" fmla="*/ 99853 w 134112"/>
              <a:gd name="connsiteY23" fmla="*/ 83393 h 164592"/>
              <a:gd name="connsiteX24" fmla="*/ 107168 w 134112"/>
              <a:gd name="connsiteY24" fmla="*/ 66325 h 164592"/>
              <a:gd name="connsiteX25" fmla="*/ 103510 w 134112"/>
              <a:gd name="connsiteY25" fmla="*/ 47427 h 164592"/>
              <a:gd name="connsiteX26" fmla="*/ 105339 w 134112"/>
              <a:gd name="connsiteY26" fmla="*/ 36454 h 16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4112" h="164592">
                <a:moveTo>
                  <a:pt x="105339" y="36454"/>
                </a:moveTo>
                <a:lnTo>
                  <a:pt x="95585" y="35235"/>
                </a:lnTo>
                <a:lnTo>
                  <a:pt x="88880" y="51085"/>
                </a:lnTo>
                <a:lnTo>
                  <a:pt x="79126" y="50475"/>
                </a:lnTo>
                <a:lnTo>
                  <a:pt x="72421" y="42550"/>
                </a:lnTo>
                <a:lnTo>
                  <a:pt x="74859" y="26701"/>
                </a:lnTo>
                <a:lnTo>
                  <a:pt x="60838" y="2926"/>
                </a:lnTo>
                <a:lnTo>
                  <a:pt x="51694" y="7193"/>
                </a:lnTo>
                <a:lnTo>
                  <a:pt x="44379" y="8413"/>
                </a:lnTo>
                <a:lnTo>
                  <a:pt x="28529" y="26701"/>
                </a:lnTo>
                <a:lnTo>
                  <a:pt x="12680" y="47427"/>
                </a:lnTo>
                <a:lnTo>
                  <a:pt x="10851" y="59009"/>
                </a:lnTo>
                <a:lnTo>
                  <a:pt x="2926" y="71201"/>
                </a:lnTo>
                <a:lnTo>
                  <a:pt x="25481" y="96195"/>
                </a:lnTo>
                <a:lnTo>
                  <a:pt x="54742" y="117531"/>
                </a:lnTo>
                <a:lnTo>
                  <a:pt x="85832" y="146792"/>
                </a:lnTo>
                <a:lnTo>
                  <a:pt x="120579" y="165689"/>
                </a:lnTo>
                <a:lnTo>
                  <a:pt x="129723" y="165080"/>
                </a:lnTo>
                <a:lnTo>
                  <a:pt x="132771" y="133381"/>
                </a:lnTo>
                <a:lnTo>
                  <a:pt x="135819" y="128504"/>
                </a:lnTo>
                <a:lnTo>
                  <a:pt x="134600" y="113264"/>
                </a:lnTo>
                <a:lnTo>
                  <a:pt x="120579" y="96805"/>
                </a:lnTo>
                <a:lnTo>
                  <a:pt x="109606" y="94366"/>
                </a:lnTo>
                <a:lnTo>
                  <a:pt x="99853" y="83393"/>
                </a:lnTo>
                <a:lnTo>
                  <a:pt x="107168" y="66325"/>
                </a:lnTo>
                <a:lnTo>
                  <a:pt x="103510" y="47427"/>
                </a:lnTo>
                <a:lnTo>
                  <a:pt x="105339" y="3645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035E4853-561C-4329-A2AB-F24B2B44571E}"/>
              </a:ext>
            </a:extLst>
          </p:cNvPr>
          <p:cNvSpPr/>
          <p:nvPr/>
        </p:nvSpPr>
        <p:spPr>
          <a:xfrm>
            <a:off x="6737230" y="3104413"/>
            <a:ext cx="460766" cy="455530"/>
          </a:xfrm>
          <a:custGeom>
            <a:avLst/>
            <a:gdLst>
              <a:gd name="connsiteX0" fmla="*/ 516819 w 536448"/>
              <a:gd name="connsiteY0" fmla="*/ 63886 h 530352"/>
              <a:gd name="connsiteX1" fmla="*/ 507675 w 536448"/>
              <a:gd name="connsiteY1" fmla="*/ 51084 h 530352"/>
              <a:gd name="connsiteX2" fmla="*/ 474757 w 536448"/>
              <a:gd name="connsiteY2" fmla="*/ 46208 h 530352"/>
              <a:gd name="connsiteX3" fmla="*/ 463784 w 536448"/>
              <a:gd name="connsiteY3" fmla="*/ 39502 h 530352"/>
              <a:gd name="connsiteX4" fmla="*/ 451592 w 536448"/>
              <a:gd name="connsiteY4" fmla="*/ 39502 h 530352"/>
              <a:gd name="connsiteX5" fmla="*/ 439400 w 536448"/>
              <a:gd name="connsiteY5" fmla="*/ 22433 h 530352"/>
              <a:gd name="connsiteX6" fmla="*/ 394899 w 536448"/>
              <a:gd name="connsiteY6" fmla="*/ 14508 h 530352"/>
              <a:gd name="connsiteX7" fmla="*/ 372953 w 536448"/>
              <a:gd name="connsiteY7" fmla="*/ 19385 h 530352"/>
              <a:gd name="connsiteX8" fmla="*/ 350398 w 536448"/>
              <a:gd name="connsiteY8" fmla="*/ 37673 h 530352"/>
              <a:gd name="connsiteX9" fmla="*/ 341254 w 536448"/>
              <a:gd name="connsiteY9" fmla="*/ 56571 h 530352"/>
              <a:gd name="connsiteX10" fmla="*/ 350398 w 536448"/>
              <a:gd name="connsiteY10" fmla="*/ 85832 h 530352"/>
              <a:gd name="connsiteX11" fmla="*/ 335768 w 536448"/>
              <a:gd name="connsiteY11" fmla="*/ 104120 h 530352"/>
              <a:gd name="connsiteX12" fmla="*/ 320528 w 536448"/>
              <a:gd name="connsiteY12" fmla="*/ 113873 h 530352"/>
              <a:gd name="connsiteX13" fmla="*/ 284561 w 536448"/>
              <a:gd name="connsiteY13" fmla="*/ 94976 h 530352"/>
              <a:gd name="connsiteX14" fmla="*/ 237622 w 536448"/>
              <a:gd name="connsiteY14" fmla="*/ 78516 h 530352"/>
              <a:gd name="connsiteX15" fmla="*/ 207752 w 536448"/>
              <a:gd name="connsiteY15" fmla="*/ 71201 h 530352"/>
              <a:gd name="connsiteX16" fmla="*/ 190683 w 536448"/>
              <a:gd name="connsiteY16" fmla="*/ 36454 h 530352"/>
              <a:gd name="connsiteX17" fmla="*/ 146792 w 536448"/>
              <a:gd name="connsiteY17" fmla="*/ 19385 h 530352"/>
              <a:gd name="connsiteX18" fmla="*/ 119360 w 536448"/>
              <a:gd name="connsiteY18" fmla="*/ 12680 h 530352"/>
              <a:gd name="connsiteX19" fmla="*/ 105949 w 536448"/>
              <a:gd name="connsiteY19" fmla="*/ 16337 h 530352"/>
              <a:gd name="connsiteX20" fmla="*/ 66934 w 536448"/>
              <a:gd name="connsiteY20" fmla="*/ 2926 h 530352"/>
              <a:gd name="connsiteX21" fmla="*/ 66325 w 536448"/>
              <a:gd name="connsiteY21" fmla="*/ 32796 h 530352"/>
              <a:gd name="connsiteX22" fmla="*/ 50475 w 536448"/>
              <a:gd name="connsiteY22" fmla="*/ 43769 h 530352"/>
              <a:gd name="connsiteX23" fmla="*/ 41331 w 536448"/>
              <a:gd name="connsiteY23" fmla="*/ 55961 h 530352"/>
              <a:gd name="connsiteX24" fmla="*/ 18776 w 536448"/>
              <a:gd name="connsiteY24" fmla="*/ 71201 h 530352"/>
              <a:gd name="connsiteX25" fmla="*/ 23043 w 536448"/>
              <a:gd name="connsiteY25" fmla="*/ 87051 h 530352"/>
              <a:gd name="connsiteX26" fmla="*/ 20605 w 536448"/>
              <a:gd name="connsiteY26" fmla="*/ 103510 h 530352"/>
              <a:gd name="connsiteX27" fmla="*/ 4755 w 536448"/>
              <a:gd name="connsiteY27" fmla="*/ 112044 h 530352"/>
              <a:gd name="connsiteX28" fmla="*/ 16337 w 536448"/>
              <a:gd name="connsiteY28" fmla="*/ 146182 h 530352"/>
              <a:gd name="connsiteX29" fmla="*/ 18776 w 536448"/>
              <a:gd name="connsiteY29" fmla="*/ 164470 h 530352"/>
              <a:gd name="connsiteX30" fmla="*/ 13289 w 536448"/>
              <a:gd name="connsiteY30" fmla="*/ 196169 h 530352"/>
              <a:gd name="connsiteX31" fmla="*/ 16337 w 536448"/>
              <a:gd name="connsiteY31" fmla="*/ 213848 h 530352"/>
              <a:gd name="connsiteX32" fmla="*/ 12680 w 536448"/>
              <a:gd name="connsiteY32" fmla="*/ 235184 h 530352"/>
              <a:gd name="connsiteX33" fmla="*/ 15728 w 536448"/>
              <a:gd name="connsiteY33" fmla="*/ 259568 h 530352"/>
              <a:gd name="connsiteX34" fmla="*/ 2926 w 536448"/>
              <a:gd name="connsiteY34" fmla="*/ 275417 h 530352"/>
              <a:gd name="connsiteX35" fmla="*/ 23653 w 536448"/>
              <a:gd name="connsiteY35" fmla="*/ 304068 h 530352"/>
              <a:gd name="connsiteX36" fmla="*/ 24872 w 536448"/>
              <a:gd name="connsiteY36" fmla="*/ 320528 h 530352"/>
              <a:gd name="connsiteX37" fmla="*/ 37064 w 536448"/>
              <a:gd name="connsiteY37" fmla="*/ 342473 h 530352"/>
              <a:gd name="connsiteX38" fmla="*/ 52913 w 536448"/>
              <a:gd name="connsiteY38" fmla="*/ 335158 h 530352"/>
              <a:gd name="connsiteX39" fmla="*/ 79126 w 536448"/>
              <a:gd name="connsiteY39" fmla="*/ 352836 h 530352"/>
              <a:gd name="connsiteX40" fmla="*/ 94366 w 536448"/>
              <a:gd name="connsiteY40" fmla="*/ 377220 h 530352"/>
              <a:gd name="connsiteX41" fmla="*/ 148011 w 536448"/>
              <a:gd name="connsiteY41" fmla="*/ 394289 h 530352"/>
              <a:gd name="connsiteX42" fmla="*/ 166909 w 536448"/>
              <a:gd name="connsiteY42" fmla="*/ 415625 h 530352"/>
              <a:gd name="connsiteX43" fmla="*/ 190683 w 536448"/>
              <a:gd name="connsiteY43" fmla="*/ 400995 h 530352"/>
              <a:gd name="connsiteX44" fmla="*/ 223601 w 536448"/>
              <a:gd name="connsiteY44" fmla="*/ 379659 h 530352"/>
              <a:gd name="connsiteX45" fmla="*/ 359542 w 536448"/>
              <a:gd name="connsiteY45" fmla="*/ 454030 h 530352"/>
              <a:gd name="connsiteX46" fmla="*/ 496093 w 536448"/>
              <a:gd name="connsiteY46" fmla="*/ 528401 h 530352"/>
              <a:gd name="connsiteX47" fmla="*/ 496093 w 536448"/>
              <a:gd name="connsiteY47" fmla="*/ 511942 h 530352"/>
              <a:gd name="connsiteX48" fmla="*/ 534497 w 536448"/>
              <a:gd name="connsiteY48" fmla="*/ 511942 h 530352"/>
              <a:gd name="connsiteX49" fmla="*/ 531449 w 536448"/>
              <a:gd name="connsiteY49" fmla="*/ 434523 h 530352"/>
              <a:gd name="connsiteX50" fmla="*/ 525353 w 536448"/>
              <a:gd name="connsiteY50" fmla="*/ 291876 h 530352"/>
              <a:gd name="connsiteX51" fmla="*/ 517429 w 536448"/>
              <a:gd name="connsiteY51" fmla="*/ 153497 h 530352"/>
              <a:gd name="connsiteX52" fmla="*/ 505237 w 536448"/>
              <a:gd name="connsiteY52" fmla="*/ 122408 h 530352"/>
              <a:gd name="connsiteX53" fmla="*/ 512552 w 536448"/>
              <a:gd name="connsiteY53" fmla="*/ 98633 h 530352"/>
              <a:gd name="connsiteX54" fmla="*/ 505846 w 536448"/>
              <a:gd name="connsiteY54" fmla="*/ 82174 h 530352"/>
              <a:gd name="connsiteX55" fmla="*/ 516819 w 536448"/>
              <a:gd name="connsiteY55" fmla="*/ 63886 h 53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36448" h="530352">
                <a:moveTo>
                  <a:pt x="516819" y="63886"/>
                </a:moveTo>
                <a:lnTo>
                  <a:pt x="507675" y="51084"/>
                </a:lnTo>
                <a:lnTo>
                  <a:pt x="474757" y="46208"/>
                </a:lnTo>
                <a:lnTo>
                  <a:pt x="463784" y="39502"/>
                </a:lnTo>
                <a:lnTo>
                  <a:pt x="451592" y="39502"/>
                </a:lnTo>
                <a:lnTo>
                  <a:pt x="439400" y="22433"/>
                </a:lnTo>
                <a:lnTo>
                  <a:pt x="394899" y="14508"/>
                </a:lnTo>
                <a:lnTo>
                  <a:pt x="372953" y="19385"/>
                </a:lnTo>
                <a:lnTo>
                  <a:pt x="350398" y="37673"/>
                </a:lnTo>
                <a:lnTo>
                  <a:pt x="341254" y="56571"/>
                </a:lnTo>
                <a:lnTo>
                  <a:pt x="350398" y="85832"/>
                </a:lnTo>
                <a:lnTo>
                  <a:pt x="335768" y="104120"/>
                </a:lnTo>
                <a:lnTo>
                  <a:pt x="320528" y="113873"/>
                </a:lnTo>
                <a:lnTo>
                  <a:pt x="284561" y="94976"/>
                </a:lnTo>
                <a:lnTo>
                  <a:pt x="237622" y="78516"/>
                </a:lnTo>
                <a:lnTo>
                  <a:pt x="207752" y="71201"/>
                </a:lnTo>
                <a:lnTo>
                  <a:pt x="190683" y="36454"/>
                </a:lnTo>
                <a:lnTo>
                  <a:pt x="146792" y="19385"/>
                </a:lnTo>
                <a:lnTo>
                  <a:pt x="119360" y="12680"/>
                </a:lnTo>
                <a:lnTo>
                  <a:pt x="105949" y="16337"/>
                </a:lnTo>
                <a:lnTo>
                  <a:pt x="66934" y="2926"/>
                </a:lnTo>
                <a:lnTo>
                  <a:pt x="66325" y="32796"/>
                </a:lnTo>
                <a:lnTo>
                  <a:pt x="50475" y="43769"/>
                </a:lnTo>
                <a:lnTo>
                  <a:pt x="41331" y="55961"/>
                </a:lnTo>
                <a:lnTo>
                  <a:pt x="18776" y="71201"/>
                </a:lnTo>
                <a:lnTo>
                  <a:pt x="23043" y="87051"/>
                </a:lnTo>
                <a:lnTo>
                  <a:pt x="20605" y="103510"/>
                </a:lnTo>
                <a:lnTo>
                  <a:pt x="4755" y="112044"/>
                </a:lnTo>
                <a:lnTo>
                  <a:pt x="16337" y="146182"/>
                </a:lnTo>
                <a:lnTo>
                  <a:pt x="18776" y="164470"/>
                </a:lnTo>
                <a:lnTo>
                  <a:pt x="13289" y="196169"/>
                </a:lnTo>
                <a:lnTo>
                  <a:pt x="16337" y="213848"/>
                </a:lnTo>
                <a:lnTo>
                  <a:pt x="12680" y="235184"/>
                </a:lnTo>
                <a:lnTo>
                  <a:pt x="15728" y="259568"/>
                </a:lnTo>
                <a:lnTo>
                  <a:pt x="2926" y="275417"/>
                </a:lnTo>
                <a:lnTo>
                  <a:pt x="23653" y="304068"/>
                </a:lnTo>
                <a:lnTo>
                  <a:pt x="24872" y="320528"/>
                </a:lnTo>
                <a:lnTo>
                  <a:pt x="37064" y="342473"/>
                </a:lnTo>
                <a:lnTo>
                  <a:pt x="52913" y="335158"/>
                </a:lnTo>
                <a:lnTo>
                  <a:pt x="79126" y="352836"/>
                </a:lnTo>
                <a:lnTo>
                  <a:pt x="94366" y="377220"/>
                </a:lnTo>
                <a:lnTo>
                  <a:pt x="148011" y="394289"/>
                </a:lnTo>
                <a:lnTo>
                  <a:pt x="166909" y="415625"/>
                </a:lnTo>
                <a:lnTo>
                  <a:pt x="190683" y="400995"/>
                </a:lnTo>
                <a:lnTo>
                  <a:pt x="223601" y="379659"/>
                </a:lnTo>
                <a:lnTo>
                  <a:pt x="359542" y="454030"/>
                </a:lnTo>
                <a:lnTo>
                  <a:pt x="496093" y="528401"/>
                </a:lnTo>
                <a:lnTo>
                  <a:pt x="496093" y="511942"/>
                </a:lnTo>
                <a:lnTo>
                  <a:pt x="534497" y="511942"/>
                </a:lnTo>
                <a:lnTo>
                  <a:pt x="531449" y="434523"/>
                </a:lnTo>
                <a:lnTo>
                  <a:pt x="525353" y="291876"/>
                </a:lnTo>
                <a:lnTo>
                  <a:pt x="517429" y="153497"/>
                </a:lnTo>
                <a:lnTo>
                  <a:pt x="505237" y="122408"/>
                </a:lnTo>
                <a:lnTo>
                  <a:pt x="512552" y="98633"/>
                </a:lnTo>
                <a:lnTo>
                  <a:pt x="505846" y="82174"/>
                </a:lnTo>
                <a:lnTo>
                  <a:pt x="516819" y="6388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3B9D9A4B-FC40-4568-A086-D53055A3EF89}"/>
              </a:ext>
            </a:extLst>
          </p:cNvPr>
          <p:cNvSpPr/>
          <p:nvPr/>
        </p:nvSpPr>
        <p:spPr>
          <a:xfrm>
            <a:off x="8809106" y="3880908"/>
            <a:ext cx="62832" cy="130899"/>
          </a:xfrm>
          <a:custGeom>
            <a:avLst/>
            <a:gdLst>
              <a:gd name="connsiteX0" fmla="*/ 57790 w 73152"/>
              <a:gd name="connsiteY0" fmla="*/ 143134 h 152400"/>
              <a:gd name="connsiteX1" fmla="*/ 71811 w 73152"/>
              <a:gd name="connsiteY1" fmla="*/ 132161 h 152400"/>
              <a:gd name="connsiteX2" fmla="*/ 75469 w 73152"/>
              <a:gd name="connsiteY2" fmla="*/ 91928 h 152400"/>
              <a:gd name="connsiteX3" fmla="*/ 57181 w 73152"/>
              <a:gd name="connsiteY3" fmla="*/ 51694 h 152400"/>
              <a:gd name="connsiteX4" fmla="*/ 39502 w 73152"/>
              <a:gd name="connsiteY4" fmla="*/ 24262 h 152400"/>
              <a:gd name="connsiteX5" fmla="*/ 14509 w 73152"/>
              <a:gd name="connsiteY5" fmla="*/ 2926 h 152400"/>
              <a:gd name="connsiteX6" fmla="*/ 2926 w 73152"/>
              <a:gd name="connsiteY6" fmla="*/ 65715 h 152400"/>
              <a:gd name="connsiteX7" fmla="*/ 11461 w 73152"/>
              <a:gd name="connsiteY7" fmla="*/ 121188 h 152400"/>
              <a:gd name="connsiteX8" fmla="*/ 28530 w 73152"/>
              <a:gd name="connsiteY8" fmla="*/ 152278 h 152400"/>
              <a:gd name="connsiteX9" fmla="*/ 57790 w 73152"/>
              <a:gd name="connsiteY9" fmla="*/ 14313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152" h="152400">
                <a:moveTo>
                  <a:pt x="57790" y="143134"/>
                </a:moveTo>
                <a:lnTo>
                  <a:pt x="71811" y="132161"/>
                </a:lnTo>
                <a:lnTo>
                  <a:pt x="75469" y="91928"/>
                </a:lnTo>
                <a:lnTo>
                  <a:pt x="57181" y="51694"/>
                </a:lnTo>
                <a:lnTo>
                  <a:pt x="39502" y="24262"/>
                </a:lnTo>
                <a:lnTo>
                  <a:pt x="14509" y="2926"/>
                </a:lnTo>
                <a:lnTo>
                  <a:pt x="2926" y="65715"/>
                </a:lnTo>
                <a:lnTo>
                  <a:pt x="11461" y="121188"/>
                </a:lnTo>
                <a:lnTo>
                  <a:pt x="28530" y="152278"/>
                </a:lnTo>
                <a:lnTo>
                  <a:pt x="57790" y="14313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91B6FBEA-8B60-4DA5-91FF-E7B43616B702}"/>
              </a:ext>
            </a:extLst>
          </p:cNvPr>
          <p:cNvSpPr/>
          <p:nvPr/>
        </p:nvSpPr>
        <p:spPr>
          <a:xfrm>
            <a:off x="7234124" y="5162152"/>
            <a:ext cx="68067" cy="68067"/>
          </a:xfrm>
          <a:custGeom>
            <a:avLst/>
            <a:gdLst>
              <a:gd name="connsiteX0" fmla="*/ 37673 w 79248"/>
              <a:gd name="connsiteY0" fmla="*/ 76688 h 79248"/>
              <a:gd name="connsiteX1" fmla="*/ 44378 w 79248"/>
              <a:gd name="connsiteY1" fmla="*/ 64496 h 79248"/>
              <a:gd name="connsiteX2" fmla="*/ 63277 w 79248"/>
              <a:gd name="connsiteY2" fmla="*/ 58400 h 79248"/>
              <a:gd name="connsiteX3" fmla="*/ 69982 w 79248"/>
              <a:gd name="connsiteY3" fmla="*/ 45598 h 79248"/>
              <a:gd name="connsiteX4" fmla="*/ 81565 w 79248"/>
              <a:gd name="connsiteY4" fmla="*/ 26700 h 79248"/>
              <a:gd name="connsiteX5" fmla="*/ 71201 w 79248"/>
              <a:gd name="connsiteY5" fmla="*/ 15118 h 79248"/>
              <a:gd name="connsiteX6" fmla="*/ 57181 w 79248"/>
              <a:gd name="connsiteY6" fmla="*/ 2926 h 79248"/>
              <a:gd name="connsiteX7" fmla="*/ 41330 w 79248"/>
              <a:gd name="connsiteY7" fmla="*/ 10851 h 79248"/>
              <a:gd name="connsiteX8" fmla="*/ 22433 w 79248"/>
              <a:gd name="connsiteY8" fmla="*/ 26091 h 79248"/>
              <a:gd name="connsiteX9" fmla="*/ 2926 w 79248"/>
              <a:gd name="connsiteY9" fmla="*/ 50475 h 79248"/>
              <a:gd name="connsiteX10" fmla="*/ 25481 w 79248"/>
              <a:gd name="connsiteY10" fmla="*/ 80345 h 79248"/>
              <a:gd name="connsiteX11" fmla="*/ 37673 w 79248"/>
              <a:gd name="connsiteY11" fmla="*/ 76688 h 7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48" h="79248">
                <a:moveTo>
                  <a:pt x="37673" y="76688"/>
                </a:moveTo>
                <a:lnTo>
                  <a:pt x="44378" y="64496"/>
                </a:lnTo>
                <a:lnTo>
                  <a:pt x="63277" y="58400"/>
                </a:lnTo>
                <a:lnTo>
                  <a:pt x="69982" y="45598"/>
                </a:lnTo>
                <a:lnTo>
                  <a:pt x="81565" y="26700"/>
                </a:lnTo>
                <a:lnTo>
                  <a:pt x="71201" y="15118"/>
                </a:lnTo>
                <a:lnTo>
                  <a:pt x="57181" y="2926"/>
                </a:lnTo>
                <a:lnTo>
                  <a:pt x="41330" y="10851"/>
                </a:lnTo>
                <a:lnTo>
                  <a:pt x="22433" y="26091"/>
                </a:lnTo>
                <a:lnTo>
                  <a:pt x="2926" y="50475"/>
                </a:lnTo>
                <a:lnTo>
                  <a:pt x="25481" y="80345"/>
                </a:lnTo>
                <a:lnTo>
                  <a:pt x="37673" y="7668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D8671B5E-1DEA-4C1E-8988-54979689709A}"/>
              </a:ext>
            </a:extLst>
          </p:cNvPr>
          <p:cNvSpPr/>
          <p:nvPr/>
        </p:nvSpPr>
        <p:spPr>
          <a:xfrm>
            <a:off x="6984368" y="2346244"/>
            <a:ext cx="141371" cy="78540"/>
          </a:xfrm>
          <a:custGeom>
            <a:avLst/>
            <a:gdLst>
              <a:gd name="connsiteX0" fmla="*/ 159594 w 164592"/>
              <a:gd name="connsiteY0" fmla="*/ 30968 h 91440"/>
              <a:gd name="connsiteX1" fmla="*/ 129114 w 164592"/>
              <a:gd name="connsiteY1" fmla="*/ 13289 h 91440"/>
              <a:gd name="connsiteX2" fmla="*/ 113874 w 164592"/>
              <a:gd name="connsiteY2" fmla="*/ 10851 h 91440"/>
              <a:gd name="connsiteX3" fmla="*/ 108387 w 164592"/>
              <a:gd name="connsiteY3" fmla="*/ 2926 h 91440"/>
              <a:gd name="connsiteX4" fmla="*/ 81565 w 164592"/>
              <a:gd name="connsiteY4" fmla="*/ 6584 h 91440"/>
              <a:gd name="connsiteX5" fmla="*/ 33406 w 164592"/>
              <a:gd name="connsiteY5" fmla="*/ 4145 h 91440"/>
              <a:gd name="connsiteX6" fmla="*/ 2926 w 164592"/>
              <a:gd name="connsiteY6" fmla="*/ 15728 h 91440"/>
              <a:gd name="connsiteX7" fmla="*/ 13290 w 164592"/>
              <a:gd name="connsiteY7" fmla="*/ 46208 h 91440"/>
              <a:gd name="connsiteX8" fmla="*/ 43770 w 164592"/>
              <a:gd name="connsiteY8" fmla="*/ 52913 h 91440"/>
              <a:gd name="connsiteX9" fmla="*/ 57181 w 164592"/>
              <a:gd name="connsiteY9" fmla="*/ 58400 h 91440"/>
              <a:gd name="connsiteX10" fmla="*/ 55962 w 164592"/>
              <a:gd name="connsiteY10" fmla="*/ 68763 h 91440"/>
              <a:gd name="connsiteX11" fmla="*/ 59619 w 164592"/>
              <a:gd name="connsiteY11" fmla="*/ 77907 h 91440"/>
              <a:gd name="connsiteX12" fmla="*/ 74859 w 164592"/>
              <a:gd name="connsiteY12" fmla="*/ 81564 h 91440"/>
              <a:gd name="connsiteX13" fmla="*/ 83394 w 164592"/>
              <a:gd name="connsiteY13" fmla="*/ 93147 h 91440"/>
              <a:gd name="connsiteX14" fmla="*/ 111435 w 164592"/>
              <a:gd name="connsiteY14" fmla="*/ 93147 h 91440"/>
              <a:gd name="connsiteX15" fmla="*/ 140696 w 164592"/>
              <a:gd name="connsiteY15" fmla="*/ 79736 h 91440"/>
              <a:gd name="connsiteX16" fmla="*/ 143744 w 164592"/>
              <a:gd name="connsiteY16" fmla="*/ 59009 h 91440"/>
              <a:gd name="connsiteX17" fmla="*/ 165080 w 164592"/>
              <a:gd name="connsiteY17" fmla="*/ 46817 h 91440"/>
              <a:gd name="connsiteX18" fmla="*/ 159594 w 164592"/>
              <a:gd name="connsiteY18" fmla="*/ 30968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4592" h="91440">
                <a:moveTo>
                  <a:pt x="159594" y="30968"/>
                </a:moveTo>
                <a:lnTo>
                  <a:pt x="129114" y="13289"/>
                </a:lnTo>
                <a:lnTo>
                  <a:pt x="113874" y="10851"/>
                </a:lnTo>
                <a:lnTo>
                  <a:pt x="108387" y="2926"/>
                </a:lnTo>
                <a:lnTo>
                  <a:pt x="81565" y="6584"/>
                </a:lnTo>
                <a:lnTo>
                  <a:pt x="33406" y="4145"/>
                </a:lnTo>
                <a:lnTo>
                  <a:pt x="2926" y="15728"/>
                </a:lnTo>
                <a:lnTo>
                  <a:pt x="13290" y="46208"/>
                </a:lnTo>
                <a:lnTo>
                  <a:pt x="43770" y="52913"/>
                </a:lnTo>
                <a:lnTo>
                  <a:pt x="57181" y="58400"/>
                </a:lnTo>
                <a:lnTo>
                  <a:pt x="55962" y="68763"/>
                </a:lnTo>
                <a:lnTo>
                  <a:pt x="59619" y="77907"/>
                </a:lnTo>
                <a:lnTo>
                  <a:pt x="74859" y="81564"/>
                </a:lnTo>
                <a:lnTo>
                  <a:pt x="83394" y="93147"/>
                </a:lnTo>
                <a:lnTo>
                  <a:pt x="111435" y="93147"/>
                </a:lnTo>
                <a:lnTo>
                  <a:pt x="140696" y="79736"/>
                </a:lnTo>
                <a:lnTo>
                  <a:pt x="143744" y="59009"/>
                </a:lnTo>
                <a:lnTo>
                  <a:pt x="165080" y="46817"/>
                </a:lnTo>
                <a:lnTo>
                  <a:pt x="159594" y="3096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72C0B00D-F2C7-48F2-B939-4B21820DFB38}"/>
              </a:ext>
            </a:extLst>
          </p:cNvPr>
          <p:cNvSpPr/>
          <p:nvPr/>
        </p:nvSpPr>
        <p:spPr>
          <a:xfrm>
            <a:off x="6616803" y="2544687"/>
            <a:ext cx="15708" cy="26180"/>
          </a:xfrm>
          <a:custGeom>
            <a:avLst/>
            <a:gdLst>
              <a:gd name="connsiteX0" fmla="*/ 18166 w 18288"/>
              <a:gd name="connsiteY0" fmla="*/ 27920 h 30480"/>
              <a:gd name="connsiteX1" fmla="*/ 19385 w 18288"/>
              <a:gd name="connsiteY1" fmla="*/ 11460 h 30480"/>
              <a:gd name="connsiteX2" fmla="*/ 13289 w 18288"/>
              <a:gd name="connsiteY2" fmla="*/ 2926 h 30480"/>
              <a:gd name="connsiteX3" fmla="*/ 5365 w 18288"/>
              <a:gd name="connsiteY3" fmla="*/ 4145 h 30480"/>
              <a:gd name="connsiteX4" fmla="*/ 2926 w 18288"/>
              <a:gd name="connsiteY4" fmla="*/ 25481 h 30480"/>
              <a:gd name="connsiteX5" fmla="*/ 9632 w 18288"/>
              <a:gd name="connsiteY5" fmla="*/ 28529 h 30480"/>
              <a:gd name="connsiteX6" fmla="*/ 18166 w 18288"/>
              <a:gd name="connsiteY6" fmla="*/ 27920 h 3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30480">
                <a:moveTo>
                  <a:pt x="18166" y="27920"/>
                </a:moveTo>
                <a:lnTo>
                  <a:pt x="19385" y="11460"/>
                </a:lnTo>
                <a:lnTo>
                  <a:pt x="13289" y="2926"/>
                </a:lnTo>
                <a:lnTo>
                  <a:pt x="5365" y="4145"/>
                </a:lnTo>
                <a:lnTo>
                  <a:pt x="2926" y="25481"/>
                </a:lnTo>
                <a:lnTo>
                  <a:pt x="9632" y="28529"/>
                </a:lnTo>
                <a:lnTo>
                  <a:pt x="18166" y="2792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F57FB358-B855-4EC6-8C17-2AA1D5B5D304}"/>
              </a:ext>
            </a:extLst>
          </p:cNvPr>
          <p:cNvSpPr/>
          <p:nvPr/>
        </p:nvSpPr>
        <p:spPr>
          <a:xfrm>
            <a:off x="6981750" y="2297025"/>
            <a:ext cx="178023" cy="73304"/>
          </a:xfrm>
          <a:custGeom>
            <a:avLst/>
            <a:gdLst>
              <a:gd name="connsiteX0" fmla="*/ 173005 w 207264"/>
              <a:gd name="connsiteY0" fmla="*/ 20605 h 85344"/>
              <a:gd name="connsiteX1" fmla="*/ 149840 w 207264"/>
              <a:gd name="connsiteY1" fmla="*/ 20605 h 85344"/>
              <a:gd name="connsiteX2" fmla="*/ 123018 w 207264"/>
              <a:gd name="connsiteY2" fmla="*/ 7193 h 85344"/>
              <a:gd name="connsiteX3" fmla="*/ 110216 w 207264"/>
              <a:gd name="connsiteY3" fmla="*/ 2926 h 85344"/>
              <a:gd name="connsiteX4" fmla="*/ 87661 w 207264"/>
              <a:gd name="connsiteY4" fmla="*/ 9022 h 85344"/>
              <a:gd name="connsiteX5" fmla="*/ 86442 w 207264"/>
              <a:gd name="connsiteY5" fmla="*/ 37064 h 85344"/>
              <a:gd name="connsiteX6" fmla="*/ 64496 w 207264"/>
              <a:gd name="connsiteY6" fmla="*/ 37673 h 85344"/>
              <a:gd name="connsiteX7" fmla="*/ 37674 w 207264"/>
              <a:gd name="connsiteY7" fmla="*/ 10241 h 85344"/>
              <a:gd name="connsiteX8" fmla="*/ 13290 w 207264"/>
              <a:gd name="connsiteY8" fmla="*/ 23043 h 85344"/>
              <a:gd name="connsiteX9" fmla="*/ 2926 w 207264"/>
              <a:gd name="connsiteY9" fmla="*/ 45598 h 85344"/>
              <a:gd name="connsiteX10" fmla="*/ 5974 w 207264"/>
              <a:gd name="connsiteY10" fmla="*/ 73030 h 85344"/>
              <a:gd name="connsiteX11" fmla="*/ 36454 w 207264"/>
              <a:gd name="connsiteY11" fmla="*/ 61448 h 85344"/>
              <a:gd name="connsiteX12" fmla="*/ 84613 w 207264"/>
              <a:gd name="connsiteY12" fmla="*/ 63886 h 85344"/>
              <a:gd name="connsiteX13" fmla="*/ 111435 w 207264"/>
              <a:gd name="connsiteY13" fmla="*/ 60229 h 85344"/>
              <a:gd name="connsiteX14" fmla="*/ 116922 w 207264"/>
              <a:gd name="connsiteY14" fmla="*/ 68153 h 85344"/>
              <a:gd name="connsiteX15" fmla="*/ 132162 w 207264"/>
              <a:gd name="connsiteY15" fmla="*/ 70592 h 85344"/>
              <a:gd name="connsiteX16" fmla="*/ 162642 w 207264"/>
              <a:gd name="connsiteY16" fmla="*/ 88270 h 85344"/>
              <a:gd name="connsiteX17" fmla="*/ 178491 w 207264"/>
              <a:gd name="connsiteY17" fmla="*/ 82174 h 85344"/>
              <a:gd name="connsiteX18" fmla="*/ 206533 w 207264"/>
              <a:gd name="connsiteY18" fmla="*/ 68153 h 85344"/>
              <a:gd name="connsiteX19" fmla="*/ 193731 w 207264"/>
              <a:gd name="connsiteY19" fmla="*/ 46208 h 85344"/>
              <a:gd name="connsiteX20" fmla="*/ 187635 w 207264"/>
              <a:gd name="connsiteY20" fmla="*/ 29139 h 85344"/>
              <a:gd name="connsiteX21" fmla="*/ 173005 w 207264"/>
              <a:gd name="connsiteY21" fmla="*/ 20605 h 8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7264" h="85344">
                <a:moveTo>
                  <a:pt x="173005" y="20605"/>
                </a:moveTo>
                <a:lnTo>
                  <a:pt x="149840" y="20605"/>
                </a:lnTo>
                <a:lnTo>
                  <a:pt x="123018" y="7193"/>
                </a:lnTo>
                <a:lnTo>
                  <a:pt x="110216" y="2926"/>
                </a:lnTo>
                <a:lnTo>
                  <a:pt x="87661" y="9022"/>
                </a:lnTo>
                <a:lnTo>
                  <a:pt x="86442" y="37064"/>
                </a:lnTo>
                <a:lnTo>
                  <a:pt x="64496" y="37673"/>
                </a:lnTo>
                <a:lnTo>
                  <a:pt x="37674" y="10241"/>
                </a:lnTo>
                <a:lnTo>
                  <a:pt x="13290" y="23043"/>
                </a:lnTo>
                <a:lnTo>
                  <a:pt x="2926" y="45598"/>
                </a:lnTo>
                <a:lnTo>
                  <a:pt x="5974" y="73030"/>
                </a:lnTo>
                <a:lnTo>
                  <a:pt x="36454" y="61448"/>
                </a:lnTo>
                <a:lnTo>
                  <a:pt x="84613" y="63886"/>
                </a:lnTo>
                <a:lnTo>
                  <a:pt x="111435" y="60229"/>
                </a:lnTo>
                <a:lnTo>
                  <a:pt x="116922" y="68153"/>
                </a:lnTo>
                <a:lnTo>
                  <a:pt x="132162" y="70592"/>
                </a:lnTo>
                <a:lnTo>
                  <a:pt x="162642" y="88270"/>
                </a:lnTo>
                <a:lnTo>
                  <a:pt x="178491" y="82174"/>
                </a:lnTo>
                <a:lnTo>
                  <a:pt x="206533" y="68153"/>
                </a:lnTo>
                <a:lnTo>
                  <a:pt x="193731" y="46208"/>
                </a:lnTo>
                <a:lnTo>
                  <a:pt x="187635" y="29139"/>
                </a:lnTo>
                <a:lnTo>
                  <a:pt x="173005" y="2060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2769D957-CA98-43A4-8A4F-57E2483C4036}"/>
              </a:ext>
            </a:extLst>
          </p:cNvPr>
          <p:cNvSpPr/>
          <p:nvPr/>
        </p:nvSpPr>
        <p:spPr>
          <a:xfrm>
            <a:off x="5980631" y="3016449"/>
            <a:ext cx="460766" cy="481710"/>
          </a:xfrm>
          <a:custGeom>
            <a:avLst/>
            <a:gdLst>
              <a:gd name="connsiteX0" fmla="*/ 504017 w 536448"/>
              <a:gd name="connsiteY0" fmla="*/ 26091 h 560832"/>
              <a:gd name="connsiteX1" fmla="*/ 489997 w 536448"/>
              <a:gd name="connsiteY1" fmla="*/ 25481 h 560832"/>
              <a:gd name="connsiteX2" fmla="*/ 456469 w 536448"/>
              <a:gd name="connsiteY2" fmla="*/ 16947 h 560832"/>
              <a:gd name="connsiteX3" fmla="*/ 425989 w 536448"/>
              <a:gd name="connsiteY3" fmla="*/ 19385 h 560832"/>
              <a:gd name="connsiteX4" fmla="*/ 407091 w 536448"/>
              <a:gd name="connsiteY4" fmla="*/ 2926 h 560832"/>
              <a:gd name="connsiteX5" fmla="*/ 383317 w 536448"/>
              <a:gd name="connsiteY5" fmla="*/ 2926 h 560832"/>
              <a:gd name="connsiteX6" fmla="*/ 372344 w 536448"/>
              <a:gd name="connsiteY6" fmla="*/ 26700 h 560832"/>
              <a:gd name="connsiteX7" fmla="*/ 349789 w 536448"/>
              <a:gd name="connsiteY7" fmla="*/ 67544 h 560832"/>
              <a:gd name="connsiteX8" fmla="*/ 325405 w 536448"/>
              <a:gd name="connsiteY8" fmla="*/ 83393 h 560832"/>
              <a:gd name="connsiteX9" fmla="*/ 292486 w 536448"/>
              <a:gd name="connsiteY9" fmla="*/ 101072 h 560832"/>
              <a:gd name="connsiteX10" fmla="*/ 271150 w 536448"/>
              <a:gd name="connsiteY10" fmla="*/ 127284 h 560832"/>
              <a:gd name="connsiteX11" fmla="*/ 265664 w 536448"/>
              <a:gd name="connsiteY11" fmla="*/ 148011 h 560832"/>
              <a:gd name="connsiteX12" fmla="*/ 252862 w 536448"/>
              <a:gd name="connsiteY12" fmla="*/ 180929 h 560832"/>
              <a:gd name="connsiteX13" fmla="*/ 259568 w 536448"/>
              <a:gd name="connsiteY13" fmla="*/ 229088 h 560832"/>
              <a:gd name="connsiteX14" fmla="*/ 230917 w 536448"/>
              <a:gd name="connsiteY14" fmla="*/ 261396 h 560832"/>
              <a:gd name="connsiteX15" fmla="*/ 214457 w 536448"/>
              <a:gd name="connsiteY15" fmla="*/ 271760 h 560832"/>
              <a:gd name="connsiteX16" fmla="*/ 187635 w 536448"/>
              <a:gd name="connsiteY16" fmla="*/ 298582 h 560832"/>
              <a:gd name="connsiteX17" fmla="*/ 156545 w 536448"/>
              <a:gd name="connsiteY17" fmla="*/ 302849 h 560832"/>
              <a:gd name="connsiteX18" fmla="*/ 139477 w 536448"/>
              <a:gd name="connsiteY18" fmla="*/ 317480 h 560832"/>
              <a:gd name="connsiteX19" fmla="*/ 138867 w 536448"/>
              <a:gd name="connsiteY19" fmla="*/ 318089 h 560832"/>
              <a:gd name="connsiteX20" fmla="*/ 116921 w 536448"/>
              <a:gd name="connsiteY20" fmla="*/ 357713 h 560832"/>
              <a:gd name="connsiteX21" fmla="*/ 94366 w 536448"/>
              <a:gd name="connsiteY21" fmla="*/ 371734 h 560832"/>
              <a:gd name="connsiteX22" fmla="*/ 81565 w 536448"/>
              <a:gd name="connsiteY22" fmla="*/ 396118 h 560832"/>
              <a:gd name="connsiteX23" fmla="*/ 80345 w 536448"/>
              <a:gd name="connsiteY23" fmla="*/ 416235 h 560832"/>
              <a:gd name="connsiteX24" fmla="*/ 70592 w 536448"/>
              <a:gd name="connsiteY24" fmla="*/ 439400 h 560832"/>
              <a:gd name="connsiteX25" fmla="*/ 59009 w 536448"/>
              <a:gd name="connsiteY25" fmla="*/ 445496 h 560832"/>
              <a:gd name="connsiteX26" fmla="*/ 40112 w 536448"/>
              <a:gd name="connsiteY26" fmla="*/ 469880 h 560832"/>
              <a:gd name="connsiteX27" fmla="*/ 27920 w 536448"/>
              <a:gd name="connsiteY27" fmla="*/ 497312 h 560832"/>
              <a:gd name="connsiteX28" fmla="*/ 29749 w 536448"/>
              <a:gd name="connsiteY28" fmla="*/ 510723 h 560832"/>
              <a:gd name="connsiteX29" fmla="*/ 18166 w 536448"/>
              <a:gd name="connsiteY29" fmla="*/ 530840 h 560832"/>
              <a:gd name="connsiteX30" fmla="*/ 4755 w 536448"/>
              <a:gd name="connsiteY30" fmla="*/ 541203 h 560832"/>
              <a:gd name="connsiteX31" fmla="*/ 2926 w 536448"/>
              <a:gd name="connsiteY31" fmla="*/ 559491 h 560832"/>
              <a:gd name="connsiteX32" fmla="*/ 3536 w 536448"/>
              <a:gd name="connsiteY32" fmla="*/ 559491 h 560832"/>
              <a:gd name="connsiteX33" fmla="*/ 79126 w 536448"/>
              <a:gd name="connsiteY33" fmla="*/ 556443 h 560832"/>
              <a:gd name="connsiteX34" fmla="*/ 83393 w 536448"/>
              <a:gd name="connsiteY34" fmla="*/ 542422 h 560832"/>
              <a:gd name="connsiteX35" fmla="*/ 97414 w 536448"/>
              <a:gd name="connsiteY35" fmla="*/ 524744 h 560832"/>
              <a:gd name="connsiteX36" fmla="*/ 109606 w 536448"/>
              <a:gd name="connsiteY36" fmla="*/ 471099 h 560832"/>
              <a:gd name="connsiteX37" fmla="*/ 157155 w 536448"/>
              <a:gd name="connsiteY37" fmla="*/ 429646 h 560832"/>
              <a:gd name="connsiteX38" fmla="*/ 174224 w 536448"/>
              <a:gd name="connsiteY38" fmla="*/ 380268 h 560832"/>
              <a:gd name="connsiteX39" fmla="*/ 184587 w 536448"/>
              <a:gd name="connsiteY39" fmla="*/ 377830 h 560832"/>
              <a:gd name="connsiteX40" fmla="*/ 196169 w 536448"/>
              <a:gd name="connsiteY40" fmla="*/ 347350 h 560832"/>
              <a:gd name="connsiteX41" fmla="*/ 224211 w 536448"/>
              <a:gd name="connsiteY41" fmla="*/ 343083 h 560832"/>
              <a:gd name="connsiteX42" fmla="*/ 235793 w 536448"/>
              <a:gd name="connsiteY42" fmla="*/ 348569 h 560832"/>
              <a:gd name="connsiteX43" fmla="*/ 251033 w 536448"/>
              <a:gd name="connsiteY43" fmla="*/ 348569 h 560832"/>
              <a:gd name="connsiteX44" fmla="*/ 262006 w 536448"/>
              <a:gd name="connsiteY44" fmla="*/ 339425 h 560832"/>
              <a:gd name="connsiteX45" fmla="*/ 282733 w 536448"/>
              <a:gd name="connsiteY45" fmla="*/ 338206 h 560832"/>
              <a:gd name="connsiteX46" fmla="*/ 282123 w 536448"/>
              <a:gd name="connsiteY46" fmla="*/ 317480 h 560832"/>
              <a:gd name="connsiteX47" fmla="*/ 282123 w 536448"/>
              <a:gd name="connsiteY47" fmla="*/ 317480 h 560832"/>
              <a:gd name="connsiteX48" fmla="*/ 287000 w 536448"/>
              <a:gd name="connsiteY48" fmla="*/ 317480 h 560832"/>
              <a:gd name="connsiteX49" fmla="*/ 287609 w 536448"/>
              <a:gd name="connsiteY49" fmla="*/ 271760 h 560832"/>
              <a:gd name="connsiteX50" fmla="*/ 341864 w 536448"/>
              <a:gd name="connsiteY50" fmla="*/ 243108 h 560832"/>
              <a:gd name="connsiteX51" fmla="*/ 374782 w 536448"/>
              <a:gd name="connsiteY51" fmla="*/ 237012 h 560832"/>
              <a:gd name="connsiteX52" fmla="*/ 401605 w 536448"/>
              <a:gd name="connsiteY52" fmla="*/ 226649 h 560832"/>
              <a:gd name="connsiteX53" fmla="*/ 414406 w 536448"/>
              <a:gd name="connsiteY53" fmla="*/ 207142 h 560832"/>
              <a:gd name="connsiteX54" fmla="*/ 452811 w 536448"/>
              <a:gd name="connsiteY54" fmla="*/ 191902 h 560832"/>
              <a:gd name="connsiteX55" fmla="*/ 454640 w 536448"/>
              <a:gd name="connsiteY55" fmla="*/ 163251 h 560832"/>
              <a:gd name="connsiteX56" fmla="*/ 473537 w 536448"/>
              <a:gd name="connsiteY56" fmla="*/ 160203 h 560832"/>
              <a:gd name="connsiteX57" fmla="*/ 488777 w 536448"/>
              <a:gd name="connsiteY57" fmla="*/ 145572 h 560832"/>
              <a:gd name="connsiteX58" fmla="*/ 531449 w 536448"/>
              <a:gd name="connsiteY58" fmla="*/ 139476 h 560832"/>
              <a:gd name="connsiteX59" fmla="*/ 537545 w 536448"/>
              <a:gd name="connsiteY59" fmla="*/ 124236 h 560832"/>
              <a:gd name="connsiteX60" fmla="*/ 529011 w 536448"/>
              <a:gd name="connsiteY60" fmla="*/ 115702 h 560832"/>
              <a:gd name="connsiteX61" fmla="*/ 518038 w 536448"/>
              <a:gd name="connsiteY61" fmla="*/ 74859 h 560832"/>
              <a:gd name="connsiteX62" fmla="*/ 516209 w 536448"/>
              <a:gd name="connsiteY62" fmla="*/ 51084 h 560832"/>
              <a:gd name="connsiteX63" fmla="*/ 504017 w 536448"/>
              <a:gd name="connsiteY63" fmla="*/ 26091 h 56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36448" h="560832">
                <a:moveTo>
                  <a:pt x="504017" y="26091"/>
                </a:moveTo>
                <a:lnTo>
                  <a:pt x="489997" y="25481"/>
                </a:lnTo>
                <a:lnTo>
                  <a:pt x="456469" y="16947"/>
                </a:lnTo>
                <a:lnTo>
                  <a:pt x="425989" y="19385"/>
                </a:lnTo>
                <a:lnTo>
                  <a:pt x="407091" y="2926"/>
                </a:lnTo>
                <a:lnTo>
                  <a:pt x="383317" y="2926"/>
                </a:lnTo>
                <a:lnTo>
                  <a:pt x="372344" y="26700"/>
                </a:lnTo>
                <a:lnTo>
                  <a:pt x="349789" y="67544"/>
                </a:lnTo>
                <a:lnTo>
                  <a:pt x="325405" y="83393"/>
                </a:lnTo>
                <a:lnTo>
                  <a:pt x="292486" y="101072"/>
                </a:lnTo>
                <a:lnTo>
                  <a:pt x="271150" y="127284"/>
                </a:lnTo>
                <a:lnTo>
                  <a:pt x="265664" y="148011"/>
                </a:lnTo>
                <a:lnTo>
                  <a:pt x="252862" y="180929"/>
                </a:lnTo>
                <a:lnTo>
                  <a:pt x="259568" y="229088"/>
                </a:lnTo>
                <a:lnTo>
                  <a:pt x="230917" y="261396"/>
                </a:lnTo>
                <a:lnTo>
                  <a:pt x="214457" y="271760"/>
                </a:lnTo>
                <a:lnTo>
                  <a:pt x="187635" y="298582"/>
                </a:lnTo>
                <a:lnTo>
                  <a:pt x="156545" y="302849"/>
                </a:lnTo>
                <a:lnTo>
                  <a:pt x="139477" y="317480"/>
                </a:lnTo>
                <a:lnTo>
                  <a:pt x="138867" y="318089"/>
                </a:lnTo>
                <a:lnTo>
                  <a:pt x="116921" y="357713"/>
                </a:lnTo>
                <a:lnTo>
                  <a:pt x="94366" y="371734"/>
                </a:lnTo>
                <a:lnTo>
                  <a:pt x="81565" y="396118"/>
                </a:lnTo>
                <a:lnTo>
                  <a:pt x="80345" y="416235"/>
                </a:lnTo>
                <a:lnTo>
                  <a:pt x="70592" y="439400"/>
                </a:lnTo>
                <a:lnTo>
                  <a:pt x="59009" y="445496"/>
                </a:lnTo>
                <a:lnTo>
                  <a:pt x="40112" y="469880"/>
                </a:lnTo>
                <a:lnTo>
                  <a:pt x="27920" y="497312"/>
                </a:lnTo>
                <a:lnTo>
                  <a:pt x="29749" y="510723"/>
                </a:lnTo>
                <a:lnTo>
                  <a:pt x="18166" y="530840"/>
                </a:lnTo>
                <a:lnTo>
                  <a:pt x="4755" y="541203"/>
                </a:lnTo>
                <a:lnTo>
                  <a:pt x="2926" y="559491"/>
                </a:lnTo>
                <a:lnTo>
                  <a:pt x="3536" y="559491"/>
                </a:lnTo>
                <a:lnTo>
                  <a:pt x="79126" y="556443"/>
                </a:lnTo>
                <a:lnTo>
                  <a:pt x="83393" y="542422"/>
                </a:lnTo>
                <a:lnTo>
                  <a:pt x="97414" y="524744"/>
                </a:lnTo>
                <a:lnTo>
                  <a:pt x="109606" y="471099"/>
                </a:lnTo>
                <a:lnTo>
                  <a:pt x="157155" y="429646"/>
                </a:lnTo>
                <a:lnTo>
                  <a:pt x="174224" y="380268"/>
                </a:lnTo>
                <a:lnTo>
                  <a:pt x="184587" y="377830"/>
                </a:lnTo>
                <a:lnTo>
                  <a:pt x="196169" y="347350"/>
                </a:lnTo>
                <a:lnTo>
                  <a:pt x="224211" y="343083"/>
                </a:lnTo>
                <a:lnTo>
                  <a:pt x="235793" y="348569"/>
                </a:lnTo>
                <a:lnTo>
                  <a:pt x="251033" y="348569"/>
                </a:lnTo>
                <a:lnTo>
                  <a:pt x="262006" y="339425"/>
                </a:lnTo>
                <a:lnTo>
                  <a:pt x="282733" y="338206"/>
                </a:lnTo>
                <a:lnTo>
                  <a:pt x="282123" y="317480"/>
                </a:lnTo>
                <a:lnTo>
                  <a:pt x="282123" y="317480"/>
                </a:lnTo>
                <a:lnTo>
                  <a:pt x="287000" y="317480"/>
                </a:lnTo>
                <a:lnTo>
                  <a:pt x="287609" y="271760"/>
                </a:lnTo>
                <a:lnTo>
                  <a:pt x="341864" y="243108"/>
                </a:lnTo>
                <a:lnTo>
                  <a:pt x="374782" y="237012"/>
                </a:lnTo>
                <a:lnTo>
                  <a:pt x="401605" y="226649"/>
                </a:lnTo>
                <a:lnTo>
                  <a:pt x="414406" y="207142"/>
                </a:lnTo>
                <a:lnTo>
                  <a:pt x="452811" y="191902"/>
                </a:lnTo>
                <a:lnTo>
                  <a:pt x="454640" y="163251"/>
                </a:lnTo>
                <a:lnTo>
                  <a:pt x="473537" y="160203"/>
                </a:lnTo>
                <a:lnTo>
                  <a:pt x="488777" y="145572"/>
                </a:lnTo>
                <a:lnTo>
                  <a:pt x="531449" y="139476"/>
                </a:lnTo>
                <a:lnTo>
                  <a:pt x="537545" y="124236"/>
                </a:lnTo>
                <a:lnTo>
                  <a:pt x="529011" y="115702"/>
                </a:lnTo>
                <a:lnTo>
                  <a:pt x="518038" y="74859"/>
                </a:lnTo>
                <a:lnTo>
                  <a:pt x="516209" y="51084"/>
                </a:lnTo>
                <a:lnTo>
                  <a:pt x="504017" y="2609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19F2C91E-C2FF-4053-A19D-2135BC7AFBF7}"/>
              </a:ext>
            </a:extLst>
          </p:cNvPr>
          <p:cNvSpPr/>
          <p:nvPr/>
        </p:nvSpPr>
        <p:spPr>
          <a:xfrm>
            <a:off x="7159249" y="2598618"/>
            <a:ext cx="99483" cy="99483"/>
          </a:xfrm>
          <a:custGeom>
            <a:avLst/>
            <a:gdLst>
              <a:gd name="connsiteX0" fmla="*/ 66325 w 115824"/>
              <a:gd name="connsiteY0" fmla="*/ 115702 h 115824"/>
              <a:gd name="connsiteX1" fmla="*/ 73640 w 115824"/>
              <a:gd name="connsiteY1" fmla="*/ 111435 h 115824"/>
              <a:gd name="connsiteX2" fmla="*/ 76688 w 115824"/>
              <a:gd name="connsiteY2" fmla="*/ 98633 h 115824"/>
              <a:gd name="connsiteX3" fmla="*/ 83394 w 115824"/>
              <a:gd name="connsiteY3" fmla="*/ 86441 h 115824"/>
              <a:gd name="connsiteX4" fmla="*/ 80346 w 115824"/>
              <a:gd name="connsiteY4" fmla="*/ 79736 h 115824"/>
              <a:gd name="connsiteX5" fmla="*/ 86442 w 115824"/>
              <a:gd name="connsiteY5" fmla="*/ 76688 h 115824"/>
              <a:gd name="connsiteX6" fmla="*/ 90099 w 115824"/>
              <a:gd name="connsiteY6" fmla="*/ 82174 h 115824"/>
              <a:gd name="connsiteX7" fmla="*/ 108387 w 115824"/>
              <a:gd name="connsiteY7" fmla="*/ 83393 h 115824"/>
              <a:gd name="connsiteX8" fmla="*/ 115702 w 115824"/>
              <a:gd name="connsiteY8" fmla="*/ 80345 h 115824"/>
              <a:gd name="connsiteX9" fmla="*/ 109606 w 115824"/>
              <a:gd name="connsiteY9" fmla="*/ 76688 h 115824"/>
              <a:gd name="connsiteX10" fmla="*/ 110826 w 115824"/>
              <a:gd name="connsiteY10" fmla="*/ 70592 h 115824"/>
              <a:gd name="connsiteX11" fmla="*/ 98634 w 115824"/>
              <a:gd name="connsiteY11" fmla="*/ 61448 h 115824"/>
              <a:gd name="connsiteX12" fmla="*/ 91928 w 115824"/>
              <a:gd name="connsiteY12" fmla="*/ 45598 h 115824"/>
              <a:gd name="connsiteX13" fmla="*/ 80346 w 115824"/>
              <a:gd name="connsiteY13" fmla="*/ 38893 h 115824"/>
              <a:gd name="connsiteX14" fmla="*/ 80346 w 115824"/>
              <a:gd name="connsiteY14" fmla="*/ 26091 h 115824"/>
              <a:gd name="connsiteX15" fmla="*/ 65106 w 115824"/>
              <a:gd name="connsiteY15" fmla="*/ 16337 h 115824"/>
              <a:gd name="connsiteX16" fmla="*/ 52914 w 115824"/>
              <a:gd name="connsiteY16" fmla="*/ 14509 h 115824"/>
              <a:gd name="connsiteX17" fmla="*/ 29139 w 115824"/>
              <a:gd name="connsiteY17" fmla="*/ 2926 h 115824"/>
              <a:gd name="connsiteX18" fmla="*/ 9632 w 115824"/>
              <a:gd name="connsiteY18" fmla="*/ 6584 h 115824"/>
              <a:gd name="connsiteX19" fmla="*/ 2926 w 115824"/>
              <a:gd name="connsiteY19" fmla="*/ 12070 h 115824"/>
              <a:gd name="connsiteX20" fmla="*/ 12680 w 115824"/>
              <a:gd name="connsiteY20" fmla="*/ 15728 h 115824"/>
              <a:gd name="connsiteX21" fmla="*/ 23653 w 115824"/>
              <a:gd name="connsiteY21" fmla="*/ 27310 h 115824"/>
              <a:gd name="connsiteX22" fmla="*/ 35235 w 115824"/>
              <a:gd name="connsiteY22" fmla="*/ 43160 h 115824"/>
              <a:gd name="connsiteX23" fmla="*/ 55962 w 115824"/>
              <a:gd name="connsiteY23" fmla="*/ 65715 h 115824"/>
              <a:gd name="connsiteX24" fmla="*/ 59619 w 115824"/>
              <a:gd name="connsiteY24" fmla="*/ 82174 h 115824"/>
              <a:gd name="connsiteX25" fmla="*/ 58400 w 115824"/>
              <a:gd name="connsiteY25" fmla="*/ 98633 h 115824"/>
              <a:gd name="connsiteX26" fmla="*/ 66325 w 115824"/>
              <a:gd name="connsiteY26" fmla="*/ 115702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5824" h="115824">
                <a:moveTo>
                  <a:pt x="66325" y="115702"/>
                </a:moveTo>
                <a:lnTo>
                  <a:pt x="73640" y="111435"/>
                </a:lnTo>
                <a:lnTo>
                  <a:pt x="76688" y="98633"/>
                </a:lnTo>
                <a:lnTo>
                  <a:pt x="83394" y="86441"/>
                </a:lnTo>
                <a:lnTo>
                  <a:pt x="80346" y="79736"/>
                </a:lnTo>
                <a:lnTo>
                  <a:pt x="86442" y="76688"/>
                </a:lnTo>
                <a:lnTo>
                  <a:pt x="90099" y="82174"/>
                </a:lnTo>
                <a:lnTo>
                  <a:pt x="108387" y="83393"/>
                </a:lnTo>
                <a:lnTo>
                  <a:pt x="115702" y="80345"/>
                </a:lnTo>
                <a:lnTo>
                  <a:pt x="109606" y="76688"/>
                </a:lnTo>
                <a:lnTo>
                  <a:pt x="110826" y="70592"/>
                </a:lnTo>
                <a:lnTo>
                  <a:pt x="98634" y="61448"/>
                </a:lnTo>
                <a:lnTo>
                  <a:pt x="91928" y="45598"/>
                </a:lnTo>
                <a:lnTo>
                  <a:pt x="80346" y="38893"/>
                </a:lnTo>
                <a:lnTo>
                  <a:pt x="80346" y="26091"/>
                </a:lnTo>
                <a:lnTo>
                  <a:pt x="65106" y="16337"/>
                </a:lnTo>
                <a:lnTo>
                  <a:pt x="52914" y="14509"/>
                </a:lnTo>
                <a:lnTo>
                  <a:pt x="29139" y="2926"/>
                </a:lnTo>
                <a:lnTo>
                  <a:pt x="9632" y="6584"/>
                </a:lnTo>
                <a:lnTo>
                  <a:pt x="2926" y="12070"/>
                </a:lnTo>
                <a:lnTo>
                  <a:pt x="12680" y="15728"/>
                </a:lnTo>
                <a:lnTo>
                  <a:pt x="23653" y="27310"/>
                </a:lnTo>
                <a:lnTo>
                  <a:pt x="35235" y="43160"/>
                </a:lnTo>
                <a:lnTo>
                  <a:pt x="55962" y="65715"/>
                </a:lnTo>
                <a:lnTo>
                  <a:pt x="59619" y="82174"/>
                </a:lnTo>
                <a:lnTo>
                  <a:pt x="58400" y="98633"/>
                </a:lnTo>
                <a:lnTo>
                  <a:pt x="66325" y="11570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205E5DD0-4AC4-43EE-AE3C-F696C10F2926}"/>
              </a:ext>
            </a:extLst>
          </p:cNvPr>
          <p:cNvSpPr/>
          <p:nvPr/>
        </p:nvSpPr>
        <p:spPr>
          <a:xfrm>
            <a:off x="7716881" y="4609233"/>
            <a:ext cx="225147" cy="455530"/>
          </a:xfrm>
          <a:custGeom>
            <a:avLst/>
            <a:gdLst>
              <a:gd name="connsiteX0" fmla="*/ 253472 w 262128"/>
              <a:gd name="connsiteY0" fmla="*/ 61448 h 530352"/>
              <a:gd name="connsiteX1" fmla="*/ 246766 w 262128"/>
              <a:gd name="connsiteY1" fmla="*/ 35845 h 530352"/>
              <a:gd name="connsiteX2" fmla="*/ 238232 w 262128"/>
              <a:gd name="connsiteY2" fmla="*/ 19385 h 530352"/>
              <a:gd name="connsiteX3" fmla="*/ 227259 w 262128"/>
              <a:gd name="connsiteY3" fmla="*/ 2926 h 530352"/>
              <a:gd name="connsiteX4" fmla="*/ 215067 w 262128"/>
              <a:gd name="connsiteY4" fmla="*/ 19995 h 530352"/>
              <a:gd name="connsiteX5" fmla="*/ 213238 w 262128"/>
              <a:gd name="connsiteY5" fmla="*/ 43160 h 530352"/>
              <a:gd name="connsiteX6" fmla="*/ 193122 w 262128"/>
              <a:gd name="connsiteY6" fmla="*/ 70592 h 530352"/>
              <a:gd name="connsiteX7" fmla="*/ 179101 w 262128"/>
              <a:gd name="connsiteY7" fmla="*/ 65715 h 530352"/>
              <a:gd name="connsiteX8" fmla="*/ 182758 w 262128"/>
              <a:gd name="connsiteY8" fmla="*/ 82174 h 530352"/>
              <a:gd name="connsiteX9" fmla="*/ 171786 w 262128"/>
              <a:gd name="connsiteY9" fmla="*/ 101681 h 530352"/>
              <a:gd name="connsiteX10" fmla="*/ 142525 w 262128"/>
              <a:gd name="connsiteY10" fmla="*/ 125456 h 530352"/>
              <a:gd name="connsiteX11" fmla="*/ 121798 w 262128"/>
              <a:gd name="connsiteY11" fmla="*/ 148011 h 530352"/>
              <a:gd name="connsiteX12" fmla="*/ 107168 w 262128"/>
              <a:gd name="connsiteY12" fmla="*/ 148011 h 530352"/>
              <a:gd name="connsiteX13" fmla="*/ 93757 w 262128"/>
              <a:gd name="connsiteY13" fmla="*/ 155326 h 530352"/>
              <a:gd name="connsiteX14" fmla="*/ 74859 w 262128"/>
              <a:gd name="connsiteY14" fmla="*/ 163251 h 530352"/>
              <a:gd name="connsiteX15" fmla="*/ 57790 w 262128"/>
              <a:gd name="connsiteY15" fmla="*/ 164470 h 530352"/>
              <a:gd name="connsiteX16" fmla="*/ 51694 w 262128"/>
              <a:gd name="connsiteY16" fmla="*/ 189464 h 530352"/>
              <a:gd name="connsiteX17" fmla="*/ 38283 w 262128"/>
              <a:gd name="connsiteY17" fmla="*/ 210800 h 530352"/>
              <a:gd name="connsiteX18" fmla="*/ 38893 w 262128"/>
              <a:gd name="connsiteY18" fmla="*/ 246766 h 530352"/>
              <a:gd name="connsiteX19" fmla="*/ 43770 w 262128"/>
              <a:gd name="connsiteY19" fmla="*/ 271150 h 530352"/>
              <a:gd name="connsiteX20" fmla="*/ 50475 w 262128"/>
              <a:gd name="connsiteY20" fmla="*/ 289438 h 530352"/>
              <a:gd name="connsiteX21" fmla="*/ 45598 w 262128"/>
              <a:gd name="connsiteY21" fmla="*/ 314432 h 530352"/>
              <a:gd name="connsiteX22" fmla="*/ 27920 w 262128"/>
              <a:gd name="connsiteY22" fmla="*/ 343693 h 530352"/>
              <a:gd name="connsiteX23" fmla="*/ 26701 w 262128"/>
              <a:gd name="connsiteY23" fmla="*/ 356494 h 530352"/>
              <a:gd name="connsiteX24" fmla="*/ 10851 w 262128"/>
              <a:gd name="connsiteY24" fmla="*/ 363200 h 530352"/>
              <a:gd name="connsiteX25" fmla="*/ 2926 w 262128"/>
              <a:gd name="connsiteY25" fmla="*/ 391241 h 530352"/>
              <a:gd name="connsiteX26" fmla="*/ 4146 w 262128"/>
              <a:gd name="connsiteY26" fmla="*/ 419283 h 530352"/>
              <a:gd name="connsiteX27" fmla="*/ 13899 w 262128"/>
              <a:gd name="connsiteY27" fmla="*/ 449763 h 530352"/>
              <a:gd name="connsiteX28" fmla="*/ 13290 w 262128"/>
              <a:gd name="connsiteY28" fmla="*/ 484510 h 530352"/>
              <a:gd name="connsiteX29" fmla="*/ 20605 w 262128"/>
              <a:gd name="connsiteY29" fmla="*/ 504627 h 530352"/>
              <a:gd name="connsiteX30" fmla="*/ 46208 w 262128"/>
              <a:gd name="connsiteY30" fmla="*/ 518648 h 530352"/>
              <a:gd name="connsiteX31" fmla="*/ 64496 w 262128"/>
              <a:gd name="connsiteY31" fmla="*/ 529011 h 530352"/>
              <a:gd name="connsiteX32" fmla="*/ 94976 w 262128"/>
              <a:gd name="connsiteY32" fmla="*/ 512552 h 530352"/>
              <a:gd name="connsiteX33" fmla="*/ 123018 w 262128"/>
              <a:gd name="connsiteY33" fmla="*/ 503408 h 530352"/>
              <a:gd name="connsiteX34" fmla="*/ 141915 w 262128"/>
              <a:gd name="connsiteY34" fmla="*/ 458297 h 530352"/>
              <a:gd name="connsiteX35" fmla="*/ 158984 w 262128"/>
              <a:gd name="connsiteY35" fmla="*/ 404043 h 530352"/>
              <a:gd name="connsiteX36" fmla="*/ 185197 w 262128"/>
              <a:gd name="connsiteY36" fmla="*/ 330891 h 530352"/>
              <a:gd name="connsiteX37" fmla="*/ 205314 w 262128"/>
              <a:gd name="connsiteY37" fmla="*/ 277246 h 530352"/>
              <a:gd name="connsiteX38" fmla="*/ 221773 w 262128"/>
              <a:gd name="connsiteY38" fmla="*/ 232136 h 530352"/>
              <a:gd name="connsiteX39" fmla="*/ 226650 w 262128"/>
              <a:gd name="connsiteY39" fmla="*/ 199217 h 530352"/>
              <a:gd name="connsiteX40" fmla="*/ 236403 w 262128"/>
              <a:gd name="connsiteY40" fmla="*/ 190073 h 530352"/>
              <a:gd name="connsiteX41" fmla="*/ 240670 w 262128"/>
              <a:gd name="connsiteY41" fmla="*/ 173614 h 530352"/>
              <a:gd name="connsiteX42" fmla="*/ 235794 w 262128"/>
              <a:gd name="connsiteY42" fmla="*/ 144963 h 530352"/>
              <a:gd name="connsiteX43" fmla="*/ 243109 w 262128"/>
              <a:gd name="connsiteY43" fmla="*/ 133381 h 530352"/>
              <a:gd name="connsiteX44" fmla="*/ 252862 w 262128"/>
              <a:gd name="connsiteY44" fmla="*/ 156545 h 530352"/>
              <a:gd name="connsiteX45" fmla="*/ 259568 w 262128"/>
              <a:gd name="connsiteY45" fmla="*/ 144963 h 530352"/>
              <a:gd name="connsiteX46" fmla="*/ 264445 w 262128"/>
              <a:gd name="connsiteY46" fmla="*/ 126065 h 530352"/>
              <a:gd name="connsiteX47" fmla="*/ 256520 w 262128"/>
              <a:gd name="connsiteY47" fmla="*/ 108387 h 530352"/>
              <a:gd name="connsiteX48" fmla="*/ 253472 w 262128"/>
              <a:gd name="connsiteY48" fmla="*/ 61448 h 53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62128" h="530352">
                <a:moveTo>
                  <a:pt x="253472" y="61448"/>
                </a:moveTo>
                <a:lnTo>
                  <a:pt x="246766" y="35845"/>
                </a:lnTo>
                <a:lnTo>
                  <a:pt x="238232" y="19385"/>
                </a:lnTo>
                <a:lnTo>
                  <a:pt x="227259" y="2926"/>
                </a:lnTo>
                <a:lnTo>
                  <a:pt x="215067" y="19995"/>
                </a:lnTo>
                <a:lnTo>
                  <a:pt x="213238" y="43160"/>
                </a:lnTo>
                <a:lnTo>
                  <a:pt x="193122" y="70592"/>
                </a:lnTo>
                <a:lnTo>
                  <a:pt x="179101" y="65715"/>
                </a:lnTo>
                <a:lnTo>
                  <a:pt x="182758" y="82174"/>
                </a:lnTo>
                <a:lnTo>
                  <a:pt x="171786" y="101681"/>
                </a:lnTo>
                <a:lnTo>
                  <a:pt x="142525" y="125456"/>
                </a:lnTo>
                <a:lnTo>
                  <a:pt x="121798" y="148011"/>
                </a:lnTo>
                <a:lnTo>
                  <a:pt x="107168" y="148011"/>
                </a:lnTo>
                <a:lnTo>
                  <a:pt x="93757" y="155326"/>
                </a:lnTo>
                <a:lnTo>
                  <a:pt x="74859" y="163251"/>
                </a:lnTo>
                <a:lnTo>
                  <a:pt x="57790" y="164470"/>
                </a:lnTo>
                <a:lnTo>
                  <a:pt x="51694" y="189464"/>
                </a:lnTo>
                <a:lnTo>
                  <a:pt x="38283" y="210800"/>
                </a:lnTo>
                <a:lnTo>
                  <a:pt x="38893" y="246766"/>
                </a:lnTo>
                <a:lnTo>
                  <a:pt x="43770" y="271150"/>
                </a:lnTo>
                <a:lnTo>
                  <a:pt x="50475" y="289438"/>
                </a:lnTo>
                <a:lnTo>
                  <a:pt x="45598" y="314432"/>
                </a:lnTo>
                <a:lnTo>
                  <a:pt x="27920" y="343693"/>
                </a:lnTo>
                <a:lnTo>
                  <a:pt x="26701" y="356494"/>
                </a:lnTo>
                <a:lnTo>
                  <a:pt x="10851" y="363200"/>
                </a:lnTo>
                <a:lnTo>
                  <a:pt x="2926" y="391241"/>
                </a:lnTo>
                <a:lnTo>
                  <a:pt x="4146" y="419283"/>
                </a:lnTo>
                <a:lnTo>
                  <a:pt x="13899" y="449763"/>
                </a:lnTo>
                <a:lnTo>
                  <a:pt x="13290" y="484510"/>
                </a:lnTo>
                <a:lnTo>
                  <a:pt x="20605" y="504627"/>
                </a:lnTo>
                <a:lnTo>
                  <a:pt x="46208" y="518648"/>
                </a:lnTo>
                <a:lnTo>
                  <a:pt x="64496" y="529011"/>
                </a:lnTo>
                <a:lnTo>
                  <a:pt x="94976" y="512552"/>
                </a:lnTo>
                <a:lnTo>
                  <a:pt x="123018" y="503408"/>
                </a:lnTo>
                <a:lnTo>
                  <a:pt x="141915" y="458297"/>
                </a:lnTo>
                <a:lnTo>
                  <a:pt x="158984" y="404043"/>
                </a:lnTo>
                <a:lnTo>
                  <a:pt x="185197" y="330891"/>
                </a:lnTo>
                <a:lnTo>
                  <a:pt x="205314" y="277246"/>
                </a:lnTo>
                <a:lnTo>
                  <a:pt x="221773" y="232136"/>
                </a:lnTo>
                <a:lnTo>
                  <a:pt x="226650" y="199217"/>
                </a:lnTo>
                <a:lnTo>
                  <a:pt x="236403" y="190073"/>
                </a:lnTo>
                <a:lnTo>
                  <a:pt x="240670" y="173614"/>
                </a:lnTo>
                <a:lnTo>
                  <a:pt x="235794" y="144963"/>
                </a:lnTo>
                <a:lnTo>
                  <a:pt x="243109" y="133381"/>
                </a:lnTo>
                <a:lnTo>
                  <a:pt x="252862" y="156545"/>
                </a:lnTo>
                <a:lnTo>
                  <a:pt x="259568" y="144963"/>
                </a:lnTo>
                <a:lnTo>
                  <a:pt x="264445" y="126065"/>
                </a:lnTo>
                <a:lnTo>
                  <a:pt x="256520" y="108387"/>
                </a:lnTo>
                <a:lnTo>
                  <a:pt x="253472" y="6144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A6E1D156-7A6D-446D-82A5-F66E6743031B}"/>
              </a:ext>
            </a:extLst>
          </p:cNvPr>
          <p:cNvSpPr/>
          <p:nvPr/>
        </p:nvSpPr>
        <p:spPr>
          <a:xfrm>
            <a:off x="3190902" y="3118027"/>
            <a:ext cx="780161" cy="607374"/>
          </a:xfrm>
          <a:custGeom>
            <a:avLst/>
            <a:gdLst>
              <a:gd name="connsiteX0" fmla="*/ 577169 w 908304"/>
              <a:gd name="connsiteY0" fmla="*/ 269931 h 707136"/>
              <a:gd name="connsiteX1" fmla="*/ 555224 w 908304"/>
              <a:gd name="connsiteY1" fmla="*/ 261396 h 707136"/>
              <a:gd name="connsiteX2" fmla="*/ 531449 w 908304"/>
              <a:gd name="connsiteY2" fmla="*/ 249204 h 707136"/>
              <a:gd name="connsiteX3" fmla="*/ 526572 w 908304"/>
              <a:gd name="connsiteY3" fmla="*/ 230916 h 707136"/>
              <a:gd name="connsiteX4" fmla="*/ 525353 w 908304"/>
              <a:gd name="connsiteY4" fmla="*/ 203484 h 707136"/>
              <a:gd name="connsiteX5" fmla="*/ 510723 w 908304"/>
              <a:gd name="connsiteY5" fmla="*/ 181539 h 707136"/>
              <a:gd name="connsiteX6" fmla="*/ 504627 w 908304"/>
              <a:gd name="connsiteY6" fmla="*/ 158984 h 707136"/>
              <a:gd name="connsiteX7" fmla="*/ 494873 w 908304"/>
              <a:gd name="connsiteY7" fmla="*/ 132161 h 707136"/>
              <a:gd name="connsiteX8" fmla="*/ 475976 w 908304"/>
              <a:gd name="connsiteY8" fmla="*/ 116921 h 707136"/>
              <a:gd name="connsiteX9" fmla="*/ 449153 w 908304"/>
              <a:gd name="connsiteY9" fmla="*/ 117531 h 707136"/>
              <a:gd name="connsiteX10" fmla="*/ 419892 w 908304"/>
              <a:gd name="connsiteY10" fmla="*/ 148011 h 707136"/>
              <a:gd name="connsiteX11" fmla="*/ 395508 w 908304"/>
              <a:gd name="connsiteY11" fmla="*/ 136428 h 707136"/>
              <a:gd name="connsiteX12" fmla="*/ 382097 w 908304"/>
              <a:gd name="connsiteY12" fmla="*/ 124846 h 707136"/>
              <a:gd name="connsiteX13" fmla="*/ 379659 w 908304"/>
              <a:gd name="connsiteY13" fmla="*/ 103510 h 707136"/>
              <a:gd name="connsiteX14" fmla="*/ 374782 w 908304"/>
              <a:gd name="connsiteY14" fmla="*/ 83393 h 707136"/>
              <a:gd name="connsiteX15" fmla="*/ 360152 w 908304"/>
              <a:gd name="connsiteY15" fmla="*/ 66324 h 707136"/>
              <a:gd name="connsiteX16" fmla="*/ 347350 w 908304"/>
              <a:gd name="connsiteY16" fmla="*/ 54132 h 707136"/>
              <a:gd name="connsiteX17" fmla="*/ 339425 w 908304"/>
              <a:gd name="connsiteY17" fmla="*/ 40721 h 707136"/>
              <a:gd name="connsiteX18" fmla="*/ 282732 w 908304"/>
              <a:gd name="connsiteY18" fmla="*/ 40721 h 707136"/>
              <a:gd name="connsiteX19" fmla="*/ 277856 w 908304"/>
              <a:gd name="connsiteY19" fmla="*/ 56571 h 707136"/>
              <a:gd name="connsiteX20" fmla="*/ 251643 w 908304"/>
              <a:gd name="connsiteY20" fmla="*/ 56571 h 707136"/>
              <a:gd name="connsiteX21" fmla="*/ 186416 w 908304"/>
              <a:gd name="connsiteY21" fmla="*/ 56571 h 707136"/>
              <a:gd name="connsiteX22" fmla="*/ 121188 w 908304"/>
              <a:gd name="connsiteY22" fmla="*/ 29748 h 707136"/>
              <a:gd name="connsiteX23" fmla="*/ 77907 w 908304"/>
              <a:gd name="connsiteY23" fmla="*/ 10851 h 707136"/>
              <a:gd name="connsiteX24" fmla="*/ 84003 w 908304"/>
              <a:gd name="connsiteY24" fmla="*/ 2926 h 707136"/>
              <a:gd name="connsiteX25" fmla="*/ 41331 w 908304"/>
              <a:gd name="connsiteY25" fmla="*/ 7193 h 707136"/>
              <a:gd name="connsiteX26" fmla="*/ 2926 w 908304"/>
              <a:gd name="connsiteY26" fmla="*/ 10241 h 707136"/>
              <a:gd name="connsiteX27" fmla="*/ 4145 w 908304"/>
              <a:gd name="connsiteY27" fmla="*/ 44988 h 707136"/>
              <a:gd name="connsiteX28" fmla="*/ 8412 w 908304"/>
              <a:gd name="connsiteY28" fmla="*/ 76078 h 707136"/>
              <a:gd name="connsiteX29" fmla="*/ 12680 w 908304"/>
              <a:gd name="connsiteY29" fmla="*/ 101072 h 707136"/>
              <a:gd name="connsiteX30" fmla="*/ 17556 w 908304"/>
              <a:gd name="connsiteY30" fmla="*/ 125456 h 707136"/>
              <a:gd name="connsiteX31" fmla="*/ 33406 w 908304"/>
              <a:gd name="connsiteY31" fmla="*/ 136428 h 707136"/>
              <a:gd name="connsiteX32" fmla="*/ 51084 w 908304"/>
              <a:gd name="connsiteY32" fmla="*/ 163860 h 707136"/>
              <a:gd name="connsiteX33" fmla="*/ 44988 w 908304"/>
              <a:gd name="connsiteY33" fmla="*/ 181539 h 707136"/>
              <a:gd name="connsiteX34" fmla="*/ 28529 w 908304"/>
              <a:gd name="connsiteY34" fmla="*/ 195560 h 707136"/>
              <a:gd name="connsiteX35" fmla="*/ 15728 w 908304"/>
              <a:gd name="connsiteY35" fmla="*/ 193731 h 707136"/>
              <a:gd name="connsiteX36" fmla="*/ 12070 w 908304"/>
              <a:gd name="connsiteY36" fmla="*/ 196779 h 707136"/>
              <a:gd name="connsiteX37" fmla="*/ 26091 w 908304"/>
              <a:gd name="connsiteY37" fmla="*/ 219334 h 707136"/>
              <a:gd name="connsiteX38" fmla="*/ 43769 w 908304"/>
              <a:gd name="connsiteY38" fmla="*/ 228478 h 707136"/>
              <a:gd name="connsiteX39" fmla="*/ 49865 w 908304"/>
              <a:gd name="connsiteY39" fmla="*/ 238841 h 707136"/>
              <a:gd name="connsiteX40" fmla="*/ 55352 w 908304"/>
              <a:gd name="connsiteY40" fmla="*/ 233355 h 707136"/>
              <a:gd name="connsiteX41" fmla="*/ 74249 w 908304"/>
              <a:gd name="connsiteY41" fmla="*/ 251033 h 707136"/>
              <a:gd name="connsiteX42" fmla="*/ 87051 w 908304"/>
              <a:gd name="connsiteY42" fmla="*/ 263225 h 707136"/>
              <a:gd name="connsiteX43" fmla="*/ 87660 w 908304"/>
              <a:gd name="connsiteY43" fmla="*/ 283952 h 707136"/>
              <a:gd name="connsiteX44" fmla="*/ 80345 w 908304"/>
              <a:gd name="connsiteY44" fmla="*/ 312603 h 707136"/>
              <a:gd name="connsiteX45" fmla="*/ 95585 w 908304"/>
              <a:gd name="connsiteY45" fmla="*/ 322356 h 707136"/>
              <a:gd name="connsiteX46" fmla="*/ 115702 w 908304"/>
              <a:gd name="connsiteY46" fmla="*/ 341254 h 707136"/>
              <a:gd name="connsiteX47" fmla="*/ 133380 w 908304"/>
              <a:gd name="connsiteY47" fmla="*/ 363200 h 707136"/>
              <a:gd name="connsiteX48" fmla="*/ 137648 w 908304"/>
              <a:gd name="connsiteY48" fmla="*/ 386974 h 707136"/>
              <a:gd name="connsiteX49" fmla="*/ 143744 w 908304"/>
              <a:gd name="connsiteY49" fmla="*/ 386974 h 707136"/>
              <a:gd name="connsiteX50" fmla="*/ 160203 w 908304"/>
              <a:gd name="connsiteY50" fmla="*/ 372953 h 707136"/>
              <a:gd name="connsiteX51" fmla="*/ 162641 w 908304"/>
              <a:gd name="connsiteY51" fmla="*/ 365638 h 707136"/>
              <a:gd name="connsiteX52" fmla="*/ 153497 w 908304"/>
              <a:gd name="connsiteY52" fmla="*/ 348569 h 707136"/>
              <a:gd name="connsiteX53" fmla="*/ 143744 w 908304"/>
              <a:gd name="connsiteY53" fmla="*/ 330891 h 707136"/>
              <a:gd name="connsiteX54" fmla="*/ 127894 w 908304"/>
              <a:gd name="connsiteY54" fmla="*/ 329672 h 707136"/>
              <a:gd name="connsiteX55" fmla="*/ 130332 w 908304"/>
              <a:gd name="connsiteY55" fmla="*/ 308945 h 707136"/>
              <a:gd name="connsiteX56" fmla="*/ 124846 w 908304"/>
              <a:gd name="connsiteY56" fmla="*/ 290657 h 707136"/>
              <a:gd name="connsiteX57" fmla="*/ 118750 w 908304"/>
              <a:gd name="connsiteY57" fmla="*/ 273588 h 707136"/>
              <a:gd name="connsiteX58" fmla="*/ 115702 w 908304"/>
              <a:gd name="connsiteY58" fmla="*/ 237622 h 707136"/>
              <a:gd name="connsiteX59" fmla="*/ 99852 w 908304"/>
              <a:gd name="connsiteY59" fmla="*/ 218115 h 707136"/>
              <a:gd name="connsiteX60" fmla="*/ 96195 w 908304"/>
              <a:gd name="connsiteY60" fmla="*/ 204094 h 707136"/>
              <a:gd name="connsiteX61" fmla="*/ 88880 w 908304"/>
              <a:gd name="connsiteY61" fmla="*/ 194340 h 707136"/>
              <a:gd name="connsiteX62" fmla="*/ 88880 w 908304"/>
              <a:gd name="connsiteY62" fmla="*/ 169347 h 707136"/>
              <a:gd name="connsiteX63" fmla="*/ 82784 w 908304"/>
              <a:gd name="connsiteY63" fmla="*/ 169956 h 707136"/>
              <a:gd name="connsiteX64" fmla="*/ 82174 w 908304"/>
              <a:gd name="connsiteY64" fmla="*/ 156545 h 707136"/>
              <a:gd name="connsiteX65" fmla="*/ 77907 w 908304"/>
              <a:gd name="connsiteY65" fmla="*/ 153497 h 707136"/>
              <a:gd name="connsiteX66" fmla="*/ 75468 w 908304"/>
              <a:gd name="connsiteY66" fmla="*/ 144963 h 707136"/>
              <a:gd name="connsiteX67" fmla="*/ 59009 w 908304"/>
              <a:gd name="connsiteY67" fmla="*/ 118140 h 707136"/>
              <a:gd name="connsiteX68" fmla="*/ 52304 w 908304"/>
              <a:gd name="connsiteY68" fmla="*/ 102291 h 707136"/>
              <a:gd name="connsiteX69" fmla="*/ 58400 w 908304"/>
              <a:gd name="connsiteY69" fmla="*/ 73030 h 707136"/>
              <a:gd name="connsiteX70" fmla="*/ 59009 w 908304"/>
              <a:gd name="connsiteY70" fmla="*/ 54742 h 707136"/>
              <a:gd name="connsiteX71" fmla="*/ 69982 w 908304"/>
              <a:gd name="connsiteY71" fmla="*/ 38892 h 707136"/>
              <a:gd name="connsiteX72" fmla="*/ 84612 w 908304"/>
              <a:gd name="connsiteY72" fmla="*/ 49256 h 707136"/>
              <a:gd name="connsiteX73" fmla="*/ 96195 w 908304"/>
              <a:gd name="connsiteY73" fmla="*/ 48036 h 707136"/>
              <a:gd name="connsiteX74" fmla="*/ 115092 w 908304"/>
              <a:gd name="connsiteY74" fmla="*/ 63276 h 707136"/>
              <a:gd name="connsiteX75" fmla="*/ 109606 w 908304"/>
              <a:gd name="connsiteY75" fmla="*/ 77907 h 707136"/>
              <a:gd name="connsiteX76" fmla="*/ 112044 w 908304"/>
              <a:gd name="connsiteY76" fmla="*/ 107777 h 707136"/>
              <a:gd name="connsiteX77" fmla="*/ 121188 w 908304"/>
              <a:gd name="connsiteY77" fmla="*/ 136428 h 707136"/>
              <a:gd name="connsiteX78" fmla="*/ 118750 w 908304"/>
              <a:gd name="connsiteY78" fmla="*/ 148620 h 707136"/>
              <a:gd name="connsiteX79" fmla="*/ 129113 w 908304"/>
              <a:gd name="connsiteY79" fmla="*/ 167518 h 707136"/>
              <a:gd name="connsiteX80" fmla="*/ 143134 w 908304"/>
              <a:gd name="connsiteY80" fmla="*/ 188244 h 707136"/>
              <a:gd name="connsiteX81" fmla="*/ 159593 w 908304"/>
              <a:gd name="connsiteY81" fmla="*/ 191292 h 707136"/>
              <a:gd name="connsiteX82" fmla="*/ 161422 w 908304"/>
              <a:gd name="connsiteY82" fmla="*/ 218115 h 707136"/>
              <a:gd name="connsiteX83" fmla="*/ 176052 w 908304"/>
              <a:gd name="connsiteY83" fmla="*/ 237012 h 707136"/>
              <a:gd name="connsiteX84" fmla="*/ 191292 w 908304"/>
              <a:gd name="connsiteY84" fmla="*/ 246156 h 707136"/>
              <a:gd name="connsiteX85" fmla="*/ 180320 w 908304"/>
              <a:gd name="connsiteY85" fmla="*/ 270540 h 707136"/>
              <a:gd name="connsiteX86" fmla="*/ 184587 w 908304"/>
              <a:gd name="connsiteY86" fmla="*/ 279684 h 707136"/>
              <a:gd name="connsiteX87" fmla="*/ 209580 w 908304"/>
              <a:gd name="connsiteY87" fmla="*/ 295534 h 707136"/>
              <a:gd name="connsiteX88" fmla="*/ 221163 w 908304"/>
              <a:gd name="connsiteY88" fmla="*/ 319918 h 707136"/>
              <a:gd name="connsiteX89" fmla="*/ 248595 w 908304"/>
              <a:gd name="connsiteY89" fmla="*/ 349788 h 707136"/>
              <a:gd name="connsiteX90" fmla="*/ 271760 w 908304"/>
              <a:gd name="connsiteY90" fmla="*/ 388803 h 707136"/>
              <a:gd name="connsiteX91" fmla="*/ 279684 w 908304"/>
              <a:gd name="connsiteY91" fmla="*/ 408310 h 707136"/>
              <a:gd name="connsiteX92" fmla="*/ 279684 w 908304"/>
              <a:gd name="connsiteY92" fmla="*/ 423550 h 707136"/>
              <a:gd name="connsiteX93" fmla="*/ 288219 w 908304"/>
              <a:gd name="connsiteY93" fmla="*/ 441228 h 707136"/>
              <a:gd name="connsiteX94" fmla="*/ 286390 w 908304"/>
              <a:gd name="connsiteY94" fmla="*/ 454640 h 707136"/>
              <a:gd name="connsiteX95" fmla="*/ 276636 w 908304"/>
              <a:gd name="connsiteY95" fmla="*/ 464393 h 707136"/>
              <a:gd name="connsiteX96" fmla="*/ 278465 w 908304"/>
              <a:gd name="connsiteY96" fmla="*/ 475366 h 707136"/>
              <a:gd name="connsiteX97" fmla="*/ 266883 w 908304"/>
              <a:gd name="connsiteY97" fmla="*/ 479633 h 707136"/>
              <a:gd name="connsiteX98" fmla="*/ 271760 w 908304"/>
              <a:gd name="connsiteY98" fmla="*/ 498531 h 707136"/>
              <a:gd name="connsiteX99" fmla="*/ 285171 w 908304"/>
              <a:gd name="connsiteY99" fmla="*/ 522915 h 707136"/>
              <a:gd name="connsiteX100" fmla="*/ 317480 w 908304"/>
              <a:gd name="connsiteY100" fmla="*/ 544860 h 707136"/>
              <a:gd name="connsiteX101" fmla="*/ 329062 w 908304"/>
              <a:gd name="connsiteY101" fmla="*/ 562539 h 707136"/>
              <a:gd name="connsiteX102" fmla="*/ 361980 w 908304"/>
              <a:gd name="connsiteY102" fmla="*/ 574731 h 707136"/>
              <a:gd name="connsiteX103" fmla="*/ 380268 w 908304"/>
              <a:gd name="connsiteY103" fmla="*/ 577169 h 707136"/>
              <a:gd name="connsiteX104" fmla="*/ 387584 w 908304"/>
              <a:gd name="connsiteY104" fmla="*/ 587532 h 707136"/>
              <a:gd name="connsiteX105" fmla="*/ 413187 w 908304"/>
              <a:gd name="connsiteY105" fmla="*/ 605820 h 707136"/>
              <a:gd name="connsiteX106" fmla="*/ 449153 w 908304"/>
              <a:gd name="connsiteY106" fmla="*/ 624108 h 707136"/>
              <a:gd name="connsiteX107" fmla="*/ 473537 w 908304"/>
              <a:gd name="connsiteY107" fmla="*/ 629595 h 707136"/>
              <a:gd name="connsiteX108" fmla="*/ 502798 w 908304"/>
              <a:gd name="connsiteY108" fmla="*/ 647273 h 707136"/>
              <a:gd name="connsiteX109" fmla="*/ 527182 w 908304"/>
              <a:gd name="connsiteY109" fmla="*/ 654588 h 707136"/>
              <a:gd name="connsiteX110" fmla="*/ 549737 w 908304"/>
              <a:gd name="connsiteY110" fmla="*/ 664952 h 707136"/>
              <a:gd name="connsiteX111" fmla="*/ 567416 w 908304"/>
              <a:gd name="connsiteY111" fmla="*/ 660684 h 707136"/>
              <a:gd name="connsiteX112" fmla="*/ 596676 w 908304"/>
              <a:gd name="connsiteY112" fmla="*/ 646054 h 707136"/>
              <a:gd name="connsiteX113" fmla="*/ 615574 w 908304"/>
              <a:gd name="connsiteY113" fmla="*/ 643616 h 707136"/>
              <a:gd name="connsiteX114" fmla="*/ 642396 w 908304"/>
              <a:gd name="connsiteY114" fmla="*/ 653369 h 707136"/>
              <a:gd name="connsiteX115" fmla="*/ 658246 w 908304"/>
              <a:gd name="connsiteY115" fmla="*/ 666171 h 707136"/>
              <a:gd name="connsiteX116" fmla="*/ 691774 w 908304"/>
              <a:gd name="connsiteY116" fmla="*/ 708233 h 707136"/>
              <a:gd name="connsiteX117" fmla="*/ 694212 w 908304"/>
              <a:gd name="connsiteY117" fmla="*/ 696651 h 707136"/>
              <a:gd name="connsiteX118" fmla="*/ 699089 w 908304"/>
              <a:gd name="connsiteY118" fmla="*/ 687507 h 707136"/>
              <a:gd name="connsiteX119" fmla="*/ 694822 w 908304"/>
              <a:gd name="connsiteY119" fmla="*/ 680192 h 707136"/>
              <a:gd name="connsiteX120" fmla="*/ 714939 w 908304"/>
              <a:gd name="connsiteY120" fmla="*/ 648492 h 707136"/>
              <a:gd name="connsiteX121" fmla="*/ 758220 w 908304"/>
              <a:gd name="connsiteY121" fmla="*/ 648492 h 707136"/>
              <a:gd name="connsiteX122" fmla="*/ 760659 w 908304"/>
              <a:gd name="connsiteY122" fmla="*/ 635691 h 707136"/>
              <a:gd name="connsiteX123" fmla="*/ 755782 w 908304"/>
              <a:gd name="connsiteY123" fmla="*/ 633252 h 707136"/>
              <a:gd name="connsiteX124" fmla="*/ 752734 w 908304"/>
              <a:gd name="connsiteY124" fmla="*/ 624718 h 707136"/>
              <a:gd name="connsiteX125" fmla="*/ 741152 w 908304"/>
              <a:gd name="connsiteY125" fmla="*/ 615574 h 707136"/>
              <a:gd name="connsiteX126" fmla="*/ 730179 w 908304"/>
              <a:gd name="connsiteY126" fmla="*/ 602772 h 707136"/>
              <a:gd name="connsiteX127" fmla="*/ 746028 w 908304"/>
              <a:gd name="connsiteY127" fmla="*/ 602772 h 707136"/>
              <a:gd name="connsiteX128" fmla="*/ 748467 w 908304"/>
              <a:gd name="connsiteY128" fmla="*/ 580827 h 707136"/>
              <a:gd name="connsiteX129" fmla="*/ 780166 w 908304"/>
              <a:gd name="connsiteY129" fmla="*/ 580827 h 707136"/>
              <a:gd name="connsiteX130" fmla="*/ 811256 w 908304"/>
              <a:gd name="connsiteY130" fmla="*/ 581436 h 707136"/>
              <a:gd name="connsiteX131" fmla="*/ 811865 w 908304"/>
              <a:gd name="connsiteY131" fmla="*/ 575340 h 707136"/>
              <a:gd name="connsiteX132" fmla="*/ 816132 w 908304"/>
              <a:gd name="connsiteY132" fmla="*/ 573512 h 707136"/>
              <a:gd name="connsiteX133" fmla="*/ 821619 w 908304"/>
              <a:gd name="connsiteY133" fmla="*/ 578388 h 707136"/>
              <a:gd name="connsiteX134" fmla="*/ 836859 w 908304"/>
              <a:gd name="connsiteY134" fmla="*/ 554614 h 707136"/>
              <a:gd name="connsiteX135" fmla="*/ 842955 w 908304"/>
              <a:gd name="connsiteY135" fmla="*/ 554614 h 707136"/>
              <a:gd name="connsiteX136" fmla="*/ 850270 w 908304"/>
              <a:gd name="connsiteY136" fmla="*/ 554004 h 707136"/>
              <a:gd name="connsiteX137" fmla="*/ 857585 w 908304"/>
              <a:gd name="connsiteY137" fmla="*/ 563758 h 707136"/>
              <a:gd name="connsiteX138" fmla="*/ 869777 w 908304"/>
              <a:gd name="connsiteY138" fmla="*/ 533278 h 707136"/>
              <a:gd name="connsiteX139" fmla="*/ 877092 w 908304"/>
              <a:gd name="connsiteY139" fmla="*/ 516819 h 707136"/>
              <a:gd name="connsiteX140" fmla="*/ 871606 w 908304"/>
              <a:gd name="connsiteY140" fmla="*/ 510113 h 707136"/>
              <a:gd name="connsiteX141" fmla="*/ 882579 w 908304"/>
              <a:gd name="connsiteY141" fmla="*/ 486339 h 707136"/>
              <a:gd name="connsiteX142" fmla="*/ 903915 w 908304"/>
              <a:gd name="connsiteY142" fmla="*/ 463174 h 707136"/>
              <a:gd name="connsiteX143" fmla="*/ 907572 w 908304"/>
              <a:gd name="connsiteY143" fmla="*/ 444276 h 707136"/>
              <a:gd name="connsiteX144" fmla="*/ 900257 w 908304"/>
              <a:gd name="connsiteY144" fmla="*/ 436352 h 707136"/>
              <a:gd name="connsiteX145" fmla="*/ 879531 w 908304"/>
              <a:gd name="connsiteY145" fmla="*/ 439400 h 707136"/>
              <a:gd name="connsiteX146" fmla="*/ 850270 w 908304"/>
              <a:gd name="connsiteY146" fmla="*/ 438180 h 707136"/>
              <a:gd name="connsiteX147" fmla="*/ 813694 w 908304"/>
              <a:gd name="connsiteY147" fmla="*/ 447324 h 707136"/>
              <a:gd name="connsiteX148" fmla="*/ 789310 w 908304"/>
              <a:gd name="connsiteY148" fmla="*/ 457688 h 707136"/>
              <a:gd name="connsiteX149" fmla="*/ 781995 w 908304"/>
              <a:gd name="connsiteY149" fmla="*/ 468660 h 707136"/>
              <a:gd name="connsiteX150" fmla="*/ 774680 w 908304"/>
              <a:gd name="connsiteY150" fmla="*/ 501579 h 707136"/>
              <a:gd name="connsiteX151" fmla="*/ 763707 w 908304"/>
              <a:gd name="connsiteY151" fmla="*/ 524134 h 707136"/>
              <a:gd name="connsiteX152" fmla="*/ 739932 w 908304"/>
              <a:gd name="connsiteY152" fmla="*/ 539984 h 707136"/>
              <a:gd name="connsiteX153" fmla="*/ 717987 w 908304"/>
              <a:gd name="connsiteY153" fmla="*/ 546689 h 707136"/>
              <a:gd name="connsiteX154" fmla="*/ 691774 w 908304"/>
              <a:gd name="connsiteY154" fmla="*/ 553395 h 707136"/>
              <a:gd name="connsiteX155" fmla="*/ 665561 w 908304"/>
              <a:gd name="connsiteY155" fmla="*/ 557052 h 707136"/>
              <a:gd name="connsiteX156" fmla="*/ 634472 w 908304"/>
              <a:gd name="connsiteY156" fmla="*/ 568025 h 707136"/>
              <a:gd name="connsiteX157" fmla="*/ 622889 w 908304"/>
              <a:gd name="connsiteY157" fmla="*/ 552176 h 707136"/>
              <a:gd name="connsiteX158" fmla="*/ 588752 w 908304"/>
              <a:gd name="connsiteY158" fmla="*/ 541812 h 707136"/>
              <a:gd name="connsiteX159" fmla="*/ 577779 w 908304"/>
              <a:gd name="connsiteY159" fmla="*/ 522305 h 707136"/>
              <a:gd name="connsiteX160" fmla="*/ 573512 w 908304"/>
              <a:gd name="connsiteY160" fmla="*/ 500360 h 707136"/>
              <a:gd name="connsiteX161" fmla="*/ 555224 w 908304"/>
              <a:gd name="connsiteY161" fmla="*/ 471708 h 707136"/>
              <a:gd name="connsiteX162" fmla="*/ 552785 w 908304"/>
              <a:gd name="connsiteY162" fmla="*/ 441228 h 707136"/>
              <a:gd name="connsiteX163" fmla="*/ 545470 w 908304"/>
              <a:gd name="connsiteY163" fmla="*/ 422331 h 707136"/>
              <a:gd name="connsiteX164" fmla="*/ 542422 w 908304"/>
              <a:gd name="connsiteY164" fmla="*/ 401604 h 707136"/>
              <a:gd name="connsiteX165" fmla="*/ 549128 w 908304"/>
              <a:gd name="connsiteY165" fmla="*/ 382707 h 707136"/>
              <a:gd name="connsiteX166" fmla="*/ 560100 w 908304"/>
              <a:gd name="connsiteY166" fmla="*/ 330281 h 707136"/>
              <a:gd name="connsiteX167" fmla="*/ 571073 w 908304"/>
              <a:gd name="connsiteY167" fmla="*/ 302849 h 707136"/>
              <a:gd name="connsiteX168" fmla="*/ 589971 w 908304"/>
              <a:gd name="connsiteY168" fmla="*/ 268712 h 707136"/>
              <a:gd name="connsiteX169" fmla="*/ 577169 w 908304"/>
              <a:gd name="connsiteY169" fmla="*/ 269931 h 70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908304" h="707136">
                <a:moveTo>
                  <a:pt x="577169" y="269931"/>
                </a:moveTo>
                <a:lnTo>
                  <a:pt x="555224" y="261396"/>
                </a:lnTo>
                <a:lnTo>
                  <a:pt x="531449" y="249204"/>
                </a:lnTo>
                <a:lnTo>
                  <a:pt x="526572" y="230916"/>
                </a:lnTo>
                <a:lnTo>
                  <a:pt x="525353" y="203484"/>
                </a:lnTo>
                <a:lnTo>
                  <a:pt x="510723" y="181539"/>
                </a:lnTo>
                <a:lnTo>
                  <a:pt x="504627" y="158984"/>
                </a:lnTo>
                <a:lnTo>
                  <a:pt x="494873" y="132161"/>
                </a:lnTo>
                <a:lnTo>
                  <a:pt x="475976" y="116921"/>
                </a:lnTo>
                <a:lnTo>
                  <a:pt x="449153" y="117531"/>
                </a:lnTo>
                <a:lnTo>
                  <a:pt x="419892" y="148011"/>
                </a:lnTo>
                <a:lnTo>
                  <a:pt x="395508" y="136428"/>
                </a:lnTo>
                <a:lnTo>
                  <a:pt x="382097" y="124846"/>
                </a:lnTo>
                <a:lnTo>
                  <a:pt x="379659" y="103510"/>
                </a:lnTo>
                <a:lnTo>
                  <a:pt x="374782" y="83393"/>
                </a:lnTo>
                <a:lnTo>
                  <a:pt x="360152" y="66324"/>
                </a:lnTo>
                <a:lnTo>
                  <a:pt x="347350" y="54132"/>
                </a:lnTo>
                <a:lnTo>
                  <a:pt x="339425" y="40721"/>
                </a:lnTo>
                <a:lnTo>
                  <a:pt x="282732" y="40721"/>
                </a:lnTo>
                <a:lnTo>
                  <a:pt x="277856" y="56571"/>
                </a:lnTo>
                <a:lnTo>
                  <a:pt x="251643" y="56571"/>
                </a:lnTo>
                <a:lnTo>
                  <a:pt x="186416" y="56571"/>
                </a:lnTo>
                <a:lnTo>
                  <a:pt x="121188" y="29748"/>
                </a:lnTo>
                <a:lnTo>
                  <a:pt x="77907" y="10851"/>
                </a:lnTo>
                <a:lnTo>
                  <a:pt x="84003" y="2926"/>
                </a:lnTo>
                <a:lnTo>
                  <a:pt x="41331" y="7193"/>
                </a:lnTo>
                <a:lnTo>
                  <a:pt x="2926" y="10241"/>
                </a:lnTo>
                <a:lnTo>
                  <a:pt x="4145" y="44988"/>
                </a:lnTo>
                <a:lnTo>
                  <a:pt x="8412" y="76078"/>
                </a:lnTo>
                <a:lnTo>
                  <a:pt x="12680" y="101072"/>
                </a:lnTo>
                <a:lnTo>
                  <a:pt x="17556" y="125456"/>
                </a:lnTo>
                <a:lnTo>
                  <a:pt x="33406" y="136428"/>
                </a:lnTo>
                <a:lnTo>
                  <a:pt x="51084" y="163860"/>
                </a:lnTo>
                <a:lnTo>
                  <a:pt x="44988" y="181539"/>
                </a:lnTo>
                <a:lnTo>
                  <a:pt x="28529" y="195560"/>
                </a:lnTo>
                <a:lnTo>
                  <a:pt x="15728" y="193731"/>
                </a:lnTo>
                <a:lnTo>
                  <a:pt x="12070" y="196779"/>
                </a:lnTo>
                <a:lnTo>
                  <a:pt x="26091" y="219334"/>
                </a:lnTo>
                <a:lnTo>
                  <a:pt x="43769" y="228478"/>
                </a:lnTo>
                <a:lnTo>
                  <a:pt x="49865" y="238841"/>
                </a:lnTo>
                <a:lnTo>
                  <a:pt x="55352" y="233355"/>
                </a:lnTo>
                <a:lnTo>
                  <a:pt x="74249" y="251033"/>
                </a:lnTo>
                <a:lnTo>
                  <a:pt x="87051" y="263225"/>
                </a:lnTo>
                <a:lnTo>
                  <a:pt x="87660" y="283952"/>
                </a:lnTo>
                <a:lnTo>
                  <a:pt x="80345" y="312603"/>
                </a:lnTo>
                <a:lnTo>
                  <a:pt x="95585" y="322356"/>
                </a:lnTo>
                <a:lnTo>
                  <a:pt x="115702" y="341254"/>
                </a:lnTo>
                <a:lnTo>
                  <a:pt x="133380" y="363200"/>
                </a:lnTo>
                <a:lnTo>
                  <a:pt x="137648" y="386974"/>
                </a:lnTo>
                <a:lnTo>
                  <a:pt x="143744" y="386974"/>
                </a:lnTo>
                <a:lnTo>
                  <a:pt x="160203" y="372953"/>
                </a:lnTo>
                <a:lnTo>
                  <a:pt x="162641" y="365638"/>
                </a:lnTo>
                <a:lnTo>
                  <a:pt x="153497" y="348569"/>
                </a:lnTo>
                <a:lnTo>
                  <a:pt x="143744" y="330891"/>
                </a:lnTo>
                <a:lnTo>
                  <a:pt x="127894" y="329672"/>
                </a:lnTo>
                <a:lnTo>
                  <a:pt x="130332" y="308945"/>
                </a:lnTo>
                <a:lnTo>
                  <a:pt x="124846" y="290657"/>
                </a:lnTo>
                <a:lnTo>
                  <a:pt x="118750" y="273588"/>
                </a:lnTo>
                <a:lnTo>
                  <a:pt x="115702" y="237622"/>
                </a:lnTo>
                <a:lnTo>
                  <a:pt x="99852" y="218115"/>
                </a:lnTo>
                <a:lnTo>
                  <a:pt x="96195" y="204094"/>
                </a:lnTo>
                <a:lnTo>
                  <a:pt x="88880" y="194340"/>
                </a:lnTo>
                <a:lnTo>
                  <a:pt x="88880" y="169347"/>
                </a:lnTo>
                <a:lnTo>
                  <a:pt x="82784" y="169956"/>
                </a:lnTo>
                <a:lnTo>
                  <a:pt x="82174" y="156545"/>
                </a:lnTo>
                <a:lnTo>
                  <a:pt x="77907" y="153497"/>
                </a:lnTo>
                <a:lnTo>
                  <a:pt x="75468" y="144963"/>
                </a:lnTo>
                <a:lnTo>
                  <a:pt x="59009" y="118140"/>
                </a:lnTo>
                <a:lnTo>
                  <a:pt x="52304" y="102291"/>
                </a:lnTo>
                <a:lnTo>
                  <a:pt x="58400" y="73030"/>
                </a:lnTo>
                <a:lnTo>
                  <a:pt x="59009" y="54742"/>
                </a:lnTo>
                <a:lnTo>
                  <a:pt x="69982" y="38892"/>
                </a:lnTo>
                <a:lnTo>
                  <a:pt x="84612" y="49256"/>
                </a:lnTo>
                <a:lnTo>
                  <a:pt x="96195" y="48036"/>
                </a:lnTo>
                <a:lnTo>
                  <a:pt x="115092" y="63276"/>
                </a:lnTo>
                <a:lnTo>
                  <a:pt x="109606" y="77907"/>
                </a:lnTo>
                <a:lnTo>
                  <a:pt x="112044" y="107777"/>
                </a:lnTo>
                <a:lnTo>
                  <a:pt x="121188" y="136428"/>
                </a:lnTo>
                <a:lnTo>
                  <a:pt x="118750" y="148620"/>
                </a:lnTo>
                <a:lnTo>
                  <a:pt x="129113" y="167518"/>
                </a:lnTo>
                <a:lnTo>
                  <a:pt x="143134" y="188244"/>
                </a:lnTo>
                <a:lnTo>
                  <a:pt x="159593" y="191292"/>
                </a:lnTo>
                <a:lnTo>
                  <a:pt x="161422" y="218115"/>
                </a:lnTo>
                <a:lnTo>
                  <a:pt x="176052" y="237012"/>
                </a:lnTo>
                <a:lnTo>
                  <a:pt x="191292" y="246156"/>
                </a:lnTo>
                <a:lnTo>
                  <a:pt x="180320" y="270540"/>
                </a:lnTo>
                <a:lnTo>
                  <a:pt x="184587" y="279684"/>
                </a:lnTo>
                <a:lnTo>
                  <a:pt x="209580" y="295534"/>
                </a:lnTo>
                <a:lnTo>
                  <a:pt x="221163" y="319918"/>
                </a:lnTo>
                <a:lnTo>
                  <a:pt x="248595" y="349788"/>
                </a:lnTo>
                <a:lnTo>
                  <a:pt x="271760" y="388803"/>
                </a:lnTo>
                <a:lnTo>
                  <a:pt x="279684" y="408310"/>
                </a:lnTo>
                <a:lnTo>
                  <a:pt x="279684" y="423550"/>
                </a:lnTo>
                <a:lnTo>
                  <a:pt x="288219" y="441228"/>
                </a:lnTo>
                <a:lnTo>
                  <a:pt x="286390" y="454640"/>
                </a:lnTo>
                <a:lnTo>
                  <a:pt x="276636" y="464393"/>
                </a:lnTo>
                <a:lnTo>
                  <a:pt x="278465" y="475366"/>
                </a:lnTo>
                <a:lnTo>
                  <a:pt x="266883" y="479633"/>
                </a:lnTo>
                <a:lnTo>
                  <a:pt x="271760" y="498531"/>
                </a:lnTo>
                <a:lnTo>
                  <a:pt x="285171" y="522915"/>
                </a:lnTo>
                <a:lnTo>
                  <a:pt x="317480" y="544860"/>
                </a:lnTo>
                <a:lnTo>
                  <a:pt x="329062" y="562539"/>
                </a:lnTo>
                <a:lnTo>
                  <a:pt x="361980" y="574731"/>
                </a:lnTo>
                <a:lnTo>
                  <a:pt x="380268" y="577169"/>
                </a:lnTo>
                <a:lnTo>
                  <a:pt x="387584" y="587532"/>
                </a:lnTo>
                <a:lnTo>
                  <a:pt x="413187" y="605820"/>
                </a:lnTo>
                <a:lnTo>
                  <a:pt x="449153" y="624108"/>
                </a:lnTo>
                <a:lnTo>
                  <a:pt x="473537" y="629595"/>
                </a:lnTo>
                <a:lnTo>
                  <a:pt x="502798" y="647273"/>
                </a:lnTo>
                <a:lnTo>
                  <a:pt x="527182" y="654588"/>
                </a:lnTo>
                <a:lnTo>
                  <a:pt x="549737" y="664952"/>
                </a:lnTo>
                <a:lnTo>
                  <a:pt x="567416" y="660684"/>
                </a:lnTo>
                <a:lnTo>
                  <a:pt x="596676" y="646054"/>
                </a:lnTo>
                <a:lnTo>
                  <a:pt x="615574" y="643616"/>
                </a:lnTo>
                <a:lnTo>
                  <a:pt x="642396" y="653369"/>
                </a:lnTo>
                <a:lnTo>
                  <a:pt x="658246" y="666171"/>
                </a:lnTo>
                <a:lnTo>
                  <a:pt x="691774" y="708233"/>
                </a:lnTo>
                <a:lnTo>
                  <a:pt x="694212" y="696651"/>
                </a:lnTo>
                <a:lnTo>
                  <a:pt x="699089" y="687507"/>
                </a:lnTo>
                <a:lnTo>
                  <a:pt x="694822" y="680192"/>
                </a:lnTo>
                <a:lnTo>
                  <a:pt x="714939" y="648492"/>
                </a:lnTo>
                <a:lnTo>
                  <a:pt x="758220" y="648492"/>
                </a:lnTo>
                <a:lnTo>
                  <a:pt x="760659" y="635691"/>
                </a:lnTo>
                <a:lnTo>
                  <a:pt x="755782" y="633252"/>
                </a:lnTo>
                <a:lnTo>
                  <a:pt x="752734" y="624718"/>
                </a:lnTo>
                <a:lnTo>
                  <a:pt x="741152" y="615574"/>
                </a:lnTo>
                <a:lnTo>
                  <a:pt x="730179" y="602772"/>
                </a:lnTo>
                <a:lnTo>
                  <a:pt x="746028" y="602772"/>
                </a:lnTo>
                <a:lnTo>
                  <a:pt x="748467" y="580827"/>
                </a:lnTo>
                <a:lnTo>
                  <a:pt x="780166" y="580827"/>
                </a:lnTo>
                <a:lnTo>
                  <a:pt x="811256" y="581436"/>
                </a:lnTo>
                <a:lnTo>
                  <a:pt x="811865" y="575340"/>
                </a:lnTo>
                <a:lnTo>
                  <a:pt x="816132" y="573512"/>
                </a:lnTo>
                <a:lnTo>
                  <a:pt x="821619" y="578388"/>
                </a:lnTo>
                <a:lnTo>
                  <a:pt x="836859" y="554614"/>
                </a:lnTo>
                <a:lnTo>
                  <a:pt x="842955" y="554614"/>
                </a:lnTo>
                <a:lnTo>
                  <a:pt x="850270" y="554004"/>
                </a:lnTo>
                <a:lnTo>
                  <a:pt x="857585" y="563758"/>
                </a:lnTo>
                <a:lnTo>
                  <a:pt x="869777" y="533278"/>
                </a:lnTo>
                <a:lnTo>
                  <a:pt x="877092" y="516819"/>
                </a:lnTo>
                <a:lnTo>
                  <a:pt x="871606" y="510113"/>
                </a:lnTo>
                <a:lnTo>
                  <a:pt x="882579" y="486339"/>
                </a:lnTo>
                <a:lnTo>
                  <a:pt x="903915" y="463174"/>
                </a:lnTo>
                <a:lnTo>
                  <a:pt x="907572" y="444276"/>
                </a:lnTo>
                <a:lnTo>
                  <a:pt x="900257" y="436352"/>
                </a:lnTo>
                <a:lnTo>
                  <a:pt x="879531" y="439400"/>
                </a:lnTo>
                <a:lnTo>
                  <a:pt x="850270" y="438180"/>
                </a:lnTo>
                <a:lnTo>
                  <a:pt x="813694" y="447324"/>
                </a:lnTo>
                <a:lnTo>
                  <a:pt x="789310" y="457688"/>
                </a:lnTo>
                <a:lnTo>
                  <a:pt x="781995" y="468660"/>
                </a:lnTo>
                <a:lnTo>
                  <a:pt x="774680" y="501579"/>
                </a:lnTo>
                <a:lnTo>
                  <a:pt x="763707" y="524134"/>
                </a:lnTo>
                <a:lnTo>
                  <a:pt x="739932" y="539984"/>
                </a:lnTo>
                <a:lnTo>
                  <a:pt x="717987" y="546689"/>
                </a:lnTo>
                <a:lnTo>
                  <a:pt x="691774" y="553395"/>
                </a:lnTo>
                <a:lnTo>
                  <a:pt x="665561" y="557052"/>
                </a:lnTo>
                <a:lnTo>
                  <a:pt x="634472" y="568025"/>
                </a:lnTo>
                <a:lnTo>
                  <a:pt x="622889" y="552176"/>
                </a:lnTo>
                <a:lnTo>
                  <a:pt x="588752" y="541812"/>
                </a:lnTo>
                <a:lnTo>
                  <a:pt x="577779" y="522305"/>
                </a:lnTo>
                <a:lnTo>
                  <a:pt x="573512" y="500360"/>
                </a:lnTo>
                <a:lnTo>
                  <a:pt x="555224" y="471708"/>
                </a:lnTo>
                <a:lnTo>
                  <a:pt x="552785" y="441228"/>
                </a:lnTo>
                <a:lnTo>
                  <a:pt x="545470" y="422331"/>
                </a:lnTo>
                <a:lnTo>
                  <a:pt x="542422" y="401604"/>
                </a:lnTo>
                <a:lnTo>
                  <a:pt x="549128" y="382707"/>
                </a:lnTo>
                <a:lnTo>
                  <a:pt x="560100" y="330281"/>
                </a:lnTo>
                <a:lnTo>
                  <a:pt x="571073" y="302849"/>
                </a:lnTo>
                <a:lnTo>
                  <a:pt x="589971" y="268712"/>
                </a:lnTo>
                <a:lnTo>
                  <a:pt x="577169" y="26993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1769B10B-07A6-4266-94E3-2C2D20CF26FB}"/>
              </a:ext>
            </a:extLst>
          </p:cNvPr>
          <p:cNvSpPr/>
          <p:nvPr/>
        </p:nvSpPr>
        <p:spPr>
          <a:xfrm>
            <a:off x="7022066" y="2797584"/>
            <a:ext cx="68067" cy="52359"/>
          </a:xfrm>
          <a:custGeom>
            <a:avLst/>
            <a:gdLst>
              <a:gd name="connsiteX0" fmla="*/ 76688 w 79248"/>
              <a:gd name="connsiteY0" fmla="*/ 15118 h 60960"/>
              <a:gd name="connsiteX1" fmla="*/ 59618 w 79248"/>
              <a:gd name="connsiteY1" fmla="*/ 2926 h 60960"/>
              <a:gd name="connsiteX2" fmla="*/ 44989 w 79248"/>
              <a:gd name="connsiteY2" fmla="*/ 3536 h 60960"/>
              <a:gd name="connsiteX3" fmla="*/ 34625 w 79248"/>
              <a:gd name="connsiteY3" fmla="*/ 5974 h 60960"/>
              <a:gd name="connsiteX4" fmla="*/ 27920 w 79248"/>
              <a:gd name="connsiteY4" fmla="*/ 7193 h 60960"/>
              <a:gd name="connsiteX5" fmla="*/ 10241 w 79248"/>
              <a:gd name="connsiteY5" fmla="*/ 13289 h 60960"/>
              <a:gd name="connsiteX6" fmla="*/ 9632 w 79248"/>
              <a:gd name="connsiteY6" fmla="*/ 20605 h 60960"/>
              <a:gd name="connsiteX7" fmla="*/ 5365 w 79248"/>
              <a:gd name="connsiteY7" fmla="*/ 20605 h 60960"/>
              <a:gd name="connsiteX8" fmla="*/ 5365 w 79248"/>
              <a:gd name="connsiteY8" fmla="*/ 20605 h 60960"/>
              <a:gd name="connsiteX9" fmla="*/ 2926 w 79248"/>
              <a:gd name="connsiteY9" fmla="*/ 33406 h 60960"/>
              <a:gd name="connsiteX10" fmla="*/ 8413 w 79248"/>
              <a:gd name="connsiteY10" fmla="*/ 49256 h 60960"/>
              <a:gd name="connsiteX11" fmla="*/ 22433 w 79248"/>
              <a:gd name="connsiteY11" fmla="*/ 59009 h 60960"/>
              <a:gd name="connsiteX12" fmla="*/ 42550 w 79248"/>
              <a:gd name="connsiteY12" fmla="*/ 55352 h 60960"/>
              <a:gd name="connsiteX13" fmla="*/ 54133 w 79248"/>
              <a:gd name="connsiteY13" fmla="*/ 47427 h 60960"/>
              <a:gd name="connsiteX14" fmla="*/ 71201 w 79248"/>
              <a:gd name="connsiteY14" fmla="*/ 48037 h 60960"/>
              <a:gd name="connsiteX15" fmla="*/ 75469 w 79248"/>
              <a:gd name="connsiteY15" fmla="*/ 41331 h 60960"/>
              <a:gd name="connsiteX16" fmla="*/ 81565 w 79248"/>
              <a:gd name="connsiteY16" fmla="*/ 40112 h 60960"/>
              <a:gd name="connsiteX17" fmla="*/ 76688 w 79248"/>
              <a:gd name="connsiteY17" fmla="*/ 15118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9248" h="60960">
                <a:moveTo>
                  <a:pt x="76688" y="15118"/>
                </a:moveTo>
                <a:lnTo>
                  <a:pt x="59618" y="2926"/>
                </a:lnTo>
                <a:lnTo>
                  <a:pt x="44989" y="3536"/>
                </a:lnTo>
                <a:lnTo>
                  <a:pt x="34625" y="5974"/>
                </a:lnTo>
                <a:lnTo>
                  <a:pt x="27920" y="7193"/>
                </a:lnTo>
                <a:lnTo>
                  <a:pt x="10241" y="13289"/>
                </a:lnTo>
                <a:lnTo>
                  <a:pt x="9632" y="20605"/>
                </a:lnTo>
                <a:lnTo>
                  <a:pt x="5365" y="20605"/>
                </a:lnTo>
                <a:lnTo>
                  <a:pt x="5365" y="20605"/>
                </a:lnTo>
                <a:lnTo>
                  <a:pt x="2926" y="33406"/>
                </a:lnTo>
                <a:lnTo>
                  <a:pt x="8413" y="49256"/>
                </a:lnTo>
                <a:lnTo>
                  <a:pt x="22433" y="59009"/>
                </a:lnTo>
                <a:lnTo>
                  <a:pt x="42550" y="55352"/>
                </a:lnTo>
                <a:lnTo>
                  <a:pt x="54133" y="47427"/>
                </a:lnTo>
                <a:lnTo>
                  <a:pt x="71201" y="48037"/>
                </a:lnTo>
                <a:lnTo>
                  <a:pt x="75469" y="41331"/>
                </a:lnTo>
                <a:lnTo>
                  <a:pt x="81565" y="40112"/>
                </a:lnTo>
                <a:lnTo>
                  <a:pt x="76688" y="1511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D782787E-9F76-4B59-9E84-063C1BBD5D2D}"/>
              </a:ext>
            </a:extLst>
          </p:cNvPr>
          <p:cNvSpPr/>
          <p:nvPr/>
        </p:nvSpPr>
        <p:spPr>
          <a:xfrm>
            <a:off x="6116243" y="3376160"/>
            <a:ext cx="481710" cy="497418"/>
          </a:xfrm>
          <a:custGeom>
            <a:avLst/>
            <a:gdLst>
              <a:gd name="connsiteX0" fmla="*/ 560100 w 560832"/>
              <a:gd name="connsiteY0" fmla="*/ 228478 h 579120"/>
              <a:gd name="connsiteX1" fmla="*/ 522915 w 560832"/>
              <a:gd name="connsiteY1" fmla="*/ 232136 h 579120"/>
              <a:gd name="connsiteX2" fmla="*/ 522305 w 560832"/>
              <a:gd name="connsiteY2" fmla="*/ 207752 h 579120"/>
              <a:gd name="connsiteX3" fmla="*/ 506456 w 560832"/>
              <a:gd name="connsiteY3" fmla="*/ 201046 h 579120"/>
              <a:gd name="connsiteX4" fmla="*/ 485729 w 560832"/>
              <a:gd name="connsiteY4" fmla="*/ 190073 h 579120"/>
              <a:gd name="connsiteX5" fmla="*/ 477804 w 560832"/>
              <a:gd name="connsiteY5" fmla="*/ 171785 h 579120"/>
              <a:gd name="connsiteX6" fmla="*/ 364419 w 560832"/>
              <a:gd name="connsiteY6" fmla="*/ 87661 h 579120"/>
              <a:gd name="connsiteX7" fmla="*/ 252252 w 560832"/>
              <a:gd name="connsiteY7" fmla="*/ 2926 h 579120"/>
              <a:gd name="connsiteX8" fmla="*/ 201046 w 560832"/>
              <a:gd name="connsiteY8" fmla="*/ 3536 h 579120"/>
              <a:gd name="connsiteX9" fmla="*/ 215676 w 560832"/>
              <a:gd name="connsiteY9" fmla="*/ 170566 h 579120"/>
              <a:gd name="connsiteX10" fmla="*/ 230307 w 560832"/>
              <a:gd name="connsiteY10" fmla="*/ 338206 h 579120"/>
              <a:gd name="connsiteX11" fmla="*/ 236403 w 560832"/>
              <a:gd name="connsiteY11" fmla="*/ 343083 h 579120"/>
              <a:gd name="connsiteX12" fmla="*/ 228478 w 560832"/>
              <a:gd name="connsiteY12" fmla="*/ 369905 h 579120"/>
              <a:gd name="connsiteX13" fmla="*/ 92537 w 560832"/>
              <a:gd name="connsiteY13" fmla="*/ 370515 h 579120"/>
              <a:gd name="connsiteX14" fmla="*/ 87051 w 560832"/>
              <a:gd name="connsiteY14" fmla="*/ 379049 h 579120"/>
              <a:gd name="connsiteX15" fmla="*/ 74249 w 560832"/>
              <a:gd name="connsiteY15" fmla="*/ 376611 h 579120"/>
              <a:gd name="connsiteX16" fmla="*/ 54742 w 560832"/>
              <a:gd name="connsiteY16" fmla="*/ 384536 h 579120"/>
              <a:gd name="connsiteX17" fmla="*/ 31577 w 560832"/>
              <a:gd name="connsiteY17" fmla="*/ 373563 h 579120"/>
              <a:gd name="connsiteX18" fmla="*/ 20604 w 560832"/>
              <a:gd name="connsiteY18" fmla="*/ 374782 h 579120"/>
              <a:gd name="connsiteX19" fmla="*/ 14508 w 560832"/>
              <a:gd name="connsiteY19" fmla="*/ 397337 h 579120"/>
              <a:gd name="connsiteX20" fmla="*/ 2926 w 560832"/>
              <a:gd name="connsiteY20" fmla="*/ 404653 h 579120"/>
              <a:gd name="connsiteX21" fmla="*/ 4145 w 560832"/>
              <a:gd name="connsiteY21" fmla="*/ 428427 h 579120"/>
              <a:gd name="connsiteX22" fmla="*/ 10851 w 560832"/>
              <a:gd name="connsiteY22" fmla="*/ 450982 h 579120"/>
              <a:gd name="connsiteX23" fmla="*/ 23652 w 560832"/>
              <a:gd name="connsiteY23" fmla="*/ 461955 h 579120"/>
              <a:gd name="connsiteX24" fmla="*/ 26091 w 560832"/>
              <a:gd name="connsiteY24" fmla="*/ 476585 h 579120"/>
              <a:gd name="connsiteX25" fmla="*/ 24262 w 560832"/>
              <a:gd name="connsiteY25" fmla="*/ 488777 h 579120"/>
              <a:gd name="connsiteX26" fmla="*/ 26091 w 560832"/>
              <a:gd name="connsiteY26" fmla="*/ 502798 h 579120"/>
              <a:gd name="connsiteX27" fmla="*/ 31577 w 560832"/>
              <a:gd name="connsiteY27" fmla="*/ 502798 h 579120"/>
              <a:gd name="connsiteX28" fmla="*/ 40721 w 560832"/>
              <a:gd name="connsiteY28" fmla="*/ 497921 h 579120"/>
              <a:gd name="connsiteX29" fmla="*/ 46208 w 560832"/>
              <a:gd name="connsiteY29" fmla="*/ 499141 h 579120"/>
              <a:gd name="connsiteX30" fmla="*/ 55352 w 560832"/>
              <a:gd name="connsiteY30" fmla="*/ 508894 h 579120"/>
              <a:gd name="connsiteX31" fmla="*/ 69982 w 560832"/>
              <a:gd name="connsiteY31" fmla="*/ 511942 h 579120"/>
              <a:gd name="connsiteX32" fmla="*/ 79736 w 560832"/>
              <a:gd name="connsiteY32" fmla="*/ 503408 h 579120"/>
              <a:gd name="connsiteX33" fmla="*/ 90708 w 560832"/>
              <a:gd name="connsiteY33" fmla="*/ 498531 h 579120"/>
              <a:gd name="connsiteX34" fmla="*/ 98633 w 560832"/>
              <a:gd name="connsiteY34" fmla="*/ 493045 h 579120"/>
              <a:gd name="connsiteX35" fmla="*/ 105339 w 560832"/>
              <a:gd name="connsiteY35" fmla="*/ 494264 h 579120"/>
              <a:gd name="connsiteX36" fmla="*/ 113264 w 560832"/>
              <a:gd name="connsiteY36" fmla="*/ 502798 h 579120"/>
              <a:gd name="connsiteX37" fmla="*/ 116921 w 560832"/>
              <a:gd name="connsiteY37" fmla="*/ 513161 h 579120"/>
              <a:gd name="connsiteX38" fmla="*/ 130942 w 560832"/>
              <a:gd name="connsiteY38" fmla="*/ 529621 h 579120"/>
              <a:gd name="connsiteX39" fmla="*/ 123627 w 560832"/>
              <a:gd name="connsiteY39" fmla="*/ 539374 h 579120"/>
              <a:gd name="connsiteX40" fmla="*/ 122408 w 560832"/>
              <a:gd name="connsiteY40" fmla="*/ 552176 h 579120"/>
              <a:gd name="connsiteX41" fmla="*/ 129723 w 560832"/>
              <a:gd name="connsiteY41" fmla="*/ 548518 h 579120"/>
              <a:gd name="connsiteX42" fmla="*/ 133990 w 560832"/>
              <a:gd name="connsiteY42" fmla="*/ 552785 h 579120"/>
              <a:gd name="connsiteX43" fmla="*/ 132161 w 560832"/>
              <a:gd name="connsiteY43" fmla="*/ 564368 h 579120"/>
              <a:gd name="connsiteX44" fmla="*/ 142524 w 560832"/>
              <a:gd name="connsiteY44" fmla="*/ 575341 h 579120"/>
              <a:gd name="connsiteX45" fmla="*/ 146792 w 560832"/>
              <a:gd name="connsiteY45" fmla="*/ 571683 h 579120"/>
              <a:gd name="connsiteX46" fmla="*/ 156545 w 560832"/>
              <a:gd name="connsiteY46" fmla="*/ 577779 h 579120"/>
              <a:gd name="connsiteX47" fmla="*/ 182758 w 560832"/>
              <a:gd name="connsiteY47" fmla="*/ 578389 h 579120"/>
              <a:gd name="connsiteX48" fmla="*/ 188854 w 560832"/>
              <a:gd name="connsiteY48" fmla="*/ 566806 h 579120"/>
              <a:gd name="connsiteX49" fmla="*/ 194950 w 560832"/>
              <a:gd name="connsiteY49" fmla="*/ 567416 h 579120"/>
              <a:gd name="connsiteX50" fmla="*/ 204704 w 560832"/>
              <a:gd name="connsiteY50" fmla="*/ 563149 h 579120"/>
              <a:gd name="connsiteX51" fmla="*/ 210190 w 560832"/>
              <a:gd name="connsiteY51" fmla="*/ 579608 h 579120"/>
              <a:gd name="connsiteX52" fmla="*/ 218115 w 560832"/>
              <a:gd name="connsiteY52" fmla="*/ 574731 h 579120"/>
              <a:gd name="connsiteX53" fmla="*/ 232136 w 560832"/>
              <a:gd name="connsiteY53" fmla="*/ 569245 h 579120"/>
              <a:gd name="connsiteX54" fmla="*/ 229697 w 560832"/>
              <a:gd name="connsiteY54" fmla="*/ 546689 h 579120"/>
              <a:gd name="connsiteX55" fmla="*/ 239451 w 560832"/>
              <a:gd name="connsiteY55" fmla="*/ 530230 h 579120"/>
              <a:gd name="connsiteX56" fmla="*/ 238232 w 560832"/>
              <a:gd name="connsiteY56" fmla="*/ 516819 h 579120"/>
              <a:gd name="connsiteX57" fmla="*/ 265664 w 560832"/>
              <a:gd name="connsiteY57" fmla="*/ 485120 h 579120"/>
              <a:gd name="connsiteX58" fmla="*/ 270540 w 560832"/>
              <a:gd name="connsiteY58" fmla="*/ 458297 h 579120"/>
              <a:gd name="connsiteX59" fmla="*/ 280294 w 560832"/>
              <a:gd name="connsiteY59" fmla="*/ 448544 h 579120"/>
              <a:gd name="connsiteX60" fmla="*/ 296753 w 560832"/>
              <a:gd name="connsiteY60" fmla="*/ 454030 h 579120"/>
              <a:gd name="connsiteX61" fmla="*/ 310774 w 560832"/>
              <a:gd name="connsiteY61" fmla="*/ 446105 h 579120"/>
              <a:gd name="connsiteX62" fmla="*/ 315651 w 560832"/>
              <a:gd name="connsiteY62" fmla="*/ 436352 h 579120"/>
              <a:gd name="connsiteX63" fmla="*/ 341864 w 560832"/>
              <a:gd name="connsiteY63" fmla="*/ 418673 h 579120"/>
              <a:gd name="connsiteX64" fmla="*/ 348569 w 560832"/>
              <a:gd name="connsiteY64" fmla="*/ 406481 h 579120"/>
              <a:gd name="connsiteX65" fmla="*/ 380268 w 560832"/>
              <a:gd name="connsiteY65" fmla="*/ 390632 h 579120"/>
              <a:gd name="connsiteX66" fmla="*/ 398556 w 560832"/>
              <a:gd name="connsiteY66" fmla="*/ 385145 h 579120"/>
              <a:gd name="connsiteX67" fmla="*/ 407091 w 560832"/>
              <a:gd name="connsiteY67" fmla="*/ 392461 h 579120"/>
              <a:gd name="connsiteX68" fmla="*/ 429036 w 560832"/>
              <a:gd name="connsiteY68" fmla="*/ 392461 h 579120"/>
              <a:gd name="connsiteX69" fmla="*/ 450982 w 560832"/>
              <a:gd name="connsiteY69" fmla="*/ 390632 h 579120"/>
              <a:gd name="connsiteX70" fmla="*/ 463174 w 560832"/>
              <a:gd name="connsiteY70" fmla="*/ 377221 h 579120"/>
              <a:gd name="connsiteX71" fmla="*/ 509504 w 560832"/>
              <a:gd name="connsiteY71" fmla="*/ 373563 h 579120"/>
              <a:gd name="connsiteX72" fmla="*/ 539374 w 560832"/>
              <a:gd name="connsiteY72" fmla="*/ 367467 h 579120"/>
              <a:gd name="connsiteX73" fmla="*/ 542422 w 560832"/>
              <a:gd name="connsiteY73" fmla="*/ 343693 h 579120"/>
              <a:gd name="connsiteX74" fmla="*/ 560710 w 560832"/>
              <a:gd name="connsiteY74" fmla="*/ 317480 h 579120"/>
              <a:gd name="connsiteX75" fmla="*/ 560100 w 560832"/>
              <a:gd name="connsiteY75" fmla="*/ 228478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60832" h="579120">
                <a:moveTo>
                  <a:pt x="560100" y="228478"/>
                </a:moveTo>
                <a:lnTo>
                  <a:pt x="522915" y="232136"/>
                </a:lnTo>
                <a:lnTo>
                  <a:pt x="522305" y="207752"/>
                </a:lnTo>
                <a:lnTo>
                  <a:pt x="506456" y="201046"/>
                </a:lnTo>
                <a:lnTo>
                  <a:pt x="485729" y="190073"/>
                </a:lnTo>
                <a:lnTo>
                  <a:pt x="477804" y="171785"/>
                </a:lnTo>
                <a:lnTo>
                  <a:pt x="364419" y="87661"/>
                </a:lnTo>
                <a:lnTo>
                  <a:pt x="252252" y="2926"/>
                </a:lnTo>
                <a:lnTo>
                  <a:pt x="201046" y="3536"/>
                </a:lnTo>
                <a:lnTo>
                  <a:pt x="215676" y="170566"/>
                </a:lnTo>
                <a:lnTo>
                  <a:pt x="230307" y="338206"/>
                </a:lnTo>
                <a:lnTo>
                  <a:pt x="236403" y="343083"/>
                </a:lnTo>
                <a:lnTo>
                  <a:pt x="228478" y="369905"/>
                </a:lnTo>
                <a:lnTo>
                  <a:pt x="92537" y="370515"/>
                </a:lnTo>
                <a:lnTo>
                  <a:pt x="87051" y="379049"/>
                </a:lnTo>
                <a:lnTo>
                  <a:pt x="74249" y="376611"/>
                </a:lnTo>
                <a:lnTo>
                  <a:pt x="54742" y="384536"/>
                </a:lnTo>
                <a:lnTo>
                  <a:pt x="31577" y="373563"/>
                </a:lnTo>
                <a:lnTo>
                  <a:pt x="20604" y="374782"/>
                </a:lnTo>
                <a:lnTo>
                  <a:pt x="14508" y="397337"/>
                </a:lnTo>
                <a:lnTo>
                  <a:pt x="2926" y="404653"/>
                </a:lnTo>
                <a:lnTo>
                  <a:pt x="4145" y="428427"/>
                </a:lnTo>
                <a:lnTo>
                  <a:pt x="10851" y="450982"/>
                </a:lnTo>
                <a:lnTo>
                  <a:pt x="23652" y="461955"/>
                </a:lnTo>
                <a:lnTo>
                  <a:pt x="26091" y="476585"/>
                </a:lnTo>
                <a:lnTo>
                  <a:pt x="24262" y="488777"/>
                </a:lnTo>
                <a:lnTo>
                  <a:pt x="26091" y="502798"/>
                </a:lnTo>
                <a:lnTo>
                  <a:pt x="31577" y="502798"/>
                </a:lnTo>
                <a:lnTo>
                  <a:pt x="40721" y="497921"/>
                </a:lnTo>
                <a:lnTo>
                  <a:pt x="46208" y="499141"/>
                </a:lnTo>
                <a:lnTo>
                  <a:pt x="55352" y="508894"/>
                </a:lnTo>
                <a:lnTo>
                  <a:pt x="69982" y="511942"/>
                </a:lnTo>
                <a:lnTo>
                  <a:pt x="79736" y="503408"/>
                </a:lnTo>
                <a:lnTo>
                  <a:pt x="90708" y="498531"/>
                </a:lnTo>
                <a:lnTo>
                  <a:pt x="98633" y="493045"/>
                </a:lnTo>
                <a:lnTo>
                  <a:pt x="105339" y="494264"/>
                </a:lnTo>
                <a:lnTo>
                  <a:pt x="113264" y="502798"/>
                </a:lnTo>
                <a:lnTo>
                  <a:pt x="116921" y="513161"/>
                </a:lnTo>
                <a:lnTo>
                  <a:pt x="130942" y="529621"/>
                </a:lnTo>
                <a:lnTo>
                  <a:pt x="123627" y="539374"/>
                </a:lnTo>
                <a:lnTo>
                  <a:pt x="122408" y="552176"/>
                </a:lnTo>
                <a:lnTo>
                  <a:pt x="129723" y="548518"/>
                </a:lnTo>
                <a:lnTo>
                  <a:pt x="133990" y="552785"/>
                </a:lnTo>
                <a:lnTo>
                  <a:pt x="132161" y="564368"/>
                </a:lnTo>
                <a:lnTo>
                  <a:pt x="142524" y="575341"/>
                </a:lnTo>
                <a:lnTo>
                  <a:pt x="146792" y="571683"/>
                </a:lnTo>
                <a:lnTo>
                  <a:pt x="156545" y="577779"/>
                </a:lnTo>
                <a:lnTo>
                  <a:pt x="182758" y="578389"/>
                </a:lnTo>
                <a:lnTo>
                  <a:pt x="188854" y="566806"/>
                </a:lnTo>
                <a:lnTo>
                  <a:pt x="194950" y="567416"/>
                </a:lnTo>
                <a:lnTo>
                  <a:pt x="204704" y="563149"/>
                </a:lnTo>
                <a:lnTo>
                  <a:pt x="210190" y="579608"/>
                </a:lnTo>
                <a:lnTo>
                  <a:pt x="218115" y="574731"/>
                </a:lnTo>
                <a:lnTo>
                  <a:pt x="232136" y="569245"/>
                </a:lnTo>
                <a:lnTo>
                  <a:pt x="229697" y="546689"/>
                </a:lnTo>
                <a:lnTo>
                  <a:pt x="239451" y="530230"/>
                </a:lnTo>
                <a:lnTo>
                  <a:pt x="238232" y="516819"/>
                </a:lnTo>
                <a:lnTo>
                  <a:pt x="265664" y="485120"/>
                </a:lnTo>
                <a:lnTo>
                  <a:pt x="270540" y="458297"/>
                </a:lnTo>
                <a:lnTo>
                  <a:pt x="280294" y="448544"/>
                </a:lnTo>
                <a:lnTo>
                  <a:pt x="296753" y="454030"/>
                </a:lnTo>
                <a:lnTo>
                  <a:pt x="310774" y="446105"/>
                </a:lnTo>
                <a:lnTo>
                  <a:pt x="315651" y="436352"/>
                </a:lnTo>
                <a:lnTo>
                  <a:pt x="341864" y="418673"/>
                </a:lnTo>
                <a:lnTo>
                  <a:pt x="348569" y="406481"/>
                </a:lnTo>
                <a:lnTo>
                  <a:pt x="380268" y="390632"/>
                </a:lnTo>
                <a:lnTo>
                  <a:pt x="398556" y="385145"/>
                </a:lnTo>
                <a:lnTo>
                  <a:pt x="407091" y="392461"/>
                </a:lnTo>
                <a:lnTo>
                  <a:pt x="429036" y="392461"/>
                </a:lnTo>
                <a:lnTo>
                  <a:pt x="450982" y="390632"/>
                </a:lnTo>
                <a:lnTo>
                  <a:pt x="463174" y="377221"/>
                </a:lnTo>
                <a:lnTo>
                  <a:pt x="509504" y="373563"/>
                </a:lnTo>
                <a:lnTo>
                  <a:pt x="539374" y="367467"/>
                </a:lnTo>
                <a:lnTo>
                  <a:pt x="542422" y="343693"/>
                </a:lnTo>
                <a:lnTo>
                  <a:pt x="560710" y="317480"/>
                </a:lnTo>
                <a:lnTo>
                  <a:pt x="560100" y="22847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71A23018-A021-40E1-A7ED-9EDD04A71AC2}"/>
              </a:ext>
            </a:extLst>
          </p:cNvPr>
          <p:cNvSpPr/>
          <p:nvPr/>
        </p:nvSpPr>
        <p:spPr>
          <a:xfrm>
            <a:off x="9132165" y="3264110"/>
            <a:ext cx="256563" cy="617845"/>
          </a:xfrm>
          <a:custGeom>
            <a:avLst/>
            <a:gdLst>
              <a:gd name="connsiteX0" fmla="*/ 301630 w 298704"/>
              <a:gd name="connsiteY0" fmla="*/ 270540 h 719328"/>
              <a:gd name="connsiteX1" fmla="*/ 297973 w 298704"/>
              <a:gd name="connsiteY1" fmla="*/ 254691 h 719328"/>
              <a:gd name="connsiteX2" fmla="*/ 274808 w 298704"/>
              <a:gd name="connsiteY2" fmla="*/ 265664 h 719328"/>
              <a:gd name="connsiteX3" fmla="*/ 259568 w 298704"/>
              <a:gd name="connsiteY3" fmla="*/ 258348 h 719328"/>
              <a:gd name="connsiteX4" fmla="*/ 232136 w 298704"/>
              <a:gd name="connsiteY4" fmla="*/ 243718 h 719328"/>
              <a:gd name="connsiteX5" fmla="*/ 237013 w 298704"/>
              <a:gd name="connsiteY5" fmla="*/ 212019 h 719328"/>
              <a:gd name="connsiteX6" fmla="*/ 214457 w 298704"/>
              <a:gd name="connsiteY6" fmla="*/ 204094 h 719328"/>
              <a:gd name="connsiteX7" fmla="*/ 200437 w 298704"/>
              <a:gd name="connsiteY7" fmla="*/ 168737 h 719328"/>
              <a:gd name="connsiteX8" fmla="*/ 166298 w 298704"/>
              <a:gd name="connsiteY8" fmla="*/ 174833 h 719328"/>
              <a:gd name="connsiteX9" fmla="*/ 162032 w 298704"/>
              <a:gd name="connsiteY9" fmla="*/ 129113 h 719328"/>
              <a:gd name="connsiteX10" fmla="*/ 187025 w 298704"/>
              <a:gd name="connsiteY10" fmla="*/ 96804 h 719328"/>
              <a:gd name="connsiteX11" fmla="*/ 182149 w 298704"/>
              <a:gd name="connsiteY11" fmla="*/ 64496 h 719328"/>
              <a:gd name="connsiteX12" fmla="*/ 174224 w 298704"/>
              <a:gd name="connsiteY12" fmla="*/ 34625 h 719328"/>
              <a:gd name="connsiteX13" fmla="*/ 157765 w 298704"/>
              <a:gd name="connsiteY13" fmla="*/ 25481 h 719328"/>
              <a:gd name="connsiteX14" fmla="*/ 141305 w 298704"/>
              <a:gd name="connsiteY14" fmla="*/ 2926 h 719328"/>
              <a:gd name="connsiteX15" fmla="*/ 123017 w 298704"/>
              <a:gd name="connsiteY15" fmla="*/ 5364 h 719328"/>
              <a:gd name="connsiteX16" fmla="*/ 128504 w 298704"/>
              <a:gd name="connsiteY16" fmla="*/ 19995 h 719328"/>
              <a:gd name="connsiteX17" fmla="*/ 118750 w 298704"/>
              <a:gd name="connsiteY17" fmla="*/ 27310 h 719328"/>
              <a:gd name="connsiteX18" fmla="*/ 126674 w 298704"/>
              <a:gd name="connsiteY18" fmla="*/ 51084 h 719328"/>
              <a:gd name="connsiteX19" fmla="*/ 101681 w 298704"/>
              <a:gd name="connsiteY19" fmla="*/ 44379 h 719328"/>
              <a:gd name="connsiteX20" fmla="*/ 64496 w 298704"/>
              <a:gd name="connsiteY20" fmla="*/ 71201 h 719328"/>
              <a:gd name="connsiteX21" fmla="*/ 69982 w 298704"/>
              <a:gd name="connsiteY21" fmla="*/ 93147 h 719328"/>
              <a:gd name="connsiteX22" fmla="*/ 57181 w 298704"/>
              <a:gd name="connsiteY22" fmla="*/ 126065 h 719328"/>
              <a:gd name="connsiteX23" fmla="*/ 59009 w 298704"/>
              <a:gd name="connsiteY23" fmla="*/ 144963 h 719328"/>
              <a:gd name="connsiteX24" fmla="*/ 49865 w 298704"/>
              <a:gd name="connsiteY24" fmla="*/ 176662 h 719328"/>
              <a:gd name="connsiteX25" fmla="*/ 21824 w 298704"/>
              <a:gd name="connsiteY25" fmla="*/ 168128 h 719328"/>
              <a:gd name="connsiteX26" fmla="*/ 27310 w 298704"/>
              <a:gd name="connsiteY26" fmla="*/ 208361 h 719328"/>
              <a:gd name="connsiteX27" fmla="*/ 21824 w 298704"/>
              <a:gd name="connsiteY27" fmla="*/ 221163 h 719328"/>
              <a:gd name="connsiteX28" fmla="*/ 27310 w 298704"/>
              <a:gd name="connsiteY28" fmla="*/ 237622 h 719328"/>
              <a:gd name="connsiteX29" fmla="*/ 12680 w 298704"/>
              <a:gd name="connsiteY29" fmla="*/ 246766 h 719328"/>
              <a:gd name="connsiteX30" fmla="*/ 15728 w 298704"/>
              <a:gd name="connsiteY30" fmla="*/ 274808 h 719328"/>
              <a:gd name="connsiteX31" fmla="*/ 2926 w 298704"/>
              <a:gd name="connsiteY31" fmla="*/ 268712 h 719328"/>
              <a:gd name="connsiteX32" fmla="*/ 9632 w 298704"/>
              <a:gd name="connsiteY32" fmla="*/ 299801 h 719328"/>
              <a:gd name="connsiteX33" fmla="*/ 37673 w 298704"/>
              <a:gd name="connsiteY33" fmla="*/ 331500 h 719328"/>
              <a:gd name="connsiteX34" fmla="*/ 58400 w 298704"/>
              <a:gd name="connsiteY34" fmla="*/ 336987 h 719328"/>
              <a:gd name="connsiteX35" fmla="*/ 55961 w 298704"/>
              <a:gd name="connsiteY35" fmla="*/ 350398 h 719328"/>
              <a:gd name="connsiteX36" fmla="*/ 88880 w 298704"/>
              <a:gd name="connsiteY36" fmla="*/ 395508 h 719328"/>
              <a:gd name="connsiteX37" fmla="*/ 100462 w 298704"/>
              <a:gd name="connsiteY37" fmla="*/ 431475 h 719328"/>
              <a:gd name="connsiteX38" fmla="*/ 94976 w 298704"/>
              <a:gd name="connsiteY38" fmla="*/ 479633 h 719328"/>
              <a:gd name="connsiteX39" fmla="*/ 116921 w 298704"/>
              <a:gd name="connsiteY39" fmla="*/ 488777 h 719328"/>
              <a:gd name="connsiteX40" fmla="*/ 136429 w 298704"/>
              <a:gd name="connsiteY40" fmla="*/ 492435 h 719328"/>
              <a:gd name="connsiteX41" fmla="*/ 171785 w 298704"/>
              <a:gd name="connsiteY41" fmla="*/ 464393 h 719328"/>
              <a:gd name="connsiteX42" fmla="*/ 191293 w 298704"/>
              <a:gd name="connsiteY42" fmla="*/ 445496 h 719328"/>
              <a:gd name="connsiteX43" fmla="*/ 210190 w 298704"/>
              <a:gd name="connsiteY43" fmla="*/ 477195 h 719328"/>
              <a:gd name="connsiteX44" fmla="*/ 222382 w 298704"/>
              <a:gd name="connsiteY44" fmla="*/ 526572 h 719328"/>
              <a:gd name="connsiteX45" fmla="*/ 238232 w 298704"/>
              <a:gd name="connsiteY45" fmla="*/ 572902 h 719328"/>
              <a:gd name="connsiteX46" fmla="*/ 254081 w 298704"/>
              <a:gd name="connsiteY46" fmla="*/ 593019 h 719328"/>
              <a:gd name="connsiteX47" fmla="*/ 255301 w 298704"/>
              <a:gd name="connsiteY47" fmla="*/ 635081 h 719328"/>
              <a:gd name="connsiteX48" fmla="*/ 268712 w 298704"/>
              <a:gd name="connsiteY48" fmla="*/ 658246 h 719328"/>
              <a:gd name="connsiteX49" fmla="*/ 260786 w 298704"/>
              <a:gd name="connsiteY49" fmla="*/ 687507 h 719328"/>
              <a:gd name="connsiteX50" fmla="*/ 266273 w 298704"/>
              <a:gd name="connsiteY50" fmla="*/ 716768 h 719328"/>
              <a:gd name="connsiteX51" fmla="*/ 279685 w 298704"/>
              <a:gd name="connsiteY51" fmla="*/ 676534 h 719328"/>
              <a:gd name="connsiteX52" fmla="*/ 295534 w 298704"/>
              <a:gd name="connsiteY52" fmla="*/ 640568 h 719328"/>
              <a:gd name="connsiteX53" fmla="*/ 278465 w 298704"/>
              <a:gd name="connsiteY53" fmla="*/ 605211 h 719328"/>
              <a:gd name="connsiteX54" fmla="*/ 277246 w 298704"/>
              <a:gd name="connsiteY54" fmla="*/ 586923 h 719328"/>
              <a:gd name="connsiteX55" fmla="*/ 271150 w 298704"/>
              <a:gd name="connsiteY55" fmla="*/ 565587 h 719328"/>
              <a:gd name="connsiteX56" fmla="*/ 245546 w 298704"/>
              <a:gd name="connsiteY56" fmla="*/ 534497 h 719328"/>
              <a:gd name="connsiteX57" fmla="*/ 235184 w 298704"/>
              <a:gd name="connsiteY57" fmla="*/ 514990 h 719328"/>
              <a:gd name="connsiteX58" fmla="*/ 245546 w 298704"/>
              <a:gd name="connsiteY58" fmla="*/ 508284 h 719328"/>
              <a:gd name="connsiteX59" fmla="*/ 254081 w 298704"/>
              <a:gd name="connsiteY59" fmla="*/ 474147 h 719328"/>
              <a:gd name="connsiteX60" fmla="*/ 236402 w 298704"/>
              <a:gd name="connsiteY60" fmla="*/ 448544 h 719328"/>
              <a:gd name="connsiteX61" fmla="*/ 211409 w 298704"/>
              <a:gd name="connsiteY61" fmla="*/ 420502 h 719328"/>
              <a:gd name="connsiteX62" fmla="*/ 190073 w 298704"/>
              <a:gd name="connsiteY62" fmla="*/ 386364 h 719328"/>
              <a:gd name="connsiteX63" fmla="*/ 203485 w 298704"/>
              <a:gd name="connsiteY63" fmla="*/ 379659 h 719328"/>
              <a:gd name="connsiteX64" fmla="*/ 212629 w 298704"/>
              <a:gd name="connsiteY64" fmla="*/ 337596 h 719328"/>
              <a:gd name="connsiteX65" fmla="*/ 236402 w 298704"/>
              <a:gd name="connsiteY65" fmla="*/ 335768 h 719328"/>
              <a:gd name="connsiteX66" fmla="*/ 253472 w 298704"/>
              <a:gd name="connsiteY66" fmla="*/ 318699 h 719328"/>
              <a:gd name="connsiteX67" fmla="*/ 271760 w 298704"/>
              <a:gd name="connsiteY67" fmla="*/ 310164 h 719328"/>
              <a:gd name="connsiteX68" fmla="*/ 276637 w 298704"/>
              <a:gd name="connsiteY68" fmla="*/ 295534 h 719328"/>
              <a:gd name="connsiteX69" fmla="*/ 301630 w 298704"/>
              <a:gd name="connsiteY69" fmla="*/ 270540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98704" h="719328">
                <a:moveTo>
                  <a:pt x="301630" y="270540"/>
                </a:moveTo>
                <a:lnTo>
                  <a:pt x="297973" y="254691"/>
                </a:lnTo>
                <a:lnTo>
                  <a:pt x="274808" y="265664"/>
                </a:lnTo>
                <a:lnTo>
                  <a:pt x="259568" y="258348"/>
                </a:lnTo>
                <a:lnTo>
                  <a:pt x="232136" y="243718"/>
                </a:lnTo>
                <a:lnTo>
                  <a:pt x="237013" y="212019"/>
                </a:lnTo>
                <a:lnTo>
                  <a:pt x="214457" y="204094"/>
                </a:lnTo>
                <a:lnTo>
                  <a:pt x="200437" y="168737"/>
                </a:lnTo>
                <a:lnTo>
                  <a:pt x="166298" y="174833"/>
                </a:lnTo>
                <a:lnTo>
                  <a:pt x="162032" y="129113"/>
                </a:lnTo>
                <a:lnTo>
                  <a:pt x="187025" y="96804"/>
                </a:lnTo>
                <a:lnTo>
                  <a:pt x="182149" y="64496"/>
                </a:lnTo>
                <a:lnTo>
                  <a:pt x="174224" y="34625"/>
                </a:lnTo>
                <a:lnTo>
                  <a:pt x="157765" y="25481"/>
                </a:lnTo>
                <a:lnTo>
                  <a:pt x="141305" y="2926"/>
                </a:lnTo>
                <a:lnTo>
                  <a:pt x="123017" y="5364"/>
                </a:lnTo>
                <a:lnTo>
                  <a:pt x="128504" y="19995"/>
                </a:lnTo>
                <a:lnTo>
                  <a:pt x="118750" y="27310"/>
                </a:lnTo>
                <a:lnTo>
                  <a:pt x="126674" y="51084"/>
                </a:lnTo>
                <a:lnTo>
                  <a:pt x="101681" y="44379"/>
                </a:lnTo>
                <a:lnTo>
                  <a:pt x="64496" y="71201"/>
                </a:lnTo>
                <a:lnTo>
                  <a:pt x="69982" y="93147"/>
                </a:lnTo>
                <a:lnTo>
                  <a:pt x="57181" y="126065"/>
                </a:lnTo>
                <a:lnTo>
                  <a:pt x="59009" y="144963"/>
                </a:lnTo>
                <a:lnTo>
                  <a:pt x="49865" y="176662"/>
                </a:lnTo>
                <a:lnTo>
                  <a:pt x="21824" y="168128"/>
                </a:lnTo>
                <a:lnTo>
                  <a:pt x="27310" y="208361"/>
                </a:lnTo>
                <a:lnTo>
                  <a:pt x="21824" y="221163"/>
                </a:lnTo>
                <a:lnTo>
                  <a:pt x="27310" y="237622"/>
                </a:lnTo>
                <a:lnTo>
                  <a:pt x="12680" y="246766"/>
                </a:lnTo>
                <a:lnTo>
                  <a:pt x="15728" y="274808"/>
                </a:lnTo>
                <a:lnTo>
                  <a:pt x="2926" y="268712"/>
                </a:lnTo>
                <a:lnTo>
                  <a:pt x="9632" y="299801"/>
                </a:lnTo>
                <a:lnTo>
                  <a:pt x="37673" y="331500"/>
                </a:lnTo>
                <a:lnTo>
                  <a:pt x="58400" y="336987"/>
                </a:lnTo>
                <a:lnTo>
                  <a:pt x="55961" y="350398"/>
                </a:lnTo>
                <a:lnTo>
                  <a:pt x="88880" y="395508"/>
                </a:lnTo>
                <a:lnTo>
                  <a:pt x="100462" y="431475"/>
                </a:lnTo>
                <a:lnTo>
                  <a:pt x="94976" y="479633"/>
                </a:lnTo>
                <a:lnTo>
                  <a:pt x="116921" y="488777"/>
                </a:lnTo>
                <a:lnTo>
                  <a:pt x="136429" y="492435"/>
                </a:lnTo>
                <a:lnTo>
                  <a:pt x="171785" y="464393"/>
                </a:lnTo>
                <a:lnTo>
                  <a:pt x="191293" y="445496"/>
                </a:lnTo>
                <a:lnTo>
                  <a:pt x="210190" y="477195"/>
                </a:lnTo>
                <a:lnTo>
                  <a:pt x="222382" y="526572"/>
                </a:lnTo>
                <a:lnTo>
                  <a:pt x="238232" y="572902"/>
                </a:lnTo>
                <a:lnTo>
                  <a:pt x="254081" y="593019"/>
                </a:lnTo>
                <a:lnTo>
                  <a:pt x="255301" y="635081"/>
                </a:lnTo>
                <a:lnTo>
                  <a:pt x="268712" y="658246"/>
                </a:lnTo>
                <a:lnTo>
                  <a:pt x="260786" y="687507"/>
                </a:lnTo>
                <a:lnTo>
                  <a:pt x="266273" y="716768"/>
                </a:lnTo>
                <a:lnTo>
                  <a:pt x="279685" y="676534"/>
                </a:lnTo>
                <a:lnTo>
                  <a:pt x="295534" y="640568"/>
                </a:lnTo>
                <a:lnTo>
                  <a:pt x="278465" y="605211"/>
                </a:lnTo>
                <a:lnTo>
                  <a:pt x="277246" y="586923"/>
                </a:lnTo>
                <a:lnTo>
                  <a:pt x="271150" y="565587"/>
                </a:lnTo>
                <a:lnTo>
                  <a:pt x="245546" y="534497"/>
                </a:lnTo>
                <a:lnTo>
                  <a:pt x="235184" y="514990"/>
                </a:lnTo>
                <a:lnTo>
                  <a:pt x="245546" y="508284"/>
                </a:lnTo>
                <a:lnTo>
                  <a:pt x="254081" y="474147"/>
                </a:lnTo>
                <a:lnTo>
                  <a:pt x="236402" y="448544"/>
                </a:lnTo>
                <a:lnTo>
                  <a:pt x="211409" y="420502"/>
                </a:lnTo>
                <a:lnTo>
                  <a:pt x="190073" y="386364"/>
                </a:lnTo>
                <a:lnTo>
                  <a:pt x="203485" y="379659"/>
                </a:lnTo>
                <a:lnTo>
                  <a:pt x="212629" y="337596"/>
                </a:lnTo>
                <a:lnTo>
                  <a:pt x="236402" y="335768"/>
                </a:lnTo>
                <a:lnTo>
                  <a:pt x="253472" y="318699"/>
                </a:lnTo>
                <a:lnTo>
                  <a:pt x="271760" y="310164"/>
                </a:lnTo>
                <a:lnTo>
                  <a:pt x="276637" y="295534"/>
                </a:lnTo>
                <a:lnTo>
                  <a:pt x="301630" y="27054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23E18A80-176D-4E18-9C5D-D517894998EB}"/>
              </a:ext>
            </a:extLst>
          </p:cNvPr>
          <p:cNvSpPr/>
          <p:nvPr/>
        </p:nvSpPr>
        <p:spPr>
          <a:xfrm>
            <a:off x="6964995" y="2758838"/>
            <a:ext cx="52359" cy="57596"/>
          </a:xfrm>
          <a:custGeom>
            <a:avLst/>
            <a:gdLst>
              <a:gd name="connsiteX0" fmla="*/ 57790 w 60960"/>
              <a:gd name="connsiteY0" fmla="*/ 29748 h 67056"/>
              <a:gd name="connsiteX1" fmla="*/ 60229 w 60960"/>
              <a:gd name="connsiteY1" fmla="*/ 26091 h 67056"/>
              <a:gd name="connsiteX2" fmla="*/ 48037 w 60960"/>
              <a:gd name="connsiteY2" fmla="*/ 18776 h 67056"/>
              <a:gd name="connsiteX3" fmla="*/ 37064 w 60960"/>
              <a:gd name="connsiteY3" fmla="*/ 14508 h 67056"/>
              <a:gd name="connsiteX4" fmla="*/ 32187 w 60960"/>
              <a:gd name="connsiteY4" fmla="*/ 9632 h 67056"/>
              <a:gd name="connsiteX5" fmla="*/ 23043 w 60960"/>
              <a:gd name="connsiteY5" fmla="*/ 2926 h 67056"/>
              <a:gd name="connsiteX6" fmla="*/ 17557 w 60960"/>
              <a:gd name="connsiteY6" fmla="*/ 6584 h 67056"/>
              <a:gd name="connsiteX7" fmla="*/ 8413 w 60960"/>
              <a:gd name="connsiteY7" fmla="*/ 15118 h 67056"/>
              <a:gd name="connsiteX8" fmla="*/ 5974 w 60960"/>
              <a:gd name="connsiteY8" fmla="*/ 35844 h 67056"/>
              <a:gd name="connsiteX9" fmla="*/ 2926 w 60960"/>
              <a:gd name="connsiteY9" fmla="*/ 41940 h 67056"/>
              <a:gd name="connsiteX10" fmla="*/ 2926 w 60960"/>
              <a:gd name="connsiteY10" fmla="*/ 41940 h 67056"/>
              <a:gd name="connsiteX11" fmla="*/ 16947 w 60960"/>
              <a:gd name="connsiteY11" fmla="*/ 49256 h 67056"/>
              <a:gd name="connsiteX12" fmla="*/ 26701 w 60960"/>
              <a:gd name="connsiteY12" fmla="*/ 62057 h 67056"/>
              <a:gd name="connsiteX13" fmla="*/ 33406 w 60960"/>
              <a:gd name="connsiteY13" fmla="*/ 64496 h 67056"/>
              <a:gd name="connsiteX14" fmla="*/ 33406 w 60960"/>
              <a:gd name="connsiteY14" fmla="*/ 64496 h 67056"/>
              <a:gd name="connsiteX15" fmla="*/ 30358 w 60960"/>
              <a:gd name="connsiteY15" fmla="*/ 52913 h 67056"/>
              <a:gd name="connsiteX16" fmla="*/ 42550 w 60960"/>
              <a:gd name="connsiteY16" fmla="*/ 34016 h 67056"/>
              <a:gd name="connsiteX17" fmla="*/ 44989 w 60960"/>
              <a:gd name="connsiteY17" fmla="*/ 41331 h 67056"/>
              <a:gd name="connsiteX18" fmla="*/ 52913 w 60960"/>
              <a:gd name="connsiteY18" fmla="*/ 38283 h 67056"/>
              <a:gd name="connsiteX19" fmla="*/ 57790 w 60960"/>
              <a:gd name="connsiteY19" fmla="*/ 29748 h 6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" h="67056">
                <a:moveTo>
                  <a:pt x="57790" y="29748"/>
                </a:moveTo>
                <a:lnTo>
                  <a:pt x="60229" y="26091"/>
                </a:lnTo>
                <a:lnTo>
                  <a:pt x="48037" y="18776"/>
                </a:lnTo>
                <a:lnTo>
                  <a:pt x="37064" y="14508"/>
                </a:lnTo>
                <a:lnTo>
                  <a:pt x="32187" y="9632"/>
                </a:lnTo>
                <a:lnTo>
                  <a:pt x="23043" y="2926"/>
                </a:lnTo>
                <a:lnTo>
                  <a:pt x="17557" y="6584"/>
                </a:lnTo>
                <a:lnTo>
                  <a:pt x="8413" y="15118"/>
                </a:lnTo>
                <a:lnTo>
                  <a:pt x="5974" y="35844"/>
                </a:lnTo>
                <a:lnTo>
                  <a:pt x="2926" y="41940"/>
                </a:lnTo>
                <a:lnTo>
                  <a:pt x="2926" y="41940"/>
                </a:lnTo>
                <a:lnTo>
                  <a:pt x="16947" y="49256"/>
                </a:lnTo>
                <a:lnTo>
                  <a:pt x="26701" y="62057"/>
                </a:lnTo>
                <a:lnTo>
                  <a:pt x="33406" y="64496"/>
                </a:lnTo>
                <a:lnTo>
                  <a:pt x="33406" y="64496"/>
                </a:lnTo>
                <a:lnTo>
                  <a:pt x="30358" y="52913"/>
                </a:lnTo>
                <a:lnTo>
                  <a:pt x="42550" y="34016"/>
                </a:lnTo>
                <a:lnTo>
                  <a:pt x="44989" y="41331"/>
                </a:lnTo>
                <a:lnTo>
                  <a:pt x="52913" y="38283"/>
                </a:lnTo>
                <a:lnTo>
                  <a:pt x="57790" y="2974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ACF99F45-2869-447B-89CF-8C92FE4870B1}"/>
              </a:ext>
            </a:extLst>
          </p:cNvPr>
          <p:cNvSpPr/>
          <p:nvPr/>
        </p:nvSpPr>
        <p:spPr>
          <a:xfrm>
            <a:off x="8723236" y="2482902"/>
            <a:ext cx="874409" cy="340339"/>
          </a:xfrm>
          <a:custGeom>
            <a:avLst/>
            <a:gdLst>
              <a:gd name="connsiteX0" fmla="*/ 410748 w 1018032"/>
              <a:gd name="connsiteY0" fmla="*/ 60229 h 396240"/>
              <a:gd name="connsiteX1" fmla="*/ 388193 w 1018032"/>
              <a:gd name="connsiteY1" fmla="*/ 32187 h 396240"/>
              <a:gd name="connsiteX2" fmla="*/ 347960 w 1018032"/>
              <a:gd name="connsiteY2" fmla="*/ 23043 h 396240"/>
              <a:gd name="connsiteX3" fmla="*/ 318698 w 1018032"/>
              <a:gd name="connsiteY3" fmla="*/ 18166 h 396240"/>
              <a:gd name="connsiteX4" fmla="*/ 276636 w 1018032"/>
              <a:gd name="connsiteY4" fmla="*/ 2926 h 396240"/>
              <a:gd name="connsiteX5" fmla="*/ 268712 w 1018032"/>
              <a:gd name="connsiteY5" fmla="*/ 41941 h 396240"/>
              <a:gd name="connsiteX6" fmla="*/ 293096 w 1018032"/>
              <a:gd name="connsiteY6" fmla="*/ 63886 h 396240"/>
              <a:gd name="connsiteX7" fmla="*/ 278465 w 1018032"/>
              <a:gd name="connsiteY7" fmla="*/ 90099 h 396240"/>
              <a:gd name="connsiteX8" fmla="*/ 230306 w 1018032"/>
              <a:gd name="connsiteY8" fmla="*/ 80345 h 396240"/>
              <a:gd name="connsiteX9" fmla="*/ 199826 w 1018032"/>
              <a:gd name="connsiteY9" fmla="*/ 79126 h 396240"/>
              <a:gd name="connsiteX10" fmla="*/ 171176 w 1018032"/>
              <a:gd name="connsiteY10" fmla="*/ 61448 h 396240"/>
              <a:gd name="connsiteX11" fmla="*/ 140086 w 1018032"/>
              <a:gd name="connsiteY11" fmla="*/ 60838 h 396240"/>
              <a:gd name="connsiteX12" fmla="*/ 107777 w 1018032"/>
              <a:gd name="connsiteY12" fmla="*/ 49256 h 396240"/>
              <a:gd name="connsiteX13" fmla="*/ 71810 w 1018032"/>
              <a:gd name="connsiteY13" fmla="*/ 66934 h 396240"/>
              <a:gd name="connsiteX14" fmla="*/ 31577 w 1018032"/>
              <a:gd name="connsiteY14" fmla="*/ 99853 h 396240"/>
              <a:gd name="connsiteX15" fmla="*/ 2926 w 1018032"/>
              <a:gd name="connsiteY15" fmla="*/ 105949 h 396240"/>
              <a:gd name="connsiteX16" fmla="*/ 23042 w 1018032"/>
              <a:gd name="connsiteY16" fmla="*/ 132771 h 396240"/>
              <a:gd name="connsiteX17" fmla="*/ 57790 w 1018032"/>
              <a:gd name="connsiteY17" fmla="*/ 152888 h 396240"/>
              <a:gd name="connsiteX18" fmla="*/ 107168 w 1018032"/>
              <a:gd name="connsiteY18" fmla="*/ 166909 h 396240"/>
              <a:gd name="connsiteX19" fmla="*/ 142524 w 1018032"/>
              <a:gd name="connsiteY19" fmla="*/ 197389 h 396240"/>
              <a:gd name="connsiteX20" fmla="*/ 150449 w 1018032"/>
              <a:gd name="connsiteY20" fmla="*/ 241889 h 396240"/>
              <a:gd name="connsiteX21" fmla="*/ 168737 w 1018032"/>
              <a:gd name="connsiteY21" fmla="*/ 258349 h 396240"/>
              <a:gd name="connsiteX22" fmla="*/ 207752 w 1018032"/>
              <a:gd name="connsiteY22" fmla="*/ 264445 h 396240"/>
              <a:gd name="connsiteX23" fmla="*/ 251642 w 1018032"/>
              <a:gd name="connsiteY23" fmla="*/ 269931 h 396240"/>
              <a:gd name="connsiteX24" fmla="*/ 299801 w 1018032"/>
              <a:gd name="connsiteY24" fmla="*/ 293096 h 396240"/>
              <a:gd name="connsiteX25" fmla="*/ 320528 w 1018032"/>
              <a:gd name="connsiteY25" fmla="*/ 297363 h 396240"/>
              <a:gd name="connsiteX26" fmla="*/ 350398 w 1018032"/>
              <a:gd name="connsiteY26" fmla="*/ 332110 h 396240"/>
              <a:gd name="connsiteX27" fmla="*/ 379049 w 1018032"/>
              <a:gd name="connsiteY27" fmla="*/ 354056 h 396240"/>
              <a:gd name="connsiteX28" fmla="*/ 412577 w 1018032"/>
              <a:gd name="connsiteY28" fmla="*/ 353446 h 396240"/>
              <a:gd name="connsiteX29" fmla="*/ 480852 w 1018032"/>
              <a:gd name="connsiteY29" fmla="*/ 361371 h 396240"/>
              <a:gd name="connsiteX30" fmla="*/ 519866 w 1018032"/>
              <a:gd name="connsiteY30" fmla="*/ 356494 h 396240"/>
              <a:gd name="connsiteX31" fmla="*/ 553394 w 1018032"/>
              <a:gd name="connsiteY31" fmla="*/ 361981 h 396240"/>
              <a:gd name="connsiteX32" fmla="*/ 610088 w 1018032"/>
              <a:gd name="connsiteY32" fmla="*/ 385145 h 396240"/>
              <a:gd name="connsiteX33" fmla="*/ 647882 w 1018032"/>
              <a:gd name="connsiteY33" fmla="*/ 384536 h 396240"/>
              <a:gd name="connsiteX34" fmla="*/ 667390 w 1018032"/>
              <a:gd name="connsiteY34" fmla="*/ 396728 h 396240"/>
              <a:gd name="connsiteX35" fmla="*/ 694212 w 1018032"/>
              <a:gd name="connsiteY35" fmla="*/ 376611 h 396240"/>
              <a:gd name="connsiteX36" fmla="*/ 738104 w 1018032"/>
              <a:gd name="connsiteY36" fmla="*/ 363200 h 396240"/>
              <a:gd name="connsiteX37" fmla="*/ 783824 w 1018032"/>
              <a:gd name="connsiteY37" fmla="*/ 361981 h 396240"/>
              <a:gd name="connsiteX38" fmla="*/ 813694 w 1018032"/>
              <a:gd name="connsiteY38" fmla="*/ 348569 h 396240"/>
              <a:gd name="connsiteX39" fmla="*/ 825276 w 1018032"/>
              <a:gd name="connsiteY39" fmla="*/ 328453 h 396240"/>
              <a:gd name="connsiteX40" fmla="*/ 840516 w 1018032"/>
              <a:gd name="connsiteY40" fmla="*/ 316261 h 396240"/>
              <a:gd name="connsiteX41" fmla="*/ 828934 w 1018032"/>
              <a:gd name="connsiteY41" fmla="*/ 303459 h 396240"/>
              <a:gd name="connsiteX42" fmla="*/ 811256 w 1018032"/>
              <a:gd name="connsiteY42" fmla="*/ 289438 h 396240"/>
              <a:gd name="connsiteX43" fmla="*/ 813694 w 1018032"/>
              <a:gd name="connsiteY43" fmla="*/ 265054 h 396240"/>
              <a:gd name="connsiteX44" fmla="*/ 833201 w 1018032"/>
              <a:gd name="connsiteY44" fmla="*/ 268102 h 396240"/>
              <a:gd name="connsiteX45" fmla="*/ 869168 w 1018032"/>
              <a:gd name="connsiteY45" fmla="*/ 276027 h 396240"/>
              <a:gd name="connsiteX46" fmla="*/ 888065 w 1018032"/>
              <a:gd name="connsiteY46" fmla="*/ 255910 h 396240"/>
              <a:gd name="connsiteX47" fmla="*/ 926470 w 1018032"/>
              <a:gd name="connsiteY47" fmla="*/ 241280 h 396240"/>
              <a:gd name="connsiteX48" fmla="*/ 935004 w 1018032"/>
              <a:gd name="connsiteY48" fmla="*/ 216286 h 396240"/>
              <a:gd name="connsiteX49" fmla="*/ 949634 w 1018032"/>
              <a:gd name="connsiteY49" fmla="*/ 205313 h 396240"/>
              <a:gd name="connsiteX50" fmla="*/ 991088 w 1018032"/>
              <a:gd name="connsiteY50" fmla="*/ 200437 h 396240"/>
              <a:gd name="connsiteX51" fmla="*/ 1017300 w 1018032"/>
              <a:gd name="connsiteY51" fmla="*/ 204704 h 396240"/>
              <a:gd name="connsiteX52" fmla="*/ 1013033 w 1018032"/>
              <a:gd name="connsiteY52" fmla="*/ 191293 h 396240"/>
              <a:gd name="connsiteX53" fmla="*/ 969142 w 1018032"/>
              <a:gd name="connsiteY53" fmla="*/ 165080 h 396240"/>
              <a:gd name="connsiteX54" fmla="*/ 938052 w 1018032"/>
              <a:gd name="connsiteY54" fmla="*/ 152888 h 396240"/>
              <a:gd name="connsiteX55" fmla="*/ 922812 w 1018032"/>
              <a:gd name="connsiteY55" fmla="*/ 166909 h 396240"/>
              <a:gd name="connsiteX56" fmla="*/ 889894 w 1018032"/>
              <a:gd name="connsiteY56" fmla="*/ 160813 h 396240"/>
              <a:gd name="connsiteX57" fmla="*/ 875264 w 1018032"/>
              <a:gd name="connsiteY57" fmla="*/ 165689 h 396240"/>
              <a:gd name="connsiteX58" fmla="*/ 858804 w 1018032"/>
              <a:gd name="connsiteY58" fmla="*/ 149840 h 396240"/>
              <a:gd name="connsiteX59" fmla="*/ 856976 w 1018032"/>
              <a:gd name="connsiteY59" fmla="*/ 112045 h 396240"/>
              <a:gd name="connsiteX60" fmla="*/ 853318 w 1018032"/>
              <a:gd name="connsiteY60" fmla="*/ 84003 h 396240"/>
              <a:gd name="connsiteX61" fmla="*/ 819790 w 1018032"/>
              <a:gd name="connsiteY61" fmla="*/ 87051 h 396240"/>
              <a:gd name="connsiteX62" fmla="*/ 796016 w 1018032"/>
              <a:gd name="connsiteY62" fmla="*/ 74249 h 396240"/>
              <a:gd name="connsiteX63" fmla="*/ 775898 w 1018032"/>
              <a:gd name="connsiteY63" fmla="*/ 69982 h 396240"/>
              <a:gd name="connsiteX64" fmla="*/ 748466 w 1018032"/>
              <a:gd name="connsiteY64" fmla="*/ 96805 h 396240"/>
              <a:gd name="connsiteX65" fmla="*/ 713110 w 1018032"/>
              <a:gd name="connsiteY65" fmla="*/ 102901 h 396240"/>
              <a:gd name="connsiteX66" fmla="*/ 691164 w 1018032"/>
              <a:gd name="connsiteY66" fmla="*/ 112654 h 396240"/>
              <a:gd name="connsiteX67" fmla="*/ 650321 w 1018032"/>
              <a:gd name="connsiteY67" fmla="*/ 106558 h 396240"/>
              <a:gd name="connsiteX68" fmla="*/ 622889 w 1018032"/>
              <a:gd name="connsiteY68" fmla="*/ 106558 h 396240"/>
              <a:gd name="connsiteX69" fmla="*/ 593018 w 1018032"/>
              <a:gd name="connsiteY69" fmla="*/ 87661 h 396240"/>
              <a:gd name="connsiteX70" fmla="*/ 553394 w 1018032"/>
              <a:gd name="connsiteY70" fmla="*/ 69373 h 396240"/>
              <a:gd name="connsiteX71" fmla="*/ 520476 w 1018032"/>
              <a:gd name="connsiteY71" fmla="*/ 64496 h 396240"/>
              <a:gd name="connsiteX72" fmla="*/ 485729 w 1018032"/>
              <a:gd name="connsiteY72" fmla="*/ 69373 h 396240"/>
              <a:gd name="connsiteX73" fmla="*/ 461954 w 1018032"/>
              <a:gd name="connsiteY73" fmla="*/ 76078 h 396240"/>
              <a:gd name="connsiteX74" fmla="*/ 410748 w 1018032"/>
              <a:gd name="connsiteY74" fmla="*/ 60229 h 39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18032" h="396240">
                <a:moveTo>
                  <a:pt x="410748" y="60229"/>
                </a:moveTo>
                <a:lnTo>
                  <a:pt x="388193" y="32187"/>
                </a:lnTo>
                <a:lnTo>
                  <a:pt x="347960" y="23043"/>
                </a:lnTo>
                <a:lnTo>
                  <a:pt x="318698" y="18166"/>
                </a:lnTo>
                <a:lnTo>
                  <a:pt x="276636" y="2926"/>
                </a:lnTo>
                <a:lnTo>
                  <a:pt x="268712" y="41941"/>
                </a:lnTo>
                <a:lnTo>
                  <a:pt x="293096" y="63886"/>
                </a:lnTo>
                <a:lnTo>
                  <a:pt x="278465" y="90099"/>
                </a:lnTo>
                <a:lnTo>
                  <a:pt x="230306" y="80345"/>
                </a:lnTo>
                <a:lnTo>
                  <a:pt x="199826" y="79126"/>
                </a:lnTo>
                <a:lnTo>
                  <a:pt x="171176" y="61448"/>
                </a:lnTo>
                <a:lnTo>
                  <a:pt x="140086" y="60838"/>
                </a:lnTo>
                <a:lnTo>
                  <a:pt x="107777" y="49256"/>
                </a:lnTo>
                <a:lnTo>
                  <a:pt x="71810" y="66934"/>
                </a:lnTo>
                <a:lnTo>
                  <a:pt x="31577" y="99853"/>
                </a:lnTo>
                <a:lnTo>
                  <a:pt x="2926" y="105949"/>
                </a:lnTo>
                <a:lnTo>
                  <a:pt x="23042" y="132771"/>
                </a:lnTo>
                <a:lnTo>
                  <a:pt x="57790" y="152888"/>
                </a:lnTo>
                <a:lnTo>
                  <a:pt x="107168" y="166909"/>
                </a:lnTo>
                <a:lnTo>
                  <a:pt x="142524" y="197389"/>
                </a:lnTo>
                <a:lnTo>
                  <a:pt x="150449" y="241889"/>
                </a:lnTo>
                <a:lnTo>
                  <a:pt x="168737" y="258349"/>
                </a:lnTo>
                <a:lnTo>
                  <a:pt x="207752" y="264445"/>
                </a:lnTo>
                <a:lnTo>
                  <a:pt x="251642" y="269931"/>
                </a:lnTo>
                <a:lnTo>
                  <a:pt x="299801" y="293096"/>
                </a:lnTo>
                <a:lnTo>
                  <a:pt x="320528" y="297363"/>
                </a:lnTo>
                <a:lnTo>
                  <a:pt x="350398" y="332110"/>
                </a:lnTo>
                <a:lnTo>
                  <a:pt x="379049" y="354056"/>
                </a:lnTo>
                <a:lnTo>
                  <a:pt x="412577" y="353446"/>
                </a:lnTo>
                <a:lnTo>
                  <a:pt x="480852" y="361371"/>
                </a:lnTo>
                <a:lnTo>
                  <a:pt x="519866" y="356494"/>
                </a:lnTo>
                <a:lnTo>
                  <a:pt x="553394" y="361981"/>
                </a:lnTo>
                <a:lnTo>
                  <a:pt x="610088" y="385145"/>
                </a:lnTo>
                <a:lnTo>
                  <a:pt x="647882" y="384536"/>
                </a:lnTo>
                <a:lnTo>
                  <a:pt x="667390" y="396728"/>
                </a:lnTo>
                <a:lnTo>
                  <a:pt x="694212" y="376611"/>
                </a:lnTo>
                <a:lnTo>
                  <a:pt x="738104" y="363200"/>
                </a:lnTo>
                <a:lnTo>
                  <a:pt x="783824" y="361981"/>
                </a:lnTo>
                <a:lnTo>
                  <a:pt x="813694" y="348569"/>
                </a:lnTo>
                <a:lnTo>
                  <a:pt x="825276" y="328453"/>
                </a:lnTo>
                <a:lnTo>
                  <a:pt x="840516" y="316261"/>
                </a:lnTo>
                <a:lnTo>
                  <a:pt x="828934" y="303459"/>
                </a:lnTo>
                <a:lnTo>
                  <a:pt x="811256" y="289438"/>
                </a:lnTo>
                <a:lnTo>
                  <a:pt x="813694" y="265054"/>
                </a:lnTo>
                <a:lnTo>
                  <a:pt x="833201" y="268102"/>
                </a:lnTo>
                <a:lnTo>
                  <a:pt x="869168" y="276027"/>
                </a:lnTo>
                <a:lnTo>
                  <a:pt x="888065" y="255910"/>
                </a:lnTo>
                <a:lnTo>
                  <a:pt x="926470" y="241280"/>
                </a:lnTo>
                <a:lnTo>
                  <a:pt x="935004" y="216286"/>
                </a:lnTo>
                <a:lnTo>
                  <a:pt x="949634" y="205313"/>
                </a:lnTo>
                <a:lnTo>
                  <a:pt x="991088" y="200437"/>
                </a:lnTo>
                <a:lnTo>
                  <a:pt x="1017300" y="204704"/>
                </a:lnTo>
                <a:lnTo>
                  <a:pt x="1013033" y="191293"/>
                </a:lnTo>
                <a:lnTo>
                  <a:pt x="969142" y="165080"/>
                </a:lnTo>
                <a:lnTo>
                  <a:pt x="938052" y="152888"/>
                </a:lnTo>
                <a:lnTo>
                  <a:pt x="922812" y="166909"/>
                </a:lnTo>
                <a:lnTo>
                  <a:pt x="889894" y="160813"/>
                </a:lnTo>
                <a:lnTo>
                  <a:pt x="875264" y="165689"/>
                </a:lnTo>
                <a:lnTo>
                  <a:pt x="858804" y="149840"/>
                </a:lnTo>
                <a:lnTo>
                  <a:pt x="856976" y="112045"/>
                </a:lnTo>
                <a:lnTo>
                  <a:pt x="853318" y="84003"/>
                </a:lnTo>
                <a:lnTo>
                  <a:pt x="819790" y="87051"/>
                </a:lnTo>
                <a:lnTo>
                  <a:pt x="796016" y="74249"/>
                </a:lnTo>
                <a:lnTo>
                  <a:pt x="775898" y="69982"/>
                </a:lnTo>
                <a:lnTo>
                  <a:pt x="748466" y="96805"/>
                </a:lnTo>
                <a:lnTo>
                  <a:pt x="713110" y="102901"/>
                </a:lnTo>
                <a:lnTo>
                  <a:pt x="691164" y="112654"/>
                </a:lnTo>
                <a:lnTo>
                  <a:pt x="650321" y="106558"/>
                </a:lnTo>
                <a:lnTo>
                  <a:pt x="622889" y="106558"/>
                </a:lnTo>
                <a:lnTo>
                  <a:pt x="593018" y="87661"/>
                </a:lnTo>
                <a:lnTo>
                  <a:pt x="553394" y="69373"/>
                </a:lnTo>
                <a:lnTo>
                  <a:pt x="520476" y="64496"/>
                </a:lnTo>
                <a:lnTo>
                  <a:pt x="485729" y="69373"/>
                </a:lnTo>
                <a:lnTo>
                  <a:pt x="461954" y="76078"/>
                </a:lnTo>
                <a:lnTo>
                  <a:pt x="410748" y="6022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D98AEEA3-642D-4133-A3AE-6FB66AED10E5}"/>
              </a:ext>
            </a:extLst>
          </p:cNvPr>
          <p:cNvSpPr/>
          <p:nvPr/>
        </p:nvSpPr>
        <p:spPr>
          <a:xfrm>
            <a:off x="7350886" y="4551638"/>
            <a:ext cx="308923" cy="549778"/>
          </a:xfrm>
          <a:custGeom>
            <a:avLst/>
            <a:gdLst>
              <a:gd name="connsiteX0" fmla="*/ 358323 w 359664"/>
              <a:gd name="connsiteY0" fmla="*/ 20605 h 640080"/>
              <a:gd name="connsiteX1" fmla="*/ 353446 w 359664"/>
              <a:gd name="connsiteY1" fmla="*/ 2926 h 640080"/>
              <a:gd name="connsiteX2" fmla="*/ 353446 w 359664"/>
              <a:gd name="connsiteY2" fmla="*/ 2926 h 640080"/>
              <a:gd name="connsiteX3" fmla="*/ 353446 w 359664"/>
              <a:gd name="connsiteY3" fmla="*/ 2926 h 640080"/>
              <a:gd name="connsiteX4" fmla="*/ 325405 w 359664"/>
              <a:gd name="connsiteY4" fmla="*/ 25481 h 640080"/>
              <a:gd name="connsiteX5" fmla="*/ 287610 w 359664"/>
              <a:gd name="connsiteY5" fmla="*/ 40721 h 640080"/>
              <a:gd name="connsiteX6" fmla="*/ 267493 w 359664"/>
              <a:gd name="connsiteY6" fmla="*/ 40112 h 640080"/>
              <a:gd name="connsiteX7" fmla="*/ 254691 w 359664"/>
              <a:gd name="connsiteY7" fmla="*/ 51694 h 640080"/>
              <a:gd name="connsiteX8" fmla="*/ 230917 w 359664"/>
              <a:gd name="connsiteY8" fmla="*/ 52304 h 640080"/>
              <a:gd name="connsiteX9" fmla="*/ 222382 w 359664"/>
              <a:gd name="connsiteY9" fmla="*/ 57181 h 640080"/>
              <a:gd name="connsiteX10" fmla="*/ 181539 w 359664"/>
              <a:gd name="connsiteY10" fmla="*/ 46208 h 640080"/>
              <a:gd name="connsiteX11" fmla="*/ 168738 w 359664"/>
              <a:gd name="connsiteY11" fmla="*/ 48037 h 640080"/>
              <a:gd name="connsiteX12" fmla="*/ 158984 w 359664"/>
              <a:gd name="connsiteY12" fmla="*/ 84613 h 640080"/>
              <a:gd name="connsiteX13" fmla="*/ 163251 w 359664"/>
              <a:gd name="connsiteY13" fmla="*/ 129113 h 640080"/>
              <a:gd name="connsiteX14" fmla="*/ 165080 w 359664"/>
              <a:gd name="connsiteY14" fmla="*/ 129113 h 640080"/>
              <a:gd name="connsiteX15" fmla="*/ 176662 w 359664"/>
              <a:gd name="connsiteY15" fmla="*/ 141305 h 640080"/>
              <a:gd name="connsiteX16" fmla="*/ 190074 w 359664"/>
              <a:gd name="connsiteY16" fmla="*/ 169347 h 640080"/>
              <a:gd name="connsiteX17" fmla="*/ 190683 w 359664"/>
              <a:gd name="connsiteY17" fmla="*/ 219334 h 640080"/>
              <a:gd name="connsiteX18" fmla="*/ 175443 w 359664"/>
              <a:gd name="connsiteY18" fmla="*/ 227259 h 640080"/>
              <a:gd name="connsiteX19" fmla="*/ 163861 w 359664"/>
              <a:gd name="connsiteY19" fmla="*/ 254691 h 640080"/>
              <a:gd name="connsiteX20" fmla="*/ 143134 w 359664"/>
              <a:gd name="connsiteY20" fmla="*/ 230307 h 640080"/>
              <a:gd name="connsiteX21" fmla="*/ 141915 w 359664"/>
              <a:gd name="connsiteY21" fmla="*/ 202875 h 640080"/>
              <a:gd name="connsiteX22" fmla="*/ 149840 w 359664"/>
              <a:gd name="connsiteY22" fmla="*/ 185197 h 640080"/>
              <a:gd name="connsiteX23" fmla="*/ 148011 w 359664"/>
              <a:gd name="connsiteY23" fmla="*/ 169347 h 640080"/>
              <a:gd name="connsiteX24" fmla="*/ 135210 w 359664"/>
              <a:gd name="connsiteY24" fmla="*/ 159593 h 640080"/>
              <a:gd name="connsiteX25" fmla="*/ 125456 w 359664"/>
              <a:gd name="connsiteY25" fmla="*/ 163251 h 640080"/>
              <a:gd name="connsiteX26" fmla="*/ 107168 w 359664"/>
              <a:gd name="connsiteY26" fmla="*/ 144963 h 640080"/>
              <a:gd name="connsiteX27" fmla="*/ 2926 w 359664"/>
              <a:gd name="connsiteY27" fmla="*/ 176662 h 640080"/>
              <a:gd name="connsiteX28" fmla="*/ 4755 w 359664"/>
              <a:gd name="connsiteY28" fmla="*/ 204094 h 640080"/>
              <a:gd name="connsiteX29" fmla="*/ 6584 w 359664"/>
              <a:gd name="connsiteY29" fmla="*/ 218725 h 640080"/>
              <a:gd name="connsiteX30" fmla="*/ 34626 w 359664"/>
              <a:gd name="connsiteY30" fmla="*/ 218115 h 640080"/>
              <a:gd name="connsiteX31" fmla="*/ 50475 w 359664"/>
              <a:gd name="connsiteY31" fmla="*/ 226040 h 640080"/>
              <a:gd name="connsiteX32" fmla="*/ 57181 w 359664"/>
              <a:gd name="connsiteY32" fmla="*/ 235793 h 640080"/>
              <a:gd name="connsiteX33" fmla="*/ 73030 w 359664"/>
              <a:gd name="connsiteY33" fmla="*/ 238841 h 640080"/>
              <a:gd name="connsiteX34" fmla="*/ 90099 w 359664"/>
              <a:gd name="connsiteY34" fmla="*/ 251033 h 640080"/>
              <a:gd name="connsiteX35" fmla="*/ 88270 w 359664"/>
              <a:gd name="connsiteY35" fmla="*/ 300411 h 640080"/>
              <a:gd name="connsiteX36" fmla="*/ 80346 w 359664"/>
              <a:gd name="connsiteY36" fmla="*/ 327233 h 640080"/>
              <a:gd name="connsiteX37" fmla="*/ 77298 w 359664"/>
              <a:gd name="connsiteY37" fmla="*/ 355885 h 640080"/>
              <a:gd name="connsiteX38" fmla="*/ 82174 w 359664"/>
              <a:gd name="connsiteY38" fmla="*/ 367467 h 640080"/>
              <a:gd name="connsiteX39" fmla="*/ 77298 w 359664"/>
              <a:gd name="connsiteY39" fmla="*/ 390022 h 640080"/>
              <a:gd name="connsiteX40" fmla="*/ 71811 w 359664"/>
              <a:gd name="connsiteY40" fmla="*/ 393680 h 640080"/>
              <a:gd name="connsiteX41" fmla="*/ 62058 w 359664"/>
              <a:gd name="connsiteY41" fmla="*/ 421721 h 640080"/>
              <a:gd name="connsiteX42" fmla="*/ 24262 w 359664"/>
              <a:gd name="connsiteY42" fmla="*/ 465613 h 640080"/>
              <a:gd name="connsiteX43" fmla="*/ 37674 w 359664"/>
              <a:gd name="connsiteY43" fmla="*/ 520477 h 640080"/>
              <a:gd name="connsiteX44" fmla="*/ 44379 w 359664"/>
              <a:gd name="connsiteY44" fmla="*/ 547909 h 640080"/>
              <a:gd name="connsiteX45" fmla="*/ 35845 w 359664"/>
              <a:gd name="connsiteY45" fmla="*/ 591190 h 640080"/>
              <a:gd name="connsiteX46" fmla="*/ 38283 w 359664"/>
              <a:gd name="connsiteY46" fmla="*/ 605211 h 640080"/>
              <a:gd name="connsiteX47" fmla="*/ 41941 w 359664"/>
              <a:gd name="connsiteY47" fmla="*/ 622889 h 640080"/>
              <a:gd name="connsiteX48" fmla="*/ 43770 w 359664"/>
              <a:gd name="connsiteY48" fmla="*/ 639958 h 640080"/>
              <a:gd name="connsiteX49" fmla="*/ 68763 w 359664"/>
              <a:gd name="connsiteY49" fmla="*/ 639958 h 640080"/>
              <a:gd name="connsiteX50" fmla="*/ 73030 w 359664"/>
              <a:gd name="connsiteY50" fmla="*/ 619841 h 640080"/>
              <a:gd name="connsiteX51" fmla="*/ 64496 w 359664"/>
              <a:gd name="connsiteY51" fmla="*/ 616793 h 640080"/>
              <a:gd name="connsiteX52" fmla="*/ 62667 w 359664"/>
              <a:gd name="connsiteY52" fmla="*/ 600944 h 640080"/>
              <a:gd name="connsiteX53" fmla="*/ 78517 w 359664"/>
              <a:gd name="connsiteY53" fmla="*/ 586313 h 640080"/>
              <a:gd name="connsiteX54" fmla="*/ 119970 w 359664"/>
              <a:gd name="connsiteY54" fmla="*/ 565587 h 640080"/>
              <a:gd name="connsiteX55" fmla="*/ 148011 w 359664"/>
              <a:gd name="connsiteY55" fmla="*/ 552176 h 640080"/>
              <a:gd name="connsiteX56" fmla="*/ 163251 w 359664"/>
              <a:gd name="connsiteY56" fmla="*/ 538155 h 640080"/>
              <a:gd name="connsiteX57" fmla="*/ 168738 w 359664"/>
              <a:gd name="connsiteY57" fmla="*/ 522305 h 640080"/>
              <a:gd name="connsiteX58" fmla="*/ 161422 w 359664"/>
              <a:gd name="connsiteY58" fmla="*/ 515600 h 640080"/>
              <a:gd name="connsiteX59" fmla="*/ 168128 w 359664"/>
              <a:gd name="connsiteY59" fmla="*/ 497312 h 640080"/>
              <a:gd name="connsiteX60" fmla="*/ 171176 w 359664"/>
              <a:gd name="connsiteY60" fmla="*/ 459517 h 640080"/>
              <a:gd name="connsiteX61" fmla="*/ 165080 w 359664"/>
              <a:gd name="connsiteY61" fmla="*/ 461345 h 640080"/>
              <a:gd name="connsiteX62" fmla="*/ 165080 w 359664"/>
              <a:gd name="connsiteY62" fmla="*/ 449763 h 640080"/>
              <a:gd name="connsiteX63" fmla="*/ 160203 w 359664"/>
              <a:gd name="connsiteY63" fmla="*/ 427208 h 640080"/>
              <a:gd name="connsiteX64" fmla="*/ 145573 w 359664"/>
              <a:gd name="connsiteY64" fmla="*/ 397947 h 640080"/>
              <a:gd name="connsiteX65" fmla="*/ 149840 w 359664"/>
              <a:gd name="connsiteY65" fmla="*/ 369905 h 640080"/>
              <a:gd name="connsiteX66" fmla="*/ 163861 w 359664"/>
              <a:gd name="connsiteY66" fmla="*/ 361371 h 640080"/>
              <a:gd name="connsiteX67" fmla="*/ 188854 w 359664"/>
              <a:gd name="connsiteY67" fmla="*/ 333329 h 640080"/>
              <a:gd name="connsiteX68" fmla="*/ 202266 w 359664"/>
              <a:gd name="connsiteY68" fmla="*/ 326624 h 640080"/>
              <a:gd name="connsiteX69" fmla="*/ 243109 w 359664"/>
              <a:gd name="connsiteY69" fmla="*/ 285171 h 640080"/>
              <a:gd name="connsiteX70" fmla="*/ 282123 w 359664"/>
              <a:gd name="connsiteY70" fmla="*/ 266273 h 640080"/>
              <a:gd name="connsiteX71" fmla="*/ 313822 w 359664"/>
              <a:gd name="connsiteY71" fmla="*/ 251033 h 640080"/>
              <a:gd name="connsiteX72" fmla="*/ 336378 w 359664"/>
              <a:gd name="connsiteY72" fmla="*/ 227259 h 640080"/>
              <a:gd name="connsiteX73" fmla="*/ 351008 w 359664"/>
              <a:gd name="connsiteY73" fmla="*/ 200437 h 640080"/>
              <a:gd name="connsiteX74" fmla="*/ 362590 w 359664"/>
              <a:gd name="connsiteY74" fmla="*/ 172395 h 640080"/>
              <a:gd name="connsiteX75" fmla="*/ 357104 w 359664"/>
              <a:gd name="connsiteY75" fmla="*/ 153497 h 640080"/>
              <a:gd name="connsiteX76" fmla="*/ 358323 w 359664"/>
              <a:gd name="connsiteY76" fmla="*/ 93147 h 640080"/>
              <a:gd name="connsiteX77" fmla="*/ 355885 w 359664"/>
              <a:gd name="connsiteY77" fmla="*/ 59009 h 640080"/>
              <a:gd name="connsiteX78" fmla="*/ 358323 w 359664"/>
              <a:gd name="connsiteY78" fmla="*/ 20605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59664" h="640080">
                <a:moveTo>
                  <a:pt x="358323" y="20605"/>
                </a:moveTo>
                <a:lnTo>
                  <a:pt x="353446" y="2926"/>
                </a:lnTo>
                <a:lnTo>
                  <a:pt x="353446" y="2926"/>
                </a:lnTo>
                <a:lnTo>
                  <a:pt x="353446" y="2926"/>
                </a:lnTo>
                <a:lnTo>
                  <a:pt x="325405" y="25481"/>
                </a:lnTo>
                <a:lnTo>
                  <a:pt x="287610" y="40721"/>
                </a:lnTo>
                <a:lnTo>
                  <a:pt x="267493" y="40112"/>
                </a:lnTo>
                <a:lnTo>
                  <a:pt x="254691" y="51694"/>
                </a:lnTo>
                <a:lnTo>
                  <a:pt x="230917" y="52304"/>
                </a:lnTo>
                <a:lnTo>
                  <a:pt x="222382" y="57181"/>
                </a:lnTo>
                <a:lnTo>
                  <a:pt x="181539" y="46208"/>
                </a:lnTo>
                <a:lnTo>
                  <a:pt x="168738" y="48037"/>
                </a:lnTo>
                <a:lnTo>
                  <a:pt x="158984" y="84613"/>
                </a:lnTo>
                <a:lnTo>
                  <a:pt x="163251" y="129113"/>
                </a:lnTo>
                <a:lnTo>
                  <a:pt x="165080" y="129113"/>
                </a:lnTo>
                <a:lnTo>
                  <a:pt x="176662" y="141305"/>
                </a:lnTo>
                <a:lnTo>
                  <a:pt x="190074" y="169347"/>
                </a:lnTo>
                <a:lnTo>
                  <a:pt x="190683" y="219334"/>
                </a:lnTo>
                <a:lnTo>
                  <a:pt x="175443" y="227259"/>
                </a:lnTo>
                <a:lnTo>
                  <a:pt x="163861" y="254691"/>
                </a:lnTo>
                <a:lnTo>
                  <a:pt x="143134" y="230307"/>
                </a:lnTo>
                <a:lnTo>
                  <a:pt x="141915" y="202875"/>
                </a:lnTo>
                <a:lnTo>
                  <a:pt x="149840" y="185197"/>
                </a:lnTo>
                <a:lnTo>
                  <a:pt x="148011" y="169347"/>
                </a:lnTo>
                <a:lnTo>
                  <a:pt x="135210" y="159593"/>
                </a:lnTo>
                <a:lnTo>
                  <a:pt x="125456" y="163251"/>
                </a:lnTo>
                <a:lnTo>
                  <a:pt x="107168" y="144963"/>
                </a:lnTo>
                <a:lnTo>
                  <a:pt x="2926" y="176662"/>
                </a:lnTo>
                <a:lnTo>
                  <a:pt x="4755" y="204094"/>
                </a:lnTo>
                <a:lnTo>
                  <a:pt x="6584" y="218725"/>
                </a:lnTo>
                <a:lnTo>
                  <a:pt x="34626" y="218115"/>
                </a:lnTo>
                <a:lnTo>
                  <a:pt x="50475" y="226040"/>
                </a:lnTo>
                <a:lnTo>
                  <a:pt x="57181" y="235793"/>
                </a:lnTo>
                <a:lnTo>
                  <a:pt x="73030" y="238841"/>
                </a:lnTo>
                <a:lnTo>
                  <a:pt x="90099" y="251033"/>
                </a:lnTo>
                <a:lnTo>
                  <a:pt x="88270" y="300411"/>
                </a:lnTo>
                <a:lnTo>
                  <a:pt x="80346" y="327233"/>
                </a:lnTo>
                <a:lnTo>
                  <a:pt x="77298" y="355885"/>
                </a:lnTo>
                <a:lnTo>
                  <a:pt x="82174" y="367467"/>
                </a:lnTo>
                <a:lnTo>
                  <a:pt x="77298" y="390022"/>
                </a:lnTo>
                <a:lnTo>
                  <a:pt x="71811" y="393680"/>
                </a:lnTo>
                <a:lnTo>
                  <a:pt x="62058" y="421721"/>
                </a:lnTo>
                <a:lnTo>
                  <a:pt x="24262" y="465613"/>
                </a:lnTo>
                <a:lnTo>
                  <a:pt x="37674" y="520477"/>
                </a:lnTo>
                <a:lnTo>
                  <a:pt x="44379" y="547909"/>
                </a:lnTo>
                <a:lnTo>
                  <a:pt x="35845" y="591190"/>
                </a:lnTo>
                <a:lnTo>
                  <a:pt x="38283" y="605211"/>
                </a:lnTo>
                <a:lnTo>
                  <a:pt x="41941" y="622889"/>
                </a:lnTo>
                <a:lnTo>
                  <a:pt x="43770" y="639958"/>
                </a:lnTo>
                <a:lnTo>
                  <a:pt x="68763" y="639958"/>
                </a:lnTo>
                <a:lnTo>
                  <a:pt x="73030" y="619841"/>
                </a:lnTo>
                <a:lnTo>
                  <a:pt x="64496" y="616793"/>
                </a:lnTo>
                <a:lnTo>
                  <a:pt x="62667" y="600944"/>
                </a:lnTo>
                <a:lnTo>
                  <a:pt x="78517" y="586313"/>
                </a:lnTo>
                <a:lnTo>
                  <a:pt x="119970" y="565587"/>
                </a:lnTo>
                <a:lnTo>
                  <a:pt x="148011" y="552176"/>
                </a:lnTo>
                <a:lnTo>
                  <a:pt x="163251" y="538155"/>
                </a:lnTo>
                <a:lnTo>
                  <a:pt x="168738" y="522305"/>
                </a:lnTo>
                <a:lnTo>
                  <a:pt x="161422" y="515600"/>
                </a:lnTo>
                <a:lnTo>
                  <a:pt x="168128" y="497312"/>
                </a:lnTo>
                <a:lnTo>
                  <a:pt x="171176" y="459517"/>
                </a:lnTo>
                <a:lnTo>
                  <a:pt x="165080" y="461345"/>
                </a:lnTo>
                <a:lnTo>
                  <a:pt x="165080" y="449763"/>
                </a:lnTo>
                <a:lnTo>
                  <a:pt x="160203" y="427208"/>
                </a:lnTo>
                <a:lnTo>
                  <a:pt x="145573" y="397947"/>
                </a:lnTo>
                <a:lnTo>
                  <a:pt x="149840" y="369905"/>
                </a:lnTo>
                <a:lnTo>
                  <a:pt x="163861" y="361371"/>
                </a:lnTo>
                <a:lnTo>
                  <a:pt x="188854" y="333329"/>
                </a:lnTo>
                <a:lnTo>
                  <a:pt x="202266" y="326624"/>
                </a:lnTo>
                <a:lnTo>
                  <a:pt x="243109" y="285171"/>
                </a:lnTo>
                <a:lnTo>
                  <a:pt x="282123" y="266273"/>
                </a:lnTo>
                <a:lnTo>
                  <a:pt x="313822" y="251033"/>
                </a:lnTo>
                <a:lnTo>
                  <a:pt x="336378" y="227259"/>
                </a:lnTo>
                <a:lnTo>
                  <a:pt x="351008" y="200437"/>
                </a:lnTo>
                <a:lnTo>
                  <a:pt x="362590" y="172395"/>
                </a:lnTo>
                <a:lnTo>
                  <a:pt x="357104" y="153497"/>
                </a:lnTo>
                <a:lnTo>
                  <a:pt x="358323" y="93147"/>
                </a:lnTo>
                <a:lnTo>
                  <a:pt x="355885" y="59009"/>
                </a:lnTo>
                <a:lnTo>
                  <a:pt x="358323" y="2060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55932E60-8721-4FE3-87BD-A55B8A3C2DE9}"/>
              </a:ext>
            </a:extLst>
          </p:cNvPr>
          <p:cNvSpPr/>
          <p:nvPr/>
        </p:nvSpPr>
        <p:spPr>
          <a:xfrm>
            <a:off x="5979060" y="3295003"/>
            <a:ext cx="356047" cy="429350"/>
          </a:xfrm>
          <a:custGeom>
            <a:avLst/>
            <a:gdLst>
              <a:gd name="connsiteX0" fmla="*/ 411968 w 414528"/>
              <a:gd name="connsiteY0" fmla="*/ 97414 h 499872"/>
              <a:gd name="connsiteX1" fmla="*/ 288219 w 414528"/>
              <a:gd name="connsiteY1" fmla="*/ 2926 h 499872"/>
              <a:gd name="connsiteX2" fmla="*/ 287000 w 414528"/>
              <a:gd name="connsiteY2" fmla="*/ 62057 h 499872"/>
              <a:gd name="connsiteX3" fmla="*/ 177881 w 414528"/>
              <a:gd name="connsiteY3" fmla="*/ 60229 h 499872"/>
              <a:gd name="connsiteX4" fmla="*/ 176662 w 414528"/>
              <a:gd name="connsiteY4" fmla="*/ 159593 h 499872"/>
              <a:gd name="connsiteX5" fmla="*/ 144963 w 414528"/>
              <a:gd name="connsiteY5" fmla="*/ 162641 h 499872"/>
              <a:gd name="connsiteX6" fmla="*/ 136428 w 414528"/>
              <a:gd name="connsiteY6" fmla="*/ 182758 h 499872"/>
              <a:gd name="connsiteX7" fmla="*/ 141915 w 414528"/>
              <a:gd name="connsiteY7" fmla="*/ 238841 h 499872"/>
              <a:gd name="connsiteX8" fmla="*/ 10241 w 414528"/>
              <a:gd name="connsiteY8" fmla="*/ 238232 h 499872"/>
              <a:gd name="connsiteX9" fmla="*/ 2926 w 414528"/>
              <a:gd name="connsiteY9" fmla="*/ 251643 h 499872"/>
              <a:gd name="connsiteX10" fmla="*/ 19995 w 414528"/>
              <a:gd name="connsiteY10" fmla="*/ 268102 h 499872"/>
              <a:gd name="connsiteX11" fmla="*/ 28529 w 414528"/>
              <a:gd name="connsiteY11" fmla="*/ 286390 h 499872"/>
              <a:gd name="connsiteX12" fmla="*/ 24262 w 414528"/>
              <a:gd name="connsiteY12" fmla="*/ 305897 h 499872"/>
              <a:gd name="connsiteX13" fmla="*/ 27920 w 414528"/>
              <a:gd name="connsiteY13" fmla="*/ 325405 h 499872"/>
              <a:gd name="connsiteX14" fmla="*/ 30968 w 414528"/>
              <a:gd name="connsiteY14" fmla="*/ 363809 h 499872"/>
              <a:gd name="connsiteX15" fmla="*/ 26091 w 414528"/>
              <a:gd name="connsiteY15" fmla="*/ 399776 h 499872"/>
              <a:gd name="connsiteX16" fmla="*/ 15728 w 414528"/>
              <a:gd name="connsiteY16" fmla="*/ 419283 h 499872"/>
              <a:gd name="connsiteX17" fmla="*/ 18166 w 414528"/>
              <a:gd name="connsiteY17" fmla="*/ 440009 h 499872"/>
              <a:gd name="connsiteX18" fmla="*/ 30358 w 414528"/>
              <a:gd name="connsiteY18" fmla="*/ 427817 h 499872"/>
              <a:gd name="connsiteX19" fmla="*/ 46817 w 414528"/>
              <a:gd name="connsiteY19" fmla="*/ 430865 h 499872"/>
              <a:gd name="connsiteX20" fmla="*/ 63886 w 414528"/>
              <a:gd name="connsiteY20" fmla="*/ 422331 h 499872"/>
              <a:gd name="connsiteX21" fmla="*/ 82784 w 414528"/>
              <a:gd name="connsiteY21" fmla="*/ 422331 h 499872"/>
              <a:gd name="connsiteX22" fmla="*/ 98633 w 414528"/>
              <a:gd name="connsiteY22" fmla="*/ 433304 h 499872"/>
              <a:gd name="connsiteX23" fmla="*/ 121188 w 414528"/>
              <a:gd name="connsiteY23" fmla="*/ 443667 h 499872"/>
              <a:gd name="connsiteX24" fmla="*/ 140696 w 414528"/>
              <a:gd name="connsiteY24" fmla="*/ 472318 h 499872"/>
              <a:gd name="connsiteX25" fmla="*/ 162641 w 414528"/>
              <a:gd name="connsiteY25" fmla="*/ 499141 h 499872"/>
              <a:gd name="connsiteX26" fmla="*/ 174224 w 414528"/>
              <a:gd name="connsiteY26" fmla="*/ 491825 h 499872"/>
              <a:gd name="connsiteX27" fmla="*/ 180320 w 414528"/>
              <a:gd name="connsiteY27" fmla="*/ 469270 h 499872"/>
              <a:gd name="connsiteX28" fmla="*/ 191292 w 414528"/>
              <a:gd name="connsiteY28" fmla="*/ 468051 h 499872"/>
              <a:gd name="connsiteX29" fmla="*/ 214457 w 414528"/>
              <a:gd name="connsiteY29" fmla="*/ 479024 h 499872"/>
              <a:gd name="connsiteX30" fmla="*/ 233964 w 414528"/>
              <a:gd name="connsiteY30" fmla="*/ 471099 h 499872"/>
              <a:gd name="connsiteX31" fmla="*/ 246766 w 414528"/>
              <a:gd name="connsiteY31" fmla="*/ 473537 h 499872"/>
              <a:gd name="connsiteX32" fmla="*/ 252252 w 414528"/>
              <a:gd name="connsiteY32" fmla="*/ 465003 h 499872"/>
              <a:gd name="connsiteX33" fmla="*/ 388193 w 414528"/>
              <a:gd name="connsiteY33" fmla="*/ 464393 h 499872"/>
              <a:gd name="connsiteX34" fmla="*/ 396118 w 414528"/>
              <a:gd name="connsiteY34" fmla="*/ 437571 h 499872"/>
              <a:gd name="connsiteX35" fmla="*/ 390022 w 414528"/>
              <a:gd name="connsiteY35" fmla="*/ 432694 h 499872"/>
              <a:gd name="connsiteX36" fmla="*/ 375392 w 414528"/>
              <a:gd name="connsiteY36" fmla="*/ 265054 h 499872"/>
              <a:gd name="connsiteX37" fmla="*/ 360761 w 414528"/>
              <a:gd name="connsiteY37" fmla="*/ 98024 h 499872"/>
              <a:gd name="connsiteX38" fmla="*/ 411968 w 414528"/>
              <a:gd name="connsiteY38" fmla="*/ 97414 h 49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14528" h="499872">
                <a:moveTo>
                  <a:pt x="411968" y="97414"/>
                </a:moveTo>
                <a:lnTo>
                  <a:pt x="288219" y="2926"/>
                </a:lnTo>
                <a:lnTo>
                  <a:pt x="287000" y="62057"/>
                </a:lnTo>
                <a:lnTo>
                  <a:pt x="177881" y="60229"/>
                </a:lnTo>
                <a:lnTo>
                  <a:pt x="176662" y="159593"/>
                </a:lnTo>
                <a:lnTo>
                  <a:pt x="144963" y="162641"/>
                </a:lnTo>
                <a:lnTo>
                  <a:pt x="136428" y="182758"/>
                </a:lnTo>
                <a:lnTo>
                  <a:pt x="141915" y="238841"/>
                </a:lnTo>
                <a:lnTo>
                  <a:pt x="10241" y="238232"/>
                </a:lnTo>
                <a:lnTo>
                  <a:pt x="2926" y="251643"/>
                </a:lnTo>
                <a:lnTo>
                  <a:pt x="19995" y="268102"/>
                </a:lnTo>
                <a:lnTo>
                  <a:pt x="28529" y="286390"/>
                </a:lnTo>
                <a:lnTo>
                  <a:pt x="24262" y="305897"/>
                </a:lnTo>
                <a:lnTo>
                  <a:pt x="27920" y="325405"/>
                </a:lnTo>
                <a:lnTo>
                  <a:pt x="30968" y="363809"/>
                </a:lnTo>
                <a:lnTo>
                  <a:pt x="26091" y="399776"/>
                </a:lnTo>
                <a:lnTo>
                  <a:pt x="15728" y="419283"/>
                </a:lnTo>
                <a:lnTo>
                  <a:pt x="18166" y="440009"/>
                </a:lnTo>
                <a:lnTo>
                  <a:pt x="30358" y="427817"/>
                </a:lnTo>
                <a:lnTo>
                  <a:pt x="46817" y="430865"/>
                </a:lnTo>
                <a:lnTo>
                  <a:pt x="63886" y="422331"/>
                </a:lnTo>
                <a:lnTo>
                  <a:pt x="82784" y="422331"/>
                </a:lnTo>
                <a:lnTo>
                  <a:pt x="98633" y="433304"/>
                </a:lnTo>
                <a:lnTo>
                  <a:pt x="121188" y="443667"/>
                </a:lnTo>
                <a:lnTo>
                  <a:pt x="140696" y="472318"/>
                </a:lnTo>
                <a:lnTo>
                  <a:pt x="162641" y="499141"/>
                </a:lnTo>
                <a:lnTo>
                  <a:pt x="174224" y="491825"/>
                </a:lnTo>
                <a:lnTo>
                  <a:pt x="180320" y="469270"/>
                </a:lnTo>
                <a:lnTo>
                  <a:pt x="191292" y="468051"/>
                </a:lnTo>
                <a:lnTo>
                  <a:pt x="214457" y="479024"/>
                </a:lnTo>
                <a:lnTo>
                  <a:pt x="233964" y="471099"/>
                </a:lnTo>
                <a:lnTo>
                  <a:pt x="246766" y="473537"/>
                </a:lnTo>
                <a:lnTo>
                  <a:pt x="252252" y="465003"/>
                </a:lnTo>
                <a:lnTo>
                  <a:pt x="388193" y="464393"/>
                </a:lnTo>
                <a:lnTo>
                  <a:pt x="396118" y="437571"/>
                </a:lnTo>
                <a:lnTo>
                  <a:pt x="390022" y="432694"/>
                </a:lnTo>
                <a:lnTo>
                  <a:pt x="375392" y="265054"/>
                </a:lnTo>
                <a:lnTo>
                  <a:pt x="360761" y="98024"/>
                </a:lnTo>
                <a:lnTo>
                  <a:pt x="411968" y="9741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4" name="자유형: 도형 113">
            <a:extLst>
              <a:ext uri="{FF2B5EF4-FFF2-40B4-BE49-F238E27FC236}">
                <a16:creationId xmlns:a16="http://schemas.microsoft.com/office/drawing/2014/main" id="{1D5A408F-378D-4B64-B35D-A2A627E53D3D}"/>
              </a:ext>
            </a:extLst>
          </p:cNvPr>
          <p:cNvSpPr/>
          <p:nvPr/>
        </p:nvSpPr>
        <p:spPr>
          <a:xfrm>
            <a:off x="7425237" y="4515509"/>
            <a:ext cx="89012" cy="256563"/>
          </a:xfrm>
          <a:custGeom>
            <a:avLst/>
            <a:gdLst>
              <a:gd name="connsiteX0" fmla="*/ 65714 w 103632"/>
              <a:gd name="connsiteY0" fmla="*/ 189464 h 298704"/>
              <a:gd name="connsiteX1" fmla="*/ 66325 w 103632"/>
              <a:gd name="connsiteY1" fmla="*/ 175443 h 298704"/>
              <a:gd name="connsiteX2" fmla="*/ 59009 w 103632"/>
              <a:gd name="connsiteY2" fmla="*/ 163860 h 298704"/>
              <a:gd name="connsiteX3" fmla="*/ 59618 w 103632"/>
              <a:gd name="connsiteY3" fmla="*/ 146792 h 298704"/>
              <a:gd name="connsiteX4" fmla="*/ 50474 w 103632"/>
              <a:gd name="connsiteY4" fmla="*/ 118140 h 298704"/>
              <a:gd name="connsiteX5" fmla="*/ 60838 w 103632"/>
              <a:gd name="connsiteY5" fmla="*/ 96804 h 298704"/>
              <a:gd name="connsiteX6" fmla="*/ 60229 w 103632"/>
              <a:gd name="connsiteY6" fmla="*/ 49865 h 298704"/>
              <a:gd name="connsiteX7" fmla="*/ 48646 w 103632"/>
              <a:gd name="connsiteY7" fmla="*/ 24872 h 298704"/>
              <a:gd name="connsiteX8" fmla="*/ 49865 w 103632"/>
              <a:gd name="connsiteY8" fmla="*/ 20604 h 298704"/>
              <a:gd name="connsiteX9" fmla="*/ 49865 w 103632"/>
              <a:gd name="connsiteY9" fmla="*/ 20604 h 298704"/>
              <a:gd name="connsiteX10" fmla="*/ 43160 w 103632"/>
              <a:gd name="connsiteY10" fmla="*/ 10241 h 298704"/>
              <a:gd name="connsiteX11" fmla="*/ 10241 w 103632"/>
              <a:gd name="connsiteY11" fmla="*/ 2926 h 298704"/>
              <a:gd name="connsiteX12" fmla="*/ 26090 w 103632"/>
              <a:gd name="connsiteY12" fmla="*/ 19995 h 298704"/>
              <a:gd name="connsiteX13" fmla="*/ 33406 w 103632"/>
              <a:gd name="connsiteY13" fmla="*/ 52913 h 298704"/>
              <a:gd name="connsiteX14" fmla="*/ 27310 w 103632"/>
              <a:gd name="connsiteY14" fmla="*/ 63886 h 298704"/>
              <a:gd name="connsiteX15" fmla="*/ 19994 w 103632"/>
              <a:gd name="connsiteY15" fmla="*/ 94976 h 298704"/>
              <a:gd name="connsiteX16" fmla="*/ 25481 w 103632"/>
              <a:gd name="connsiteY16" fmla="*/ 127284 h 298704"/>
              <a:gd name="connsiteX17" fmla="*/ 14509 w 103632"/>
              <a:gd name="connsiteY17" fmla="*/ 140696 h 298704"/>
              <a:gd name="connsiteX18" fmla="*/ 2926 w 103632"/>
              <a:gd name="connsiteY18" fmla="*/ 176662 h 298704"/>
              <a:gd name="connsiteX19" fmla="*/ 20605 w 103632"/>
              <a:gd name="connsiteY19" fmla="*/ 187025 h 298704"/>
              <a:gd name="connsiteX20" fmla="*/ 38893 w 103632"/>
              <a:gd name="connsiteY20" fmla="*/ 205313 h 298704"/>
              <a:gd name="connsiteX21" fmla="*/ 48646 w 103632"/>
              <a:gd name="connsiteY21" fmla="*/ 201656 h 298704"/>
              <a:gd name="connsiteX22" fmla="*/ 61448 w 103632"/>
              <a:gd name="connsiteY22" fmla="*/ 211409 h 298704"/>
              <a:gd name="connsiteX23" fmla="*/ 63277 w 103632"/>
              <a:gd name="connsiteY23" fmla="*/ 227259 h 298704"/>
              <a:gd name="connsiteX24" fmla="*/ 55352 w 103632"/>
              <a:gd name="connsiteY24" fmla="*/ 244937 h 298704"/>
              <a:gd name="connsiteX25" fmla="*/ 56570 w 103632"/>
              <a:gd name="connsiteY25" fmla="*/ 272369 h 298704"/>
              <a:gd name="connsiteX26" fmla="*/ 77297 w 103632"/>
              <a:gd name="connsiteY26" fmla="*/ 296753 h 298704"/>
              <a:gd name="connsiteX27" fmla="*/ 88880 w 103632"/>
              <a:gd name="connsiteY27" fmla="*/ 269321 h 298704"/>
              <a:gd name="connsiteX28" fmla="*/ 104120 w 103632"/>
              <a:gd name="connsiteY28" fmla="*/ 261396 h 298704"/>
              <a:gd name="connsiteX29" fmla="*/ 103510 w 103632"/>
              <a:gd name="connsiteY29" fmla="*/ 211409 h 298704"/>
              <a:gd name="connsiteX30" fmla="*/ 90098 w 103632"/>
              <a:gd name="connsiteY30" fmla="*/ 183368 h 298704"/>
              <a:gd name="connsiteX31" fmla="*/ 78517 w 103632"/>
              <a:gd name="connsiteY31" fmla="*/ 171176 h 298704"/>
              <a:gd name="connsiteX32" fmla="*/ 76688 w 103632"/>
              <a:gd name="connsiteY32" fmla="*/ 171176 h 298704"/>
              <a:gd name="connsiteX33" fmla="*/ 76688 w 103632"/>
              <a:gd name="connsiteY33" fmla="*/ 176052 h 298704"/>
              <a:gd name="connsiteX34" fmla="*/ 83393 w 103632"/>
              <a:gd name="connsiteY34" fmla="*/ 177881 h 298704"/>
              <a:gd name="connsiteX35" fmla="*/ 89489 w 103632"/>
              <a:gd name="connsiteY35" fmla="*/ 198608 h 298704"/>
              <a:gd name="connsiteX36" fmla="*/ 88270 w 103632"/>
              <a:gd name="connsiteY36" fmla="*/ 203484 h 298704"/>
              <a:gd name="connsiteX37" fmla="*/ 76688 w 103632"/>
              <a:gd name="connsiteY37" fmla="*/ 188244 h 298704"/>
              <a:gd name="connsiteX38" fmla="*/ 70592 w 103632"/>
              <a:gd name="connsiteY38" fmla="*/ 197998 h 298704"/>
              <a:gd name="connsiteX39" fmla="*/ 65714 w 103632"/>
              <a:gd name="connsiteY39" fmla="*/ 18946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03632" h="298704">
                <a:moveTo>
                  <a:pt x="65714" y="189464"/>
                </a:moveTo>
                <a:lnTo>
                  <a:pt x="66325" y="175443"/>
                </a:lnTo>
                <a:lnTo>
                  <a:pt x="59009" y="163860"/>
                </a:lnTo>
                <a:lnTo>
                  <a:pt x="59618" y="146792"/>
                </a:lnTo>
                <a:lnTo>
                  <a:pt x="50474" y="118140"/>
                </a:lnTo>
                <a:lnTo>
                  <a:pt x="60838" y="96804"/>
                </a:lnTo>
                <a:lnTo>
                  <a:pt x="60229" y="49865"/>
                </a:lnTo>
                <a:lnTo>
                  <a:pt x="48646" y="24872"/>
                </a:lnTo>
                <a:lnTo>
                  <a:pt x="49865" y="20604"/>
                </a:lnTo>
                <a:lnTo>
                  <a:pt x="49865" y="20604"/>
                </a:lnTo>
                <a:lnTo>
                  <a:pt x="43160" y="10241"/>
                </a:lnTo>
                <a:lnTo>
                  <a:pt x="10241" y="2926"/>
                </a:lnTo>
                <a:lnTo>
                  <a:pt x="26090" y="19995"/>
                </a:lnTo>
                <a:lnTo>
                  <a:pt x="33406" y="52913"/>
                </a:lnTo>
                <a:lnTo>
                  <a:pt x="27310" y="63886"/>
                </a:lnTo>
                <a:lnTo>
                  <a:pt x="19994" y="94976"/>
                </a:lnTo>
                <a:lnTo>
                  <a:pt x="25481" y="127284"/>
                </a:lnTo>
                <a:lnTo>
                  <a:pt x="14509" y="140696"/>
                </a:lnTo>
                <a:lnTo>
                  <a:pt x="2926" y="176662"/>
                </a:lnTo>
                <a:lnTo>
                  <a:pt x="20605" y="187025"/>
                </a:lnTo>
                <a:lnTo>
                  <a:pt x="38893" y="205313"/>
                </a:lnTo>
                <a:lnTo>
                  <a:pt x="48646" y="201656"/>
                </a:lnTo>
                <a:lnTo>
                  <a:pt x="61448" y="211409"/>
                </a:lnTo>
                <a:lnTo>
                  <a:pt x="63277" y="227259"/>
                </a:lnTo>
                <a:lnTo>
                  <a:pt x="55352" y="244937"/>
                </a:lnTo>
                <a:lnTo>
                  <a:pt x="56570" y="272369"/>
                </a:lnTo>
                <a:lnTo>
                  <a:pt x="77297" y="296753"/>
                </a:lnTo>
                <a:lnTo>
                  <a:pt x="88880" y="269321"/>
                </a:lnTo>
                <a:lnTo>
                  <a:pt x="104120" y="261396"/>
                </a:lnTo>
                <a:lnTo>
                  <a:pt x="103510" y="211409"/>
                </a:lnTo>
                <a:lnTo>
                  <a:pt x="90098" y="183368"/>
                </a:lnTo>
                <a:lnTo>
                  <a:pt x="78517" y="171176"/>
                </a:lnTo>
                <a:lnTo>
                  <a:pt x="76688" y="171176"/>
                </a:lnTo>
                <a:lnTo>
                  <a:pt x="76688" y="176052"/>
                </a:lnTo>
                <a:lnTo>
                  <a:pt x="83393" y="177881"/>
                </a:lnTo>
                <a:lnTo>
                  <a:pt x="89489" y="198608"/>
                </a:lnTo>
                <a:lnTo>
                  <a:pt x="88270" y="203484"/>
                </a:lnTo>
                <a:lnTo>
                  <a:pt x="76688" y="188244"/>
                </a:lnTo>
                <a:lnTo>
                  <a:pt x="70592" y="197998"/>
                </a:lnTo>
                <a:lnTo>
                  <a:pt x="65714" y="18946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E4A7D6AF-1F94-4B7A-85F6-EF2746F64B14}"/>
              </a:ext>
            </a:extLst>
          </p:cNvPr>
          <p:cNvSpPr/>
          <p:nvPr/>
        </p:nvSpPr>
        <p:spPr>
          <a:xfrm>
            <a:off x="9410197" y="3977250"/>
            <a:ext cx="565486" cy="209439"/>
          </a:xfrm>
          <a:custGeom>
            <a:avLst/>
            <a:gdLst>
              <a:gd name="connsiteX0" fmla="*/ 37064 w 658368"/>
              <a:gd name="connsiteY0" fmla="*/ 30968 h 243840"/>
              <a:gd name="connsiteX1" fmla="*/ 8413 w 658368"/>
              <a:gd name="connsiteY1" fmla="*/ 13899 h 243840"/>
              <a:gd name="connsiteX2" fmla="*/ 2926 w 658368"/>
              <a:gd name="connsiteY2" fmla="*/ 20605 h 243840"/>
              <a:gd name="connsiteX3" fmla="*/ 11461 w 658368"/>
              <a:gd name="connsiteY3" fmla="*/ 37064 h 243840"/>
              <a:gd name="connsiteX4" fmla="*/ 9022 w 658368"/>
              <a:gd name="connsiteY4" fmla="*/ 65715 h 243840"/>
              <a:gd name="connsiteX5" fmla="*/ 21824 w 658368"/>
              <a:gd name="connsiteY5" fmla="*/ 86441 h 243840"/>
              <a:gd name="connsiteX6" fmla="*/ 27920 w 658368"/>
              <a:gd name="connsiteY6" fmla="*/ 118750 h 243840"/>
              <a:gd name="connsiteX7" fmla="*/ 48646 w 658368"/>
              <a:gd name="connsiteY7" fmla="*/ 144963 h 243840"/>
              <a:gd name="connsiteX8" fmla="*/ 53523 w 658368"/>
              <a:gd name="connsiteY8" fmla="*/ 164470 h 243840"/>
              <a:gd name="connsiteX9" fmla="*/ 94366 w 658368"/>
              <a:gd name="connsiteY9" fmla="*/ 194950 h 243840"/>
              <a:gd name="connsiteX10" fmla="*/ 127285 w 658368"/>
              <a:gd name="connsiteY10" fmla="*/ 224211 h 243840"/>
              <a:gd name="connsiteX11" fmla="*/ 151669 w 658368"/>
              <a:gd name="connsiteY11" fmla="*/ 221163 h 243840"/>
              <a:gd name="connsiteX12" fmla="*/ 152278 w 658368"/>
              <a:gd name="connsiteY12" fmla="*/ 208361 h 243840"/>
              <a:gd name="connsiteX13" fmla="*/ 138257 w 658368"/>
              <a:gd name="connsiteY13" fmla="*/ 174224 h 243840"/>
              <a:gd name="connsiteX14" fmla="*/ 125456 w 658368"/>
              <a:gd name="connsiteY14" fmla="*/ 163251 h 243840"/>
              <a:gd name="connsiteX15" fmla="*/ 122408 w 658368"/>
              <a:gd name="connsiteY15" fmla="*/ 140086 h 243840"/>
              <a:gd name="connsiteX16" fmla="*/ 118750 w 658368"/>
              <a:gd name="connsiteY16" fmla="*/ 127285 h 243840"/>
              <a:gd name="connsiteX17" fmla="*/ 121798 w 658368"/>
              <a:gd name="connsiteY17" fmla="*/ 109606 h 243840"/>
              <a:gd name="connsiteX18" fmla="*/ 118750 w 658368"/>
              <a:gd name="connsiteY18" fmla="*/ 83393 h 243840"/>
              <a:gd name="connsiteX19" fmla="*/ 102901 w 658368"/>
              <a:gd name="connsiteY19" fmla="*/ 57181 h 243840"/>
              <a:gd name="connsiteX20" fmla="*/ 81565 w 658368"/>
              <a:gd name="connsiteY20" fmla="*/ 34016 h 243840"/>
              <a:gd name="connsiteX21" fmla="*/ 73640 w 658368"/>
              <a:gd name="connsiteY21" fmla="*/ 30358 h 243840"/>
              <a:gd name="connsiteX22" fmla="*/ 63277 w 658368"/>
              <a:gd name="connsiteY22" fmla="*/ 46208 h 243840"/>
              <a:gd name="connsiteX23" fmla="*/ 40721 w 658368"/>
              <a:gd name="connsiteY23" fmla="*/ 51085 h 243840"/>
              <a:gd name="connsiteX24" fmla="*/ 37064 w 658368"/>
              <a:gd name="connsiteY24" fmla="*/ 30968 h 243840"/>
              <a:gd name="connsiteX25" fmla="*/ 640568 w 658368"/>
              <a:gd name="connsiteY25" fmla="*/ 98024 h 243840"/>
              <a:gd name="connsiteX26" fmla="*/ 633253 w 658368"/>
              <a:gd name="connsiteY26" fmla="*/ 79126 h 243840"/>
              <a:gd name="connsiteX27" fmla="*/ 656417 w 658368"/>
              <a:gd name="connsiteY27" fmla="*/ 76688 h 243840"/>
              <a:gd name="connsiteX28" fmla="*/ 658246 w 658368"/>
              <a:gd name="connsiteY28" fmla="*/ 62057 h 243840"/>
              <a:gd name="connsiteX29" fmla="*/ 628985 w 658368"/>
              <a:gd name="connsiteY29" fmla="*/ 49865 h 243840"/>
              <a:gd name="connsiteX30" fmla="*/ 605821 w 658368"/>
              <a:gd name="connsiteY30" fmla="*/ 39502 h 243840"/>
              <a:gd name="connsiteX31" fmla="*/ 603382 w 658368"/>
              <a:gd name="connsiteY31" fmla="*/ 22433 h 243840"/>
              <a:gd name="connsiteX32" fmla="*/ 584485 w 658368"/>
              <a:gd name="connsiteY32" fmla="*/ 2926 h 243840"/>
              <a:gd name="connsiteX33" fmla="*/ 570464 w 658368"/>
              <a:gd name="connsiteY33" fmla="*/ 2926 h 243840"/>
              <a:gd name="connsiteX34" fmla="*/ 555224 w 658368"/>
              <a:gd name="connsiteY34" fmla="*/ 33406 h 243840"/>
              <a:gd name="connsiteX35" fmla="*/ 530230 w 658368"/>
              <a:gd name="connsiteY35" fmla="*/ 60229 h 243840"/>
              <a:gd name="connsiteX36" fmla="*/ 529621 w 658368"/>
              <a:gd name="connsiteY36" fmla="*/ 79126 h 243840"/>
              <a:gd name="connsiteX37" fmla="*/ 529011 w 658368"/>
              <a:gd name="connsiteY37" fmla="*/ 104120 h 243840"/>
              <a:gd name="connsiteX38" fmla="*/ 512552 w 658368"/>
              <a:gd name="connsiteY38" fmla="*/ 102901 h 243840"/>
              <a:gd name="connsiteX39" fmla="*/ 505846 w 658368"/>
              <a:gd name="connsiteY39" fmla="*/ 116312 h 243840"/>
              <a:gd name="connsiteX40" fmla="*/ 489387 w 658368"/>
              <a:gd name="connsiteY40" fmla="*/ 96195 h 243840"/>
              <a:gd name="connsiteX41" fmla="*/ 473537 w 658368"/>
              <a:gd name="connsiteY41" fmla="*/ 120579 h 243840"/>
              <a:gd name="connsiteX42" fmla="*/ 450373 w 658368"/>
              <a:gd name="connsiteY42" fmla="*/ 151059 h 243840"/>
              <a:gd name="connsiteX43" fmla="*/ 409529 w 658368"/>
              <a:gd name="connsiteY43" fmla="*/ 159593 h 243840"/>
              <a:gd name="connsiteX44" fmla="*/ 394899 w 658368"/>
              <a:gd name="connsiteY44" fmla="*/ 166909 h 243840"/>
              <a:gd name="connsiteX45" fmla="*/ 389413 w 658368"/>
              <a:gd name="connsiteY45" fmla="*/ 199827 h 243840"/>
              <a:gd name="connsiteX46" fmla="*/ 362590 w 658368"/>
              <a:gd name="connsiteY46" fmla="*/ 207142 h 243840"/>
              <a:gd name="connsiteX47" fmla="*/ 337597 w 658368"/>
              <a:gd name="connsiteY47" fmla="*/ 193731 h 243840"/>
              <a:gd name="connsiteX48" fmla="*/ 343693 w 658368"/>
              <a:gd name="connsiteY48" fmla="*/ 219944 h 243840"/>
              <a:gd name="connsiteX49" fmla="*/ 367467 w 658368"/>
              <a:gd name="connsiteY49" fmla="*/ 241280 h 243840"/>
              <a:gd name="connsiteX50" fmla="*/ 389413 w 658368"/>
              <a:gd name="connsiteY50" fmla="*/ 233965 h 243840"/>
              <a:gd name="connsiteX51" fmla="*/ 411358 w 658368"/>
              <a:gd name="connsiteY51" fmla="*/ 236403 h 243840"/>
              <a:gd name="connsiteX52" fmla="*/ 430865 w 658368"/>
              <a:gd name="connsiteY52" fmla="*/ 216896 h 243840"/>
              <a:gd name="connsiteX53" fmla="*/ 447325 w 658368"/>
              <a:gd name="connsiteY53" fmla="*/ 213238 h 243840"/>
              <a:gd name="connsiteX54" fmla="*/ 480243 w 658368"/>
              <a:gd name="connsiteY54" fmla="*/ 224211 h 243840"/>
              <a:gd name="connsiteX55" fmla="*/ 507675 w 658368"/>
              <a:gd name="connsiteY55" fmla="*/ 216286 h 243840"/>
              <a:gd name="connsiteX56" fmla="*/ 524134 w 658368"/>
              <a:gd name="connsiteY56" fmla="*/ 162032 h 243840"/>
              <a:gd name="connsiteX57" fmla="*/ 536326 w 658368"/>
              <a:gd name="connsiteY57" fmla="*/ 148621 h 243840"/>
              <a:gd name="connsiteX58" fmla="*/ 546689 w 658368"/>
              <a:gd name="connsiteY58" fmla="*/ 104729 h 243840"/>
              <a:gd name="connsiteX59" fmla="*/ 585704 w 658368"/>
              <a:gd name="connsiteY59" fmla="*/ 104729 h 243840"/>
              <a:gd name="connsiteX60" fmla="*/ 616184 w 658368"/>
              <a:gd name="connsiteY60" fmla="*/ 110825 h 243840"/>
              <a:gd name="connsiteX61" fmla="*/ 640568 w 658368"/>
              <a:gd name="connsiteY61" fmla="*/ 98024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8368" h="243840">
                <a:moveTo>
                  <a:pt x="37064" y="30968"/>
                </a:moveTo>
                <a:lnTo>
                  <a:pt x="8413" y="13899"/>
                </a:lnTo>
                <a:lnTo>
                  <a:pt x="2926" y="20605"/>
                </a:lnTo>
                <a:lnTo>
                  <a:pt x="11461" y="37064"/>
                </a:lnTo>
                <a:lnTo>
                  <a:pt x="9022" y="65715"/>
                </a:lnTo>
                <a:lnTo>
                  <a:pt x="21824" y="86441"/>
                </a:lnTo>
                <a:lnTo>
                  <a:pt x="27920" y="118750"/>
                </a:lnTo>
                <a:lnTo>
                  <a:pt x="48646" y="144963"/>
                </a:lnTo>
                <a:lnTo>
                  <a:pt x="53523" y="164470"/>
                </a:lnTo>
                <a:lnTo>
                  <a:pt x="94366" y="194950"/>
                </a:lnTo>
                <a:lnTo>
                  <a:pt x="127285" y="224211"/>
                </a:lnTo>
                <a:lnTo>
                  <a:pt x="151669" y="221163"/>
                </a:lnTo>
                <a:lnTo>
                  <a:pt x="152278" y="208361"/>
                </a:lnTo>
                <a:lnTo>
                  <a:pt x="138257" y="174224"/>
                </a:lnTo>
                <a:lnTo>
                  <a:pt x="125456" y="163251"/>
                </a:lnTo>
                <a:lnTo>
                  <a:pt x="122408" y="140086"/>
                </a:lnTo>
                <a:lnTo>
                  <a:pt x="118750" y="127285"/>
                </a:lnTo>
                <a:lnTo>
                  <a:pt x="121798" y="109606"/>
                </a:lnTo>
                <a:lnTo>
                  <a:pt x="118750" y="83393"/>
                </a:lnTo>
                <a:lnTo>
                  <a:pt x="102901" y="57181"/>
                </a:lnTo>
                <a:lnTo>
                  <a:pt x="81565" y="34016"/>
                </a:lnTo>
                <a:lnTo>
                  <a:pt x="73640" y="30358"/>
                </a:lnTo>
                <a:lnTo>
                  <a:pt x="63277" y="46208"/>
                </a:lnTo>
                <a:lnTo>
                  <a:pt x="40721" y="51085"/>
                </a:lnTo>
                <a:lnTo>
                  <a:pt x="37064" y="30968"/>
                </a:lnTo>
                <a:close/>
                <a:moveTo>
                  <a:pt x="640568" y="98024"/>
                </a:moveTo>
                <a:lnTo>
                  <a:pt x="633253" y="79126"/>
                </a:lnTo>
                <a:lnTo>
                  <a:pt x="656417" y="76688"/>
                </a:lnTo>
                <a:lnTo>
                  <a:pt x="658246" y="62057"/>
                </a:lnTo>
                <a:lnTo>
                  <a:pt x="628985" y="49865"/>
                </a:lnTo>
                <a:lnTo>
                  <a:pt x="605821" y="39502"/>
                </a:lnTo>
                <a:lnTo>
                  <a:pt x="603382" y="22433"/>
                </a:lnTo>
                <a:lnTo>
                  <a:pt x="584485" y="2926"/>
                </a:lnTo>
                <a:lnTo>
                  <a:pt x="570464" y="2926"/>
                </a:lnTo>
                <a:lnTo>
                  <a:pt x="555224" y="33406"/>
                </a:lnTo>
                <a:lnTo>
                  <a:pt x="530230" y="60229"/>
                </a:lnTo>
                <a:lnTo>
                  <a:pt x="529621" y="79126"/>
                </a:lnTo>
                <a:lnTo>
                  <a:pt x="529011" y="104120"/>
                </a:lnTo>
                <a:lnTo>
                  <a:pt x="512552" y="102901"/>
                </a:lnTo>
                <a:lnTo>
                  <a:pt x="505846" y="116312"/>
                </a:lnTo>
                <a:lnTo>
                  <a:pt x="489387" y="96195"/>
                </a:lnTo>
                <a:lnTo>
                  <a:pt x="473537" y="120579"/>
                </a:lnTo>
                <a:lnTo>
                  <a:pt x="450373" y="151059"/>
                </a:lnTo>
                <a:lnTo>
                  <a:pt x="409529" y="159593"/>
                </a:lnTo>
                <a:lnTo>
                  <a:pt x="394899" y="166909"/>
                </a:lnTo>
                <a:lnTo>
                  <a:pt x="389413" y="199827"/>
                </a:lnTo>
                <a:lnTo>
                  <a:pt x="362590" y="207142"/>
                </a:lnTo>
                <a:lnTo>
                  <a:pt x="337597" y="193731"/>
                </a:lnTo>
                <a:lnTo>
                  <a:pt x="343693" y="219944"/>
                </a:lnTo>
                <a:lnTo>
                  <a:pt x="367467" y="241280"/>
                </a:lnTo>
                <a:lnTo>
                  <a:pt x="389413" y="233965"/>
                </a:lnTo>
                <a:lnTo>
                  <a:pt x="411358" y="236403"/>
                </a:lnTo>
                <a:lnTo>
                  <a:pt x="430865" y="216896"/>
                </a:lnTo>
                <a:lnTo>
                  <a:pt x="447325" y="213238"/>
                </a:lnTo>
                <a:lnTo>
                  <a:pt x="480243" y="224211"/>
                </a:lnTo>
                <a:lnTo>
                  <a:pt x="507675" y="216286"/>
                </a:lnTo>
                <a:lnTo>
                  <a:pt x="524134" y="162032"/>
                </a:lnTo>
                <a:lnTo>
                  <a:pt x="536326" y="148621"/>
                </a:lnTo>
                <a:lnTo>
                  <a:pt x="546689" y="104729"/>
                </a:lnTo>
                <a:lnTo>
                  <a:pt x="585704" y="104729"/>
                </a:lnTo>
                <a:lnTo>
                  <a:pt x="616184" y="110825"/>
                </a:lnTo>
                <a:lnTo>
                  <a:pt x="640568" y="9802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6" name="자유형: 도형 115">
            <a:extLst>
              <a:ext uri="{FF2B5EF4-FFF2-40B4-BE49-F238E27FC236}">
                <a16:creationId xmlns:a16="http://schemas.microsoft.com/office/drawing/2014/main" id="{274D54A0-92FE-4E8B-8C36-217B4B6A6015}"/>
              </a:ext>
            </a:extLst>
          </p:cNvPr>
          <p:cNvSpPr/>
          <p:nvPr/>
        </p:nvSpPr>
        <p:spPr>
          <a:xfrm>
            <a:off x="6812104" y="4772596"/>
            <a:ext cx="387463" cy="403171"/>
          </a:xfrm>
          <a:custGeom>
            <a:avLst/>
            <a:gdLst>
              <a:gd name="connsiteX0" fmla="*/ 390632 w 451104"/>
              <a:gd name="connsiteY0" fmla="*/ 25481 h 469392"/>
              <a:gd name="connsiteX1" fmla="*/ 327842 w 451104"/>
              <a:gd name="connsiteY1" fmla="*/ 40721 h 469392"/>
              <a:gd name="connsiteX2" fmla="*/ 246156 w 451104"/>
              <a:gd name="connsiteY2" fmla="*/ 35235 h 469392"/>
              <a:gd name="connsiteX3" fmla="*/ 223601 w 451104"/>
              <a:gd name="connsiteY3" fmla="*/ 16947 h 469392"/>
              <a:gd name="connsiteX4" fmla="*/ 86441 w 451104"/>
              <a:gd name="connsiteY4" fmla="*/ 18776 h 469392"/>
              <a:gd name="connsiteX5" fmla="*/ 80954 w 451104"/>
              <a:gd name="connsiteY5" fmla="*/ 21214 h 469392"/>
              <a:gd name="connsiteX6" fmla="*/ 61448 w 451104"/>
              <a:gd name="connsiteY6" fmla="*/ 3536 h 469392"/>
              <a:gd name="connsiteX7" fmla="*/ 39502 w 451104"/>
              <a:gd name="connsiteY7" fmla="*/ 2926 h 469392"/>
              <a:gd name="connsiteX8" fmla="*/ 19385 w 451104"/>
              <a:gd name="connsiteY8" fmla="*/ 9022 h 469392"/>
              <a:gd name="connsiteX9" fmla="*/ 2926 w 451104"/>
              <a:gd name="connsiteY9" fmla="*/ 16337 h 469392"/>
              <a:gd name="connsiteX10" fmla="*/ 4145 w 451104"/>
              <a:gd name="connsiteY10" fmla="*/ 46208 h 469392"/>
              <a:gd name="connsiteX11" fmla="*/ 30968 w 451104"/>
              <a:gd name="connsiteY11" fmla="*/ 84003 h 469392"/>
              <a:gd name="connsiteX12" fmla="*/ 37673 w 451104"/>
              <a:gd name="connsiteY12" fmla="*/ 108387 h 469392"/>
              <a:gd name="connsiteX13" fmla="*/ 54742 w 451104"/>
              <a:gd name="connsiteY13" fmla="*/ 155326 h 469392"/>
              <a:gd name="connsiteX14" fmla="*/ 71201 w 451104"/>
              <a:gd name="connsiteY14" fmla="*/ 187025 h 469392"/>
              <a:gd name="connsiteX15" fmla="*/ 84002 w 451104"/>
              <a:gd name="connsiteY15" fmla="*/ 202875 h 469392"/>
              <a:gd name="connsiteX16" fmla="*/ 87660 w 451104"/>
              <a:gd name="connsiteY16" fmla="*/ 224211 h 469392"/>
              <a:gd name="connsiteX17" fmla="*/ 87660 w 451104"/>
              <a:gd name="connsiteY17" fmla="*/ 270541 h 469392"/>
              <a:gd name="connsiteX18" fmla="*/ 97414 w 451104"/>
              <a:gd name="connsiteY18" fmla="*/ 330281 h 469392"/>
              <a:gd name="connsiteX19" fmla="*/ 104729 w 451104"/>
              <a:gd name="connsiteY19" fmla="*/ 358323 h 469392"/>
              <a:gd name="connsiteX20" fmla="*/ 110825 w 451104"/>
              <a:gd name="connsiteY20" fmla="*/ 396118 h 469392"/>
              <a:gd name="connsiteX21" fmla="*/ 122408 w 451104"/>
              <a:gd name="connsiteY21" fmla="*/ 424769 h 469392"/>
              <a:gd name="connsiteX22" fmla="*/ 146182 w 451104"/>
              <a:gd name="connsiteY22" fmla="*/ 454030 h 469392"/>
              <a:gd name="connsiteX23" fmla="*/ 162641 w 451104"/>
              <a:gd name="connsiteY23" fmla="*/ 434523 h 469392"/>
              <a:gd name="connsiteX24" fmla="*/ 175442 w 451104"/>
              <a:gd name="connsiteY24" fmla="*/ 445496 h 469392"/>
              <a:gd name="connsiteX25" fmla="*/ 180320 w 451104"/>
              <a:gd name="connsiteY25" fmla="*/ 461955 h 469392"/>
              <a:gd name="connsiteX26" fmla="*/ 194950 w 451104"/>
              <a:gd name="connsiteY26" fmla="*/ 465003 h 469392"/>
              <a:gd name="connsiteX27" fmla="*/ 215066 w 451104"/>
              <a:gd name="connsiteY27" fmla="*/ 472318 h 469392"/>
              <a:gd name="connsiteX28" fmla="*/ 232745 w 451104"/>
              <a:gd name="connsiteY28" fmla="*/ 469270 h 469392"/>
              <a:gd name="connsiteX29" fmla="*/ 263225 w 451104"/>
              <a:gd name="connsiteY29" fmla="*/ 449763 h 469392"/>
              <a:gd name="connsiteX30" fmla="*/ 269930 w 451104"/>
              <a:gd name="connsiteY30" fmla="*/ 305897 h 469392"/>
              <a:gd name="connsiteX31" fmla="*/ 273588 w 451104"/>
              <a:gd name="connsiteY31" fmla="*/ 193121 h 469392"/>
              <a:gd name="connsiteX32" fmla="*/ 306506 w 451104"/>
              <a:gd name="connsiteY32" fmla="*/ 191902 h 469392"/>
              <a:gd name="connsiteX33" fmla="*/ 311993 w 451104"/>
              <a:gd name="connsiteY33" fmla="*/ 53523 h 469392"/>
              <a:gd name="connsiteX34" fmla="*/ 336986 w 451104"/>
              <a:gd name="connsiteY34" fmla="*/ 52304 h 469392"/>
              <a:gd name="connsiteX35" fmla="*/ 389412 w 451104"/>
              <a:gd name="connsiteY35" fmla="*/ 38893 h 469392"/>
              <a:gd name="connsiteX36" fmla="*/ 401604 w 451104"/>
              <a:gd name="connsiteY36" fmla="*/ 54742 h 469392"/>
              <a:gd name="connsiteX37" fmla="*/ 424160 w 451104"/>
              <a:gd name="connsiteY37" fmla="*/ 39502 h 469392"/>
              <a:gd name="connsiteX38" fmla="*/ 433913 w 451104"/>
              <a:gd name="connsiteY38" fmla="*/ 39502 h 469392"/>
              <a:gd name="connsiteX39" fmla="*/ 453420 w 451104"/>
              <a:gd name="connsiteY39" fmla="*/ 30358 h 469392"/>
              <a:gd name="connsiteX40" fmla="*/ 453420 w 451104"/>
              <a:gd name="connsiteY40" fmla="*/ 27310 h 469392"/>
              <a:gd name="connsiteX41" fmla="*/ 440618 w 451104"/>
              <a:gd name="connsiteY41" fmla="*/ 18776 h 469392"/>
              <a:gd name="connsiteX42" fmla="*/ 418673 w 451104"/>
              <a:gd name="connsiteY42" fmla="*/ 16337 h 469392"/>
              <a:gd name="connsiteX43" fmla="*/ 390632 w 451104"/>
              <a:gd name="connsiteY43" fmla="*/ 25481 h 4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51104" h="469392">
                <a:moveTo>
                  <a:pt x="390632" y="25481"/>
                </a:moveTo>
                <a:lnTo>
                  <a:pt x="327842" y="40721"/>
                </a:lnTo>
                <a:lnTo>
                  <a:pt x="246156" y="35235"/>
                </a:lnTo>
                <a:lnTo>
                  <a:pt x="223601" y="16947"/>
                </a:lnTo>
                <a:lnTo>
                  <a:pt x="86441" y="18776"/>
                </a:lnTo>
                <a:lnTo>
                  <a:pt x="80954" y="21214"/>
                </a:lnTo>
                <a:lnTo>
                  <a:pt x="61448" y="3536"/>
                </a:lnTo>
                <a:lnTo>
                  <a:pt x="39502" y="2926"/>
                </a:lnTo>
                <a:lnTo>
                  <a:pt x="19385" y="9022"/>
                </a:lnTo>
                <a:lnTo>
                  <a:pt x="2926" y="16337"/>
                </a:lnTo>
                <a:lnTo>
                  <a:pt x="4145" y="46208"/>
                </a:lnTo>
                <a:lnTo>
                  <a:pt x="30968" y="84003"/>
                </a:lnTo>
                <a:lnTo>
                  <a:pt x="37673" y="108387"/>
                </a:lnTo>
                <a:lnTo>
                  <a:pt x="54742" y="155326"/>
                </a:lnTo>
                <a:lnTo>
                  <a:pt x="71201" y="187025"/>
                </a:lnTo>
                <a:lnTo>
                  <a:pt x="84002" y="202875"/>
                </a:lnTo>
                <a:lnTo>
                  <a:pt x="87660" y="224211"/>
                </a:lnTo>
                <a:lnTo>
                  <a:pt x="87660" y="270541"/>
                </a:lnTo>
                <a:lnTo>
                  <a:pt x="97414" y="330281"/>
                </a:lnTo>
                <a:lnTo>
                  <a:pt x="104729" y="358323"/>
                </a:lnTo>
                <a:lnTo>
                  <a:pt x="110825" y="396118"/>
                </a:lnTo>
                <a:lnTo>
                  <a:pt x="122408" y="424769"/>
                </a:lnTo>
                <a:lnTo>
                  <a:pt x="146182" y="454030"/>
                </a:lnTo>
                <a:lnTo>
                  <a:pt x="162641" y="434523"/>
                </a:lnTo>
                <a:lnTo>
                  <a:pt x="175442" y="445496"/>
                </a:lnTo>
                <a:lnTo>
                  <a:pt x="180320" y="461955"/>
                </a:lnTo>
                <a:lnTo>
                  <a:pt x="194950" y="465003"/>
                </a:lnTo>
                <a:lnTo>
                  <a:pt x="215066" y="472318"/>
                </a:lnTo>
                <a:lnTo>
                  <a:pt x="232745" y="469270"/>
                </a:lnTo>
                <a:lnTo>
                  <a:pt x="263225" y="449763"/>
                </a:lnTo>
                <a:lnTo>
                  <a:pt x="269930" y="305897"/>
                </a:lnTo>
                <a:lnTo>
                  <a:pt x="273588" y="193121"/>
                </a:lnTo>
                <a:lnTo>
                  <a:pt x="306506" y="191902"/>
                </a:lnTo>
                <a:lnTo>
                  <a:pt x="311993" y="53523"/>
                </a:lnTo>
                <a:lnTo>
                  <a:pt x="336986" y="52304"/>
                </a:lnTo>
                <a:lnTo>
                  <a:pt x="389412" y="38893"/>
                </a:lnTo>
                <a:lnTo>
                  <a:pt x="401604" y="54742"/>
                </a:lnTo>
                <a:lnTo>
                  <a:pt x="424160" y="39502"/>
                </a:lnTo>
                <a:lnTo>
                  <a:pt x="433913" y="39502"/>
                </a:lnTo>
                <a:lnTo>
                  <a:pt x="453420" y="30358"/>
                </a:lnTo>
                <a:lnTo>
                  <a:pt x="453420" y="27310"/>
                </a:lnTo>
                <a:lnTo>
                  <a:pt x="440618" y="18776"/>
                </a:lnTo>
                <a:lnTo>
                  <a:pt x="418673" y="16337"/>
                </a:lnTo>
                <a:lnTo>
                  <a:pt x="390632" y="2548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A1B203B6-FB3A-4A29-AB1B-90A43DFC2BB0}"/>
              </a:ext>
            </a:extLst>
          </p:cNvPr>
          <p:cNvSpPr/>
          <p:nvPr/>
        </p:nvSpPr>
        <p:spPr>
          <a:xfrm>
            <a:off x="6479620" y="3425902"/>
            <a:ext cx="455530" cy="397934"/>
          </a:xfrm>
          <a:custGeom>
            <a:avLst/>
            <a:gdLst>
              <a:gd name="connsiteX0" fmla="*/ 447934 w 530352"/>
              <a:gd name="connsiteY0" fmla="*/ 19995 h 463296"/>
              <a:gd name="connsiteX1" fmla="*/ 394289 w 530352"/>
              <a:gd name="connsiteY1" fmla="*/ 2926 h 463296"/>
              <a:gd name="connsiteX2" fmla="*/ 280904 w 530352"/>
              <a:gd name="connsiteY2" fmla="*/ 77297 h 463296"/>
              <a:gd name="connsiteX3" fmla="*/ 184587 w 530352"/>
              <a:gd name="connsiteY3" fmla="*/ 153497 h 463296"/>
              <a:gd name="connsiteX4" fmla="*/ 137038 w 530352"/>
              <a:gd name="connsiteY4" fmla="*/ 170566 h 463296"/>
              <a:gd name="connsiteX5" fmla="*/ 137648 w 530352"/>
              <a:gd name="connsiteY5" fmla="*/ 259568 h 463296"/>
              <a:gd name="connsiteX6" fmla="*/ 119360 w 530352"/>
              <a:gd name="connsiteY6" fmla="*/ 285781 h 463296"/>
              <a:gd name="connsiteX7" fmla="*/ 116312 w 530352"/>
              <a:gd name="connsiteY7" fmla="*/ 309555 h 463296"/>
              <a:gd name="connsiteX8" fmla="*/ 86441 w 530352"/>
              <a:gd name="connsiteY8" fmla="*/ 315651 h 463296"/>
              <a:gd name="connsiteX9" fmla="*/ 40112 w 530352"/>
              <a:gd name="connsiteY9" fmla="*/ 319309 h 463296"/>
              <a:gd name="connsiteX10" fmla="*/ 27920 w 530352"/>
              <a:gd name="connsiteY10" fmla="*/ 332720 h 463296"/>
              <a:gd name="connsiteX11" fmla="*/ 5974 w 530352"/>
              <a:gd name="connsiteY11" fmla="*/ 334549 h 463296"/>
              <a:gd name="connsiteX12" fmla="*/ 2926 w 530352"/>
              <a:gd name="connsiteY12" fmla="*/ 353446 h 463296"/>
              <a:gd name="connsiteX13" fmla="*/ 7803 w 530352"/>
              <a:gd name="connsiteY13" fmla="*/ 371125 h 463296"/>
              <a:gd name="connsiteX14" fmla="*/ 26701 w 530352"/>
              <a:gd name="connsiteY14" fmla="*/ 396118 h 463296"/>
              <a:gd name="connsiteX15" fmla="*/ 27920 w 530352"/>
              <a:gd name="connsiteY15" fmla="*/ 415016 h 463296"/>
              <a:gd name="connsiteX16" fmla="*/ 66934 w 530352"/>
              <a:gd name="connsiteY16" fmla="*/ 423550 h 463296"/>
              <a:gd name="connsiteX17" fmla="*/ 66325 w 530352"/>
              <a:gd name="connsiteY17" fmla="*/ 450373 h 463296"/>
              <a:gd name="connsiteX18" fmla="*/ 77907 w 530352"/>
              <a:gd name="connsiteY18" fmla="*/ 438790 h 463296"/>
              <a:gd name="connsiteX19" fmla="*/ 90099 w 530352"/>
              <a:gd name="connsiteY19" fmla="*/ 438790 h 463296"/>
              <a:gd name="connsiteX20" fmla="*/ 116312 w 530352"/>
              <a:gd name="connsiteY20" fmla="*/ 461345 h 463296"/>
              <a:gd name="connsiteX21" fmla="*/ 118141 w 530352"/>
              <a:gd name="connsiteY21" fmla="*/ 426598 h 463296"/>
              <a:gd name="connsiteX22" fmla="*/ 127894 w 530352"/>
              <a:gd name="connsiteY22" fmla="*/ 410749 h 463296"/>
              <a:gd name="connsiteX23" fmla="*/ 132771 w 530352"/>
              <a:gd name="connsiteY23" fmla="*/ 388803 h 463296"/>
              <a:gd name="connsiteX24" fmla="*/ 141305 w 530352"/>
              <a:gd name="connsiteY24" fmla="*/ 380269 h 463296"/>
              <a:gd name="connsiteX25" fmla="*/ 177881 w 530352"/>
              <a:gd name="connsiteY25" fmla="*/ 375392 h 463296"/>
              <a:gd name="connsiteX26" fmla="*/ 212019 w 530352"/>
              <a:gd name="connsiteY26" fmla="*/ 390022 h 463296"/>
              <a:gd name="connsiteX27" fmla="*/ 224821 w 530352"/>
              <a:gd name="connsiteY27" fmla="*/ 404653 h 463296"/>
              <a:gd name="connsiteX28" fmla="*/ 242499 w 530352"/>
              <a:gd name="connsiteY28" fmla="*/ 405262 h 463296"/>
              <a:gd name="connsiteX29" fmla="*/ 258349 w 530352"/>
              <a:gd name="connsiteY29" fmla="*/ 396118 h 463296"/>
              <a:gd name="connsiteX30" fmla="*/ 299801 w 530352"/>
              <a:gd name="connsiteY30" fmla="*/ 416235 h 463296"/>
              <a:gd name="connsiteX31" fmla="*/ 316870 w 530352"/>
              <a:gd name="connsiteY31" fmla="*/ 415016 h 463296"/>
              <a:gd name="connsiteX32" fmla="*/ 336987 w 530352"/>
              <a:gd name="connsiteY32" fmla="*/ 398557 h 463296"/>
              <a:gd name="connsiteX33" fmla="*/ 357104 w 530352"/>
              <a:gd name="connsiteY33" fmla="*/ 399776 h 463296"/>
              <a:gd name="connsiteX34" fmla="*/ 366857 w 530352"/>
              <a:gd name="connsiteY34" fmla="*/ 394289 h 463296"/>
              <a:gd name="connsiteX35" fmla="*/ 385145 w 530352"/>
              <a:gd name="connsiteY35" fmla="*/ 396728 h 463296"/>
              <a:gd name="connsiteX36" fmla="*/ 411358 w 530352"/>
              <a:gd name="connsiteY36" fmla="*/ 407701 h 463296"/>
              <a:gd name="connsiteX37" fmla="*/ 437571 w 530352"/>
              <a:gd name="connsiteY37" fmla="*/ 386365 h 463296"/>
              <a:gd name="connsiteX38" fmla="*/ 445496 w 530352"/>
              <a:gd name="connsiteY38" fmla="*/ 387584 h 463296"/>
              <a:gd name="connsiteX39" fmla="*/ 469270 w 530352"/>
              <a:gd name="connsiteY39" fmla="*/ 430256 h 463296"/>
              <a:gd name="connsiteX40" fmla="*/ 475366 w 530352"/>
              <a:gd name="connsiteY40" fmla="*/ 429037 h 463296"/>
              <a:gd name="connsiteX41" fmla="*/ 476585 w 530352"/>
              <a:gd name="connsiteY41" fmla="*/ 416845 h 463296"/>
              <a:gd name="connsiteX42" fmla="*/ 486339 w 530352"/>
              <a:gd name="connsiteY42" fmla="*/ 414406 h 463296"/>
              <a:gd name="connsiteX43" fmla="*/ 489387 w 530352"/>
              <a:gd name="connsiteY43" fmla="*/ 396728 h 463296"/>
              <a:gd name="connsiteX44" fmla="*/ 467441 w 530352"/>
              <a:gd name="connsiteY44" fmla="*/ 395509 h 463296"/>
              <a:gd name="connsiteX45" fmla="*/ 467441 w 530352"/>
              <a:gd name="connsiteY45" fmla="*/ 370515 h 463296"/>
              <a:gd name="connsiteX46" fmla="*/ 452811 w 530352"/>
              <a:gd name="connsiteY46" fmla="*/ 356494 h 463296"/>
              <a:gd name="connsiteX47" fmla="*/ 466832 w 530352"/>
              <a:gd name="connsiteY47" fmla="*/ 305288 h 463296"/>
              <a:gd name="connsiteX48" fmla="*/ 508894 w 530352"/>
              <a:gd name="connsiteY48" fmla="*/ 268712 h 463296"/>
              <a:gd name="connsiteX49" fmla="*/ 510113 w 530352"/>
              <a:gd name="connsiteY49" fmla="*/ 218115 h 463296"/>
              <a:gd name="connsiteX50" fmla="*/ 521086 w 530352"/>
              <a:gd name="connsiteY50" fmla="*/ 139477 h 463296"/>
              <a:gd name="connsiteX51" fmla="*/ 527792 w 530352"/>
              <a:gd name="connsiteY51" fmla="*/ 123017 h 463296"/>
              <a:gd name="connsiteX52" fmla="*/ 513771 w 530352"/>
              <a:gd name="connsiteY52" fmla="*/ 109606 h 463296"/>
              <a:gd name="connsiteX53" fmla="*/ 512552 w 530352"/>
              <a:gd name="connsiteY53" fmla="*/ 96805 h 463296"/>
              <a:gd name="connsiteX54" fmla="*/ 500360 w 530352"/>
              <a:gd name="connsiteY54" fmla="*/ 87051 h 463296"/>
              <a:gd name="connsiteX55" fmla="*/ 490606 w 530352"/>
              <a:gd name="connsiteY55" fmla="*/ 26701 h 463296"/>
              <a:gd name="connsiteX56" fmla="*/ 466832 w 530352"/>
              <a:gd name="connsiteY56" fmla="*/ 41331 h 463296"/>
              <a:gd name="connsiteX57" fmla="*/ 447934 w 530352"/>
              <a:gd name="connsiteY57" fmla="*/ 19995 h 46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30352" h="463296">
                <a:moveTo>
                  <a:pt x="447934" y="19995"/>
                </a:moveTo>
                <a:lnTo>
                  <a:pt x="394289" y="2926"/>
                </a:lnTo>
                <a:lnTo>
                  <a:pt x="280904" y="77297"/>
                </a:lnTo>
                <a:lnTo>
                  <a:pt x="184587" y="153497"/>
                </a:lnTo>
                <a:lnTo>
                  <a:pt x="137038" y="170566"/>
                </a:lnTo>
                <a:lnTo>
                  <a:pt x="137648" y="259568"/>
                </a:lnTo>
                <a:lnTo>
                  <a:pt x="119360" y="285781"/>
                </a:lnTo>
                <a:lnTo>
                  <a:pt x="116312" y="309555"/>
                </a:lnTo>
                <a:lnTo>
                  <a:pt x="86441" y="315651"/>
                </a:lnTo>
                <a:lnTo>
                  <a:pt x="40112" y="319309"/>
                </a:lnTo>
                <a:lnTo>
                  <a:pt x="27920" y="332720"/>
                </a:lnTo>
                <a:lnTo>
                  <a:pt x="5974" y="334549"/>
                </a:lnTo>
                <a:lnTo>
                  <a:pt x="2926" y="353446"/>
                </a:lnTo>
                <a:lnTo>
                  <a:pt x="7803" y="371125"/>
                </a:lnTo>
                <a:lnTo>
                  <a:pt x="26701" y="396118"/>
                </a:lnTo>
                <a:lnTo>
                  <a:pt x="27920" y="415016"/>
                </a:lnTo>
                <a:lnTo>
                  <a:pt x="66934" y="423550"/>
                </a:lnTo>
                <a:lnTo>
                  <a:pt x="66325" y="450373"/>
                </a:lnTo>
                <a:lnTo>
                  <a:pt x="77907" y="438790"/>
                </a:lnTo>
                <a:lnTo>
                  <a:pt x="90099" y="438790"/>
                </a:lnTo>
                <a:lnTo>
                  <a:pt x="116312" y="461345"/>
                </a:lnTo>
                <a:lnTo>
                  <a:pt x="118141" y="426598"/>
                </a:lnTo>
                <a:lnTo>
                  <a:pt x="127894" y="410749"/>
                </a:lnTo>
                <a:lnTo>
                  <a:pt x="132771" y="388803"/>
                </a:lnTo>
                <a:lnTo>
                  <a:pt x="141305" y="380269"/>
                </a:lnTo>
                <a:lnTo>
                  <a:pt x="177881" y="375392"/>
                </a:lnTo>
                <a:lnTo>
                  <a:pt x="212019" y="390022"/>
                </a:lnTo>
                <a:lnTo>
                  <a:pt x="224821" y="404653"/>
                </a:lnTo>
                <a:lnTo>
                  <a:pt x="242499" y="405262"/>
                </a:lnTo>
                <a:lnTo>
                  <a:pt x="258349" y="396118"/>
                </a:lnTo>
                <a:lnTo>
                  <a:pt x="299801" y="416235"/>
                </a:lnTo>
                <a:lnTo>
                  <a:pt x="316870" y="415016"/>
                </a:lnTo>
                <a:lnTo>
                  <a:pt x="336987" y="398557"/>
                </a:lnTo>
                <a:lnTo>
                  <a:pt x="357104" y="399776"/>
                </a:lnTo>
                <a:lnTo>
                  <a:pt x="366857" y="394289"/>
                </a:lnTo>
                <a:lnTo>
                  <a:pt x="385145" y="396728"/>
                </a:lnTo>
                <a:lnTo>
                  <a:pt x="411358" y="407701"/>
                </a:lnTo>
                <a:lnTo>
                  <a:pt x="437571" y="386365"/>
                </a:lnTo>
                <a:lnTo>
                  <a:pt x="445496" y="387584"/>
                </a:lnTo>
                <a:lnTo>
                  <a:pt x="469270" y="430256"/>
                </a:lnTo>
                <a:lnTo>
                  <a:pt x="475366" y="429037"/>
                </a:lnTo>
                <a:lnTo>
                  <a:pt x="476585" y="416845"/>
                </a:lnTo>
                <a:lnTo>
                  <a:pt x="486339" y="414406"/>
                </a:lnTo>
                <a:lnTo>
                  <a:pt x="489387" y="396728"/>
                </a:lnTo>
                <a:lnTo>
                  <a:pt x="467441" y="395509"/>
                </a:lnTo>
                <a:lnTo>
                  <a:pt x="467441" y="370515"/>
                </a:lnTo>
                <a:lnTo>
                  <a:pt x="452811" y="356494"/>
                </a:lnTo>
                <a:lnTo>
                  <a:pt x="466832" y="305288"/>
                </a:lnTo>
                <a:lnTo>
                  <a:pt x="508894" y="268712"/>
                </a:lnTo>
                <a:lnTo>
                  <a:pt x="510113" y="218115"/>
                </a:lnTo>
                <a:lnTo>
                  <a:pt x="521086" y="139477"/>
                </a:lnTo>
                <a:lnTo>
                  <a:pt x="527792" y="123017"/>
                </a:lnTo>
                <a:lnTo>
                  <a:pt x="513771" y="109606"/>
                </a:lnTo>
                <a:lnTo>
                  <a:pt x="512552" y="96805"/>
                </a:lnTo>
                <a:lnTo>
                  <a:pt x="500360" y="87051"/>
                </a:lnTo>
                <a:lnTo>
                  <a:pt x="490606" y="26701"/>
                </a:lnTo>
                <a:lnTo>
                  <a:pt x="466832" y="41331"/>
                </a:lnTo>
                <a:lnTo>
                  <a:pt x="447934" y="1999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18DEB435-4CB7-4B87-B6FD-8352220C6ED9}"/>
              </a:ext>
            </a:extLst>
          </p:cNvPr>
          <p:cNvSpPr/>
          <p:nvPr/>
        </p:nvSpPr>
        <p:spPr>
          <a:xfrm>
            <a:off x="6550305" y="3745820"/>
            <a:ext cx="350810" cy="324631"/>
          </a:xfrm>
          <a:custGeom>
            <a:avLst/>
            <a:gdLst>
              <a:gd name="connsiteX0" fmla="*/ 393070 w 408432"/>
              <a:gd name="connsiteY0" fmla="*/ 56571 h 377952"/>
              <a:gd name="connsiteX1" fmla="*/ 386974 w 408432"/>
              <a:gd name="connsiteY1" fmla="*/ 57790 h 377952"/>
              <a:gd name="connsiteX2" fmla="*/ 363200 w 408432"/>
              <a:gd name="connsiteY2" fmla="*/ 15118 h 377952"/>
              <a:gd name="connsiteX3" fmla="*/ 355275 w 408432"/>
              <a:gd name="connsiteY3" fmla="*/ 13899 h 377952"/>
              <a:gd name="connsiteX4" fmla="*/ 329062 w 408432"/>
              <a:gd name="connsiteY4" fmla="*/ 35235 h 377952"/>
              <a:gd name="connsiteX5" fmla="*/ 302849 w 408432"/>
              <a:gd name="connsiteY5" fmla="*/ 24262 h 377952"/>
              <a:gd name="connsiteX6" fmla="*/ 284561 w 408432"/>
              <a:gd name="connsiteY6" fmla="*/ 21824 h 377952"/>
              <a:gd name="connsiteX7" fmla="*/ 274808 w 408432"/>
              <a:gd name="connsiteY7" fmla="*/ 27310 h 377952"/>
              <a:gd name="connsiteX8" fmla="*/ 254691 w 408432"/>
              <a:gd name="connsiteY8" fmla="*/ 26091 h 377952"/>
              <a:gd name="connsiteX9" fmla="*/ 234574 w 408432"/>
              <a:gd name="connsiteY9" fmla="*/ 42550 h 377952"/>
              <a:gd name="connsiteX10" fmla="*/ 217505 w 408432"/>
              <a:gd name="connsiteY10" fmla="*/ 43769 h 377952"/>
              <a:gd name="connsiteX11" fmla="*/ 176053 w 408432"/>
              <a:gd name="connsiteY11" fmla="*/ 23652 h 377952"/>
              <a:gd name="connsiteX12" fmla="*/ 160203 w 408432"/>
              <a:gd name="connsiteY12" fmla="*/ 32796 h 377952"/>
              <a:gd name="connsiteX13" fmla="*/ 142525 w 408432"/>
              <a:gd name="connsiteY13" fmla="*/ 32187 h 377952"/>
              <a:gd name="connsiteX14" fmla="*/ 129723 w 408432"/>
              <a:gd name="connsiteY14" fmla="*/ 17556 h 377952"/>
              <a:gd name="connsiteX15" fmla="*/ 95585 w 408432"/>
              <a:gd name="connsiteY15" fmla="*/ 2926 h 377952"/>
              <a:gd name="connsiteX16" fmla="*/ 59009 w 408432"/>
              <a:gd name="connsiteY16" fmla="*/ 7803 h 377952"/>
              <a:gd name="connsiteX17" fmla="*/ 50475 w 408432"/>
              <a:gd name="connsiteY17" fmla="*/ 16337 h 377952"/>
              <a:gd name="connsiteX18" fmla="*/ 45598 w 408432"/>
              <a:gd name="connsiteY18" fmla="*/ 38283 h 377952"/>
              <a:gd name="connsiteX19" fmla="*/ 35845 w 408432"/>
              <a:gd name="connsiteY19" fmla="*/ 54132 h 377952"/>
              <a:gd name="connsiteX20" fmla="*/ 34016 w 408432"/>
              <a:gd name="connsiteY20" fmla="*/ 88880 h 377952"/>
              <a:gd name="connsiteX21" fmla="*/ 32797 w 408432"/>
              <a:gd name="connsiteY21" fmla="*/ 101681 h 377952"/>
              <a:gd name="connsiteX22" fmla="*/ 40112 w 408432"/>
              <a:gd name="connsiteY22" fmla="*/ 124846 h 377952"/>
              <a:gd name="connsiteX23" fmla="*/ 33406 w 408432"/>
              <a:gd name="connsiteY23" fmla="*/ 140086 h 377952"/>
              <a:gd name="connsiteX24" fmla="*/ 37064 w 408432"/>
              <a:gd name="connsiteY24" fmla="*/ 150449 h 377952"/>
              <a:gd name="connsiteX25" fmla="*/ 20605 w 408432"/>
              <a:gd name="connsiteY25" fmla="*/ 174833 h 377952"/>
              <a:gd name="connsiteX26" fmla="*/ 10241 w 408432"/>
              <a:gd name="connsiteY26" fmla="*/ 186416 h 377952"/>
              <a:gd name="connsiteX27" fmla="*/ 4145 w 408432"/>
              <a:gd name="connsiteY27" fmla="*/ 210800 h 377952"/>
              <a:gd name="connsiteX28" fmla="*/ 4755 w 408432"/>
              <a:gd name="connsiteY28" fmla="*/ 235793 h 377952"/>
              <a:gd name="connsiteX29" fmla="*/ 2926 w 408432"/>
              <a:gd name="connsiteY29" fmla="*/ 297972 h 377952"/>
              <a:gd name="connsiteX30" fmla="*/ 32797 w 408432"/>
              <a:gd name="connsiteY30" fmla="*/ 297972 h 377952"/>
              <a:gd name="connsiteX31" fmla="*/ 59009 w 408432"/>
              <a:gd name="connsiteY31" fmla="*/ 297972 h 377952"/>
              <a:gd name="connsiteX32" fmla="*/ 82784 w 408432"/>
              <a:gd name="connsiteY32" fmla="*/ 323576 h 377952"/>
              <a:gd name="connsiteX33" fmla="*/ 94366 w 408432"/>
              <a:gd name="connsiteY33" fmla="*/ 351617 h 377952"/>
              <a:gd name="connsiteX34" fmla="*/ 112654 w 408432"/>
              <a:gd name="connsiteY34" fmla="*/ 375392 h 377952"/>
              <a:gd name="connsiteX35" fmla="*/ 140086 w 408432"/>
              <a:gd name="connsiteY35" fmla="*/ 376611 h 377952"/>
              <a:gd name="connsiteX36" fmla="*/ 153497 w 408432"/>
              <a:gd name="connsiteY36" fmla="*/ 368076 h 377952"/>
              <a:gd name="connsiteX37" fmla="*/ 166299 w 408432"/>
              <a:gd name="connsiteY37" fmla="*/ 369905 h 377952"/>
              <a:gd name="connsiteX38" fmla="*/ 201656 w 408432"/>
              <a:gd name="connsiteY38" fmla="*/ 355884 h 377952"/>
              <a:gd name="connsiteX39" fmla="*/ 210190 w 408432"/>
              <a:gd name="connsiteY39" fmla="*/ 328452 h 377952"/>
              <a:gd name="connsiteX40" fmla="*/ 226649 w 408432"/>
              <a:gd name="connsiteY40" fmla="*/ 291267 h 377952"/>
              <a:gd name="connsiteX41" fmla="*/ 236403 w 408432"/>
              <a:gd name="connsiteY41" fmla="*/ 290657 h 377952"/>
              <a:gd name="connsiteX42" fmla="*/ 256520 w 408432"/>
              <a:gd name="connsiteY42" fmla="*/ 268102 h 377952"/>
              <a:gd name="connsiteX43" fmla="*/ 269321 w 408432"/>
              <a:gd name="connsiteY43" fmla="*/ 267492 h 377952"/>
              <a:gd name="connsiteX44" fmla="*/ 288828 w 408432"/>
              <a:gd name="connsiteY44" fmla="*/ 283342 h 377952"/>
              <a:gd name="connsiteX45" fmla="*/ 312603 w 408432"/>
              <a:gd name="connsiteY45" fmla="*/ 269931 h 377952"/>
              <a:gd name="connsiteX46" fmla="*/ 315651 w 408432"/>
              <a:gd name="connsiteY46" fmla="*/ 254081 h 377952"/>
              <a:gd name="connsiteX47" fmla="*/ 322966 w 408432"/>
              <a:gd name="connsiteY47" fmla="*/ 238232 h 377952"/>
              <a:gd name="connsiteX48" fmla="*/ 327843 w 408432"/>
              <a:gd name="connsiteY48" fmla="*/ 218724 h 377952"/>
              <a:gd name="connsiteX49" fmla="*/ 346131 w 408432"/>
              <a:gd name="connsiteY49" fmla="*/ 202875 h 377952"/>
              <a:gd name="connsiteX50" fmla="*/ 352836 w 408432"/>
              <a:gd name="connsiteY50" fmla="*/ 175443 h 377952"/>
              <a:gd name="connsiteX51" fmla="*/ 360152 w 408432"/>
              <a:gd name="connsiteY51" fmla="*/ 166908 h 377952"/>
              <a:gd name="connsiteX52" fmla="*/ 364419 w 408432"/>
              <a:gd name="connsiteY52" fmla="*/ 146792 h 377952"/>
              <a:gd name="connsiteX53" fmla="*/ 373563 w 408432"/>
              <a:gd name="connsiteY53" fmla="*/ 122408 h 377952"/>
              <a:gd name="connsiteX54" fmla="*/ 401604 w 408432"/>
              <a:gd name="connsiteY54" fmla="*/ 91928 h 377952"/>
              <a:gd name="connsiteX55" fmla="*/ 403433 w 408432"/>
              <a:gd name="connsiteY55" fmla="*/ 79126 h 377952"/>
              <a:gd name="connsiteX56" fmla="*/ 407091 w 408432"/>
              <a:gd name="connsiteY56" fmla="*/ 72420 h 377952"/>
              <a:gd name="connsiteX57" fmla="*/ 393070 w 408432"/>
              <a:gd name="connsiteY57" fmla="*/ 56571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08432" h="377952">
                <a:moveTo>
                  <a:pt x="393070" y="56571"/>
                </a:moveTo>
                <a:lnTo>
                  <a:pt x="386974" y="57790"/>
                </a:lnTo>
                <a:lnTo>
                  <a:pt x="363200" y="15118"/>
                </a:lnTo>
                <a:lnTo>
                  <a:pt x="355275" y="13899"/>
                </a:lnTo>
                <a:lnTo>
                  <a:pt x="329062" y="35235"/>
                </a:lnTo>
                <a:lnTo>
                  <a:pt x="302849" y="24262"/>
                </a:lnTo>
                <a:lnTo>
                  <a:pt x="284561" y="21824"/>
                </a:lnTo>
                <a:lnTo>
                  <a:pt x="274808" y="27310"/>
                </a:lnTo>
                <a:lnTo>
                  <a:pt x="254691" y="26091"/>
                </a:lnTo>
                <a:lnTo>
                  <a:pt x="234574" y="42550"/>
                </a:lnTo>
                <a:lnTo>
                  <a:pt x="217505" y="43769"/>
                </a:lnTo>
                <a:lnTo>
                  <a:pt x="176053" y="23652"/>
                </a:lnTo>
                <a:lnTo>
                  <a:pt x="160203" y="32796"/>
                </a:lnTo>
                <a:lnTo>
                  <a:pt x="142525" y="32187"/>
                </a:lnTo>
                <a:lnTo>
                  <a:pt x="129723" y="17556"/>
                </a:lnTo>
                <a:lnTo>
                  <a:pt x="95585" y="2926"/>
                </a:lnTo>
                <a:lnTo>
                  <a:pt x="59009" y="7803"/>
                </a:lnTo>
                <a:lnTo>
                  <a:pt x="50475" y="16337"/>
                </a:lnTo>
                <a:lnTo>
                  <a:pt x="45598" y="38283"/>
                </a:lnTo>
                <a:lnTo>
                  <a:pt x="35845" y="54132"/>
                </a:lnTo>
                <a:lnTo>
                  <a:pt x="34016" y="88880"/>
                </a:lnTo>
                <a:lnTo>
                  <a:pt x="32797" y="101681"/>
                </a:lnTo>
                <a:lnTo>
                  <a:pt x="40112" y="124846"/>
                </a:lnTo>
                <a:lnTo>
                  <a:pt x="33406" y="140086"/>
                </a:lnTo>
                <a:lnTo>
                  <a:pt x="37064" y="150449"/>
                </a:lnTo>
                <a:lnTo>
                  <a:pt x="20605" y="174833"/>
                </a:lnTo>
                <a:lnTo>
                  <a:pt x="10241" y="186416"/>
                </a:lnTo>
                <a:lnTo>
                  <a:pt x="4145" y="210800"/>
                </a:lnTo>
                <a:lnTo>
                  <a:pt x="4755" y="235793"/>
                </a:lnTo>
                <a:lnTo>
                  <a:pt x="2926" y="297972"/>
                </a:lnTo>
                <a:lnTo>
                  <a:pt x="32797" y="297972"/>
                </a:lnTo>
                <a:lnTo>
                  <a:pt x="59009" y="297972"/>
                </a:lnTo>
                <a:lnTo>
                  <a:pt x="82784" y="323576"/>
                </a:lnTo>
                <a:lnTo>
                  <a:pt x="94366" y="351617"/>
                </a:lnTo>
                <a:lnTo>
                  <a:pt x="112654" y="375392"/>
                </a:lnTo>
                <a:lnTo>
                  <a:pt x="140086" y="376611"/>
                </a:lnTo>
                <a:lnTo>
                  <a:pt x="153497" y="368076"/>
                </a:lnTo>
                <a:lnTo>
                  <a:pt x="166299" y="369905"/>
                </a:lnTo>
                <a:lnTo>
                  <a:pt x="201656" y="355884"/>
                </a:lnTo>
                <a:lnTo>
                  <a:pt x="210190" y="328452"/>
                </a:lnTo>
                <a:lnTo>
                  <a:pt x="226649" y="291267"/>
                </a:lnTo>
                <a:lnTo>
                  <a:pt x="236403" y="290657"/>
                </a:lnTo>
                <a:lnTo>
                  <a:pt x="256520" y="268102"/>
                </a:lnTo>
                <a:lnTo>
                  <a:pt x="269321" y="267492"/>
                </a:lnTo>
                <a:lnTo>
                  <a:pt x="288828" y="283342"/>
                </a:lnTo>
                <a:lnTo>
                  <a:pt x="312603" y="269931"/>
                </a:lnTo>
                <a:lnTo>
                  <a:pt x="315651" y="254081"/>
                </a:lnTo>
                <a:lnTo>
                  <a:pt x="322966" y="238232"/>
                </a:lnTo>
                <a:lnTo>
                  <a:pt x="327843" y="218724"/>
                </a:lnTo>
                <a:lnTo>
                  <a:pt x="346131" y="202875"/>
                </a:lnTo>
                <a:lnTo>
                  <a:pt x="352836" y="175443"/>
                </a:lnTo>
                <a:lnTo>
                  <a:pt x="360152" y="166908"/>
                </a:lnTo>
                <a:lnTo>
                  <a:pt x="364419" y="146792"/>
                </a:lnTo>
                <a:lnTo>
                  <a:pt x="373563" y="122408"/>
                </a:lnTo>
                <a:lnTo>
                  <a:pt x="401604" y="91928"/>
                </a:lnTo>
                <a:lnTo>
                  <a:pt x="403433" y="79126"/>
                </a:lnTo>
                <a:lnTo>
                  <a:pt x="407091" y="72420"/>
                </a:lnTo>
                <a:lnTo>
                  <a:pt x="393070" y="5657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138C9408-036A-4CD6-B8FC-83B36931C2B9}"/>
              </a:ext>
            </a:extLst>
          </p:cNvPr>
          <p:cNvSpPr/>
          <p:nvPr/>
        </p:nvSpPr>
        <p:spPr>
          <a:xfrm>
            <a:off x="3910326" y="3707598"/>
            <a:ext cx="141371" cy="146607"/>
          </a:xfrm>
          <a:custGeom>
            <a:avLst/>
            <a:gdLst>
              <a:gd name="connsiteX0" fmla="*/ 164470 w 164592"/>
              <a:gd name="connsiteY0" fmla="*/ 4145 h 170688"/>
              <a:gd name="connsiteX1" fmla="*/ 152888 w 164592"/>
              <a:gd name="connsiteY1" fmla="*/ 2926 h 170688"/>
              <a:gd name="connsiteX2" fmla="*/ 147401 w 164592"/>
              <a:gd name="connsiteY2" fmla="*/ 8412 h 170688"/>
              <a:gd name="connsiteX3" fmla="*/ 135209 w 164592"/>
              <a:gd name="connsiteY3" fmla="*/ 13289 h 170688"/>
              <a:gd name="connsiteX4" fmla="*/ 126675 w 164592"/>
              <a:gd name="connsiteY4" fmla="*/ 13289 h 170688"/>
              <a:gd name="connsiteX5" fmla="*/ 118750 w 164592"/>
              <a:gd name="connsiteY5" fmla="*/ 18166 h 170688"/>
              <a:gd name="connsiteX6" fmla="*/ 112044 w 164592"/>
              <a:gd name="connsiteY6" fmla="*/ 16337 h 170688"/>
              <a:gd name="connsiteX7" fmla="*/ 106558 w 164592"/>
              <a:gd name="connsiteY7" fmla="*/ 10851 h 170688"/>
              <a:gd name="connsiteX8" fmla="*/ 102900 w 164592"/>
              <a:gd name="connsiteY8" fmla="*/ 12070 h 170688"/>
              <a:gd name="connsiteX9" fmla="*/ 98024 w 164592"/>
              <a:gd name="connsiteY9" fmla="*/ 21214 h 170688"/>
              <a:gd name="connsiteX10" fmla="*/ 94976 w 164592"/>
              <a:gd name="connsiteY10" fmla="*/ 20604 h 170688"/>
              <a:gd name="connsiteX11" fmla="*/ 93147 w 164592"/>
              <a:gd name="connsiteY11" fmla="*/ 28529 h 170688"/>
              <a:gd name="connsiteX12" fmla="*/ 80345 w 164592"/>
              <a:gd name="connsiteY12" fmla="*/ 39502 h 170688"/>
              <a:gd name="connsiteX13" fmla="*/ 73640 w 164592"/>
              <a:gd name="connsiteY13" fmla="*/ 43769 h 170688"/>
              <a:gd name="connsiteX14" fmla="*/ 69982 w 164592"/>
              <a:gd name="connsiteY14" fmla="*/ 48646 h 170688"/>
              <a:gd name="connsiteX15" fmla="*/ 60838 w 164592"/>
              <a:gd name="connsiteY15" fmla="*/ 40721 h 170688"/>
              <a:gd name="connsiteX16" fmla="*/ 52304 w 164592"/>
              <a:gd name="connsiteY16" fmla="*/ 51084 h 170688"/>
              <a:gd name="connsiteX17" fmla="*/ 44988 w 164592"/>
              <a:gd name="connsiteY17" fmla="*/ 51084 h 170688"/>
              <a:gd name="connsiteX18" fmla="*/ 37064 w 164592"/>
              <a:gd name="connsiteY18" fmla="*/ 52304 h 170688"/>
              <a:gd name="connsiteX19" fmla="*/ 35844 w 164592"/>
              <a:gd name="connsiteY19" fmla="*/ 71201 h 170688"/>
              <a:gd name="connsiteX20" fmla="*/ 30968 w 164592"/>
              <a:gd name="connsiteY20" fmla="*/ 71201 h 170688"/>
              <a:gd name="connsiteX21" fmla="*/ 26091 w 164592"/>
              <a:gd name="connsiteY21" fmla="*/ 80345 h 170688"/>
              <a:gd name="connsiteX22" fmla="*/ 15118 w 164592"/>
              <a:gd name="connsiteY22" fmla="*/ 82174 h 170688"/>
              <a:gd name="connsiteX23" fmla="*/ 12680 w 164592"/>
              <a:gd name="connsiteY23" fmla="*/ 84612 h 170688"/>
              <a:gd name="connsiteX24" fmla="*/ 7193 w 164592"/>
              <a:gd name="connsiteY24" fmla="*/ 78516 h 170688"/>
              <a:gd name="connsiteX25" fmla="*/ 2926 w 164592"/>
              <a:gd name="connsiteY25" fmla="*/ 84612 h 170688"/>
              <a:gd name="connsiteX26" fmla="*/ 18776 w 164592"/>
              <a:gd name="connsiteY26" fmla="*/ 102291 h 170688"/>
              <a:gd name="connsiteX27" fmla="*/ 32187 w 164592"/>
              <a:gd name="connsiteY27" fmla="*/ 114483 h 170688"/>
              <a:gd name="connsiteX28" fmla="*/ 38283 w 164592"/>
              <a:gd name="connsiteY28" fmla="*/ 127284 h 170688"/>
              <a:gd name="connsiteX29" fmla="*/ 53523 w 164592"/>
              <a:gd name="connsiteY29" fmla="*/ 143134 h 170688"/>
              <a:gd name="connsiteX30" fmla="*/ 64496 w 164592"/>
              <a:gd name="connsiteY30" fmla="*/ 155326 h 170688"/>
              <a:gd name="connsiteX31" fmla="*/ 69982 w 164592"/>
              <a:gd name="connsiteY31" fmla="*/ 150449 h 170688"/>
              <a:gd name="connsiteX32" fmla="*/ 91318 w 164592"/>
              <a:gd name="connsiteY32" fmla="*/ 160812 h 170688"/>
              <a:gd name="connsiteX33" fmla="*/ 99852 w 164592"/>
              <a:gd name="connsiteY33" fmla="*/ 155936 h 170688"/>
              <a:gd name="connsiteX34" fmla="*/ 110216 w 164592"/>
              <a:gd name="connsiteY34" fmla="*/ 158984 h 170688"/>
              <a:gd name="connsiteX35" fmla="*/ 115092 w 164592"/>
              <a:gd name="connsiteY35" fmla="*/ 166908 h 170688"/>
              <a:gd name="connsiteX36" fmla="*/ 125456 w 164592"/>
              <a:gd name="connsiteY36" fmla="*/ 169347 h 170688"/>
              <a:gd name="connsiteX37" fmla="*/ 133990 w 164592"/>
              <a:gd name="connsiteY37" fmla="*/ 161422 h 170688"/>
              <a:gd name="connsiteX38" fmla="*/ 129113 w 164592"/>
              <a:gd name="connsiteY38" fmla="*/ 154716 h 170688"/>
              <a:gd name="connsiteX39" fmla="*/ 128504 w 164592"/>
              <a:gd name="connsiteY39" fmla="*/ 144353 h 170688"/>
              <a:gd name="connsiteX40" fmla="*/ 135819 w 164592"/>
              <a:gd name="connsiteY40" fmla="*/ 134600 h 170688"/>
              <a:gd name="connsiteX41" fmla="*/ 134600 w 164592"/>
              <a:gd name="connsiteY41" fmla="*/ 124236 h 170688"/>
              <a:gd name="connsiteX42" fmla="*/ 138867 w 164592"/>
              <a:gd name="connsiteY42" fmla="*/ 107777 h 170688"/>
              <a:gd name="connsiteX43" fmla="*/ 144353 w 164592"/>
              <a:gd name="connsiteY43" fmla="*/ 103510 h 170688"/>
              <a:gd name="connsiteX44" fmla="*/ 144963 w 164592"/>
              <a:gd name="connsiteY44" fmla="*/ 86441 h 170688"/>
              <a:gd name="connsiteX45" fmla="*/ 143744 w 164592"/>
              <a:gd name="connsiteY45" fmla="*/ 76078 h 170688"/>
              <a:gd name="connsiteX46" fmla="*/ 146182 w 164592"/>
              <a:gd name="connsiteY46" fmla="*/ 59009 h 170688"/>
              <a:gd name="connsiteX47" fmla="*/ 151668 w 164592"/>
              <a:gd name="connsiteY47" fmla="*/ 43769 h 170688"/>
              <a:gd name="connsiteX48" fmla="*/ 160203 w 164592"/>
              <a:gd name="connsiteY48" fmla="*/ 30358 h 170688"/>
              <a:gd name="connsiteX49" fmla="*/ 158374 w 164592"/>
              <a:gd name="connsiteY49" fmla="*/ 16337 h 170688"/>
              <a:gd name="connsiteX50" fmla="*/ 160812 w 164592"/>
              <a:gd name="connsiteY50" fmla="*/ 7803 h 170688"/>
              <a:gd name="connsiteX51" fmla="*/ 164470 w 164592"/>
              <a:gd name="connsiteY51" fmla="*/ 4145 h 17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64592" h="170688">
                <a:moveTo>
                  <a:pt x="164470" y="4145"/>
                </a:moveTo>
                <a:lnTo>
                  <a:pt x="152888" y="2926"/>
                </a:lnTo>
                <a:lnTo>
                  <a:pt x="147401" y="8412"/>
                </a:lnTo>
                <a:lnTo>
                  <a:pt x="135209" y="13289"/>
                </a:lnTo>
                <a:lnTo>
                  <a:pt x="126675" y="13289"/>
                </a:lnTo>
                <a:lnTo>
                  <a:pt x="118750" y="18166"/>
                </a:lnTo>
                <a:lnTo>
                  <a:pt x="112044" y="16337"/>
                </a:lnTo>
                <a:lnTo>
                  <a:pt x="106558" y="10851"/>
                </a:lnTo>
                <a:lnTo>
                  <a:pt x="102900" y="12070"/>
                </a:lnTo>
                <a:lnTo>
                  <a:pt x="98024" y="21214"/>
                </a:lnTo>
                <a:lnTo>
                  <a:pt x="94976" y="20604"/>
                </a:lnTo>
                <a:lnTo>
                  <a:pt x="93147" y="28529"/>
                </a:lnTo>
                <a:lnTo>
                  <a:pt x="80345" y="39502"/>
                </a:lnTo>
                <a:lnTo>
                  <a:pt x="73640" y="43769"/>
                </a:lnTo>
                <a:lnTo>
                  <a:pt x="69982" y="48646"/>
                </a:lnTo>
                <a:lnTo>
                  <a:pt x="60838" y="40721"/>
                </a:lnTo>
                <a:lnTo>
                  <a:pt x="52304" y="51084"/>
                </a:lnTo>
                <a:lnTo>
                  <a:pt x="44988" y="51084"/>
                </a:lnTo>
                <a:lnTo>
                  <a:pt x="37064" y="52304"/>
                </a:lnTo>
                <a:lnTo>
                  <a:pt x="35844" y="71201"/>
                </a:lnTo>
                <a:lnTo>
                  <a:pt x="30968" y="71201"/>
                </a:lnTo>
                <a:lnTo>
                  <a:pt x="26091" y="80345"/>
                </a:lnTo>
                <a:lnTo>
                  <a:pt x="15118" y="82174"/>
                </a:lnTo>
                <a:lnTo>
                  <a:pt x="12680" y="84612"/>
                </a:lnTo>
                <a:lnTo>
                  <a:pt x="7193" y="78516"/>
                </a:lnTo>
                <a:lnTo>
                  <a:pt x="2926" y="84612"/>
                </a:lnTo>
                <a:lnTo>
                  <a:pt x="18776" y="102291"/>
                </a:lnTo>
                <a:lnTo>
                  <a:pt x="32187" y="114483"/>
                </a:lnTo>
                <a:lnTo>
                  <a:pt x="38283" y="127284"/>
                </a:lnTo>
                <a:lnTo>
                  <a:pt x="53523" y="143134"/>
                </a:lnTo>
                <a:lnTo>
                  <a:pt x="64496" y="155326"/>
                </a:lnTo>
                <a:lnTo>
                  <a:pt x="69982" y="150449"/>
                </a:lnTo>
                <a:lnTo>
                  <a:pt x="91318" y="160812"/>
                </a:lnTo>
                <a:lnTo>
                  <a:pt x="99852" y="155936"/>
                </a:lnTo>
                <a:lnTo>
                  <a:pt x="110216" y="158984"/>
                </a:lnTo>
                <a:lnTo>
                  <a:pt x="115092" y="166908"/>
                </a:lnTo>
                <a:lnTo>
                  <a:pt x="125456" y="169347"/>
                </a:lnTo>
                <a:lnTo>
                  <a:pt x="133990" y="161422"/>
                </a:lnTo>
                <a:lnTo>
                  <a:pt x="129113" y="154716"/>
                </a:lnTo>
                <a:lnTo>
                  <a:pt x="128504" y="144353"/>
                </a:lnTo>
                <a:lnTo>
                  <a:pt x="135819" y="134600"/>
                </a:lnTo>
                <a:lnTo>
                  <a:pt x="134600" y="124236"/>
                </a:lnTo>
                <a:lnTo>
                  <a:pt x="138867" y="107777"/>
                </a:lnTo>
                <a:lnTo>
                  <a:pt x="144353" y="103510"/>
                </a:lnTo>
                <a:lnTo>
                  <a:pt x="144963" y="86441"/>
                </a:lnTo>
                <a:lnTo>
                  <a:pt x="143744" y="76078"/>
                </a:lnTo>
                <a:lnTo>
                  <a:pt x="146182" y="59009"/>
                </a:lnTo>
                <a:lnTo>
                  <a:pt x="151668" y="43769"/>
                </a:lnTo>
                <a:lnTo>
                  <a:pt x="160203" y="30358"/>
                </a:lnTo>
                <a:lnTo>
                  <a:pt x="158374" y="16337"/>
                </a:lnTo>
                <a:lnTo>
                  <a:pt x="160812" y="7803"/>
                </a:lnTo>
                <a:lnTo>
                  <a:pt x="164470" y="414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7886A8DB-8DE3-4195-9ACB-D500F9ABBC82}"/>
              </a:ext>
            </a:extLst>
          </p:cNvPr>
          <p:cNvSpPr/>
          <p:nvPr/>
        </p:nvSpPr>
        <p:spPr>
          <a:xfrm>
            <a:off x="6555018" y="2436302"/>
            <a:ext cx="94248" cy="89012"/>
          </a:xfrm>
          <a:custGeom>
            <a:avLst/>
            <a:gdLst>
              <a:gd name="connsiteX0" fmla="*/ 80955 w 109728"/>
              <a:gd name="connsiteY0" fmla="*/ 64496 h 103632"/>
              <a:gd name="connsiteX1" fmla="*/ 98633 w 109728"/>
              <a:gd name="connsiteY1" fmla="*/ 64496 h 103632"/>
              <a:gd name="connsiteX2" fmla="*/ 105339 w 109728"/>
              <a:gd name="connsiteY2" fmla="*/ 50475 h 103632"/>
              <a:gd name="connsiteX3" fmla="*/ 111435 w 109728"/>
              <a:gd name="connsiteY3" fmla="*/ 16337 h 103632"/>
              <a:gd name="connsiteX4" fmla="*/ 105339 w 109728"/>
              <a:gd name="connsiteY4" fmla="*/ 4145 h 103632"/>
              <a:gd name="connsiteX5" fmla="*/ 81564 w 109728"/>
              <a:gd name="connsiteY5" fmla="*/ 2926 h 103632"/>
              <a:gd name="connsiteX6" fmla="*/ 41940 w 109728"/>
              <a:gd name="connsiteY6" fmla="*/ 18776 h 103632"/>
              <a:gd name="connsiteX7" fmla="*/ 18166 w 109728"/>
              <a:gd name="connsiteY7" fmla="*/ 73030 h 103632"/>
              <a:gd name="connsiteX8" fmla="*/ 2926 w 109728"/>
              <a:gd name="connsiteY8" fmla="*/ 83393 h 103632"/>
              <a:gd name="connsiteX9" fmla="*/ 2926 w 109728"/>
              <a:gd name="connsiteY9" fmla="*/ 83393 h 103632"/>
              <a:gd name="connsiteX10" fmla="*/ 24872 w 109728"/>
              <a:gd name="connsiteY10" fmla="*/ 86441 h 103632"/>
              <a:gd name="connsiteX11" fmla="*/ 51694 w 109728"/>
              <a:gd name="connsiteY11" fmla="*/ 78516 h 103632"/>
              <a:gd name="connsiteX12" fmla="*/ 70592 w 109728"/>
              <a:gd name="connsiteY12" fmla="*/ 94976 h 103632"/>
              <a:gd name="connsiteX13" fmla="*/ 87660 w 109728"/>
              <a:gd name="connsiteY13" fmla="*/ 103510 h 103632"/>
              <a:gd name="connsiteX14" fmla="*/ 80955 w 109728"/>
              <a:gd name="connsiteY14" fmla="*/ 64496 h 10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9728" h="103632">
                <a:moveTo>
                  <a:pt x="80955" y="64496"/>
                </a:moveTo>
                <a:lnTo>
                  <a:pt x="98633" y="64496"/>
                </a:lnTo>
                <a:lnTo>
                  <a:pt x="105339" y="50475"/>
                </a:lnTo>
                <a:lnTo>
                  <a:pt x="111435" y="16337"/>
                </a:lnTo>
                <a:lnTo>
                  <a:pt x="105339" y="4145"/>
                </a:lnTo>
                <a:lnTo>
                  <a:pt x="81564" y="2926"/>
                </a:lnTo>
                <a:lnTo>
                  <a:pt x="41940" y="18776"/>
                </a:lnTo>
                <a:lnTo>
                  <a:pt x="18166" y="73030"/>
                </a:lnTo>
                <a:lnTo>
                  <a:pt x="2926" y="83393"/>
                </a:lnTo>
                <a:lnTo>
                  <a:pt x="2926" y="83393"/>
                </a:lnTo>
                <a:lnTo>
                  <a:pt x="24872" y="86441"/>
                </a:lnTo>
                <a:lnTo>
                  <a:pt x="51694" y="78516"/>
                </a:lnTo>
                <a:lnTo>
                  <a:pt x="70592" y="94976"/>
                </a:lnTo>
                <a:lnTo>
                  <a:pt x="87660" y="103510"/>
                </a:lnTo>
                <a:lnTo>
                  <a:pt x="80955" y="6449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27768A5B-3337-4468-B63A-C09552865832}"/>
              </a:ext>
            </a:extLst>
          </p:cNvPr>
          <p:cNvSpPr/>
          <p:nvPr/>
        </p:nvSpPr>
        <p:spPr>
          <a:xfrm>
            <a:off x="6586434" y="1669755"/>
            <a:ext cx="549778" cy="628317"/>
          </a:xfrm>
          <a:custGeom>
            <a:avLst/>
            <a:gdLst>
              <a:gd name="connsiteX0" fmla="*/ 552176 w 640080"/>
              <a:gd name="connsiteY0" fmla="*/ 281513 h 731520"/>
              <a:gd name="connsiteX1" fmla="*/ 510113 w 640080"/>
              <a:gd name="connsiteY1" fmla="*/ 288219 h 731520"/>
              <a:gd name="connsiteX2" fmla="*/ 465612 w 640080"/>
              <a:gd name="connsiteY2" fmla="*/ 286390 h 731520"/>
              <a:gd name="connsiteX3" fmla="*/ 434523 w 640080"/>
              <a:gd name="connsiteY3" fmla="*/ 313213 h 731520"/>
              <a:gd name="connsiteX4" fmla="*/ 393680 w 640080"/>
              <a:gd name="connsiteY4" fmla="*/ 311384 h 731520"/>
              <a:gd name="connsiteX5" fmla="*/ 341864 w 640080"/>
              <a:gd name="connsiteY5" fmla="*/ 325405 h 731520"/>
              <a:gd name="connsiteX6" fmla="*/ 280294 w 640080"/>
              <a:gd name="connsiteY6" fmla="*/ 366857 h 731520"/>
              <a:gd name="connsiteX7" fmla="*/ 241280 w 640080"/>
              <a:gd name="connsiteY7" fmla="*/ 391241 h 731520"/>
              <a:gd name="connsiteX8" fmla="*/ 187635 w 640080"/>
              <a:gd name="connsiteY8" fmla="*/ 456469 h 731520"/>
              <a:gd name="connsiteX9" fmla="*/ 144353 w 640080"/>
              <a:gd name="connsiteY9" fmla="*/ 504017 h 731520"/>
              <a:gd name="connsiteX10" fmla="*/ 94976 w 640080"/>
              <a:gd name="connsiteY10" fmla="*/ 539374 h 731520"/>
              <a:gd name="connsiteX11" fmla="*/ 26700 w 640080"/>
              <a:gd name="connsiteY11" fmla="*/ 568635 h 731520"/>
              <a:gd name="connsiteX12" fmla="*/ 2926 w 640080"/>
              <a:gd name="connsiteY12" fmla="*/ 590581 h 731520"/>
              <a:gd name="connsiteX13" fmla="*/ 14508 w 640080"/>
              <a:gd name="connsiteY13" fmla="*/ 672267 h 731520"/>
              <a:gd name="connsiteX14" fmla="*/ 26091 w 640080"/>
              <a:gd name="connsiteY14" fmla="*/ 710672 h 731520"/>
              <a:gd name="connsiteX15" fmla="*/ 65105 w 640080"/>
              <a:gd name="connsiteY15" fmla="*/ 728960 h 731520"/>
              <a:gd name="connsiteX16" fmla="*/ 101681 w 640080"/>
              <a:gd name="connsiteY16" fmla="*/ 720425 h 731520"/>
              <a:gd name="connsiteX17" fmla="*/ 153497 w 640080"/>
              <a:gd name="connsiteY17" fmla="*/ 678973 h 731520"/>
              <a:gd name="connsiteX18" fmla="*/ 173614 w 640080"/>
              <a:gd name="connsiteY18" fmla="*/ 700918 h 731520"/>
              <a:gd name="connsiteX19" fmla="*/ 183977 w 640080"/>
              <a:gd name="connsiteY19" fmla="*/ 680801 h 731520"/>
              <a:gd name="connsiteX20" fmla="*/ 204704 w 640080"/>
              <a:gd name="connsiteY20" fmla="*/ 656417 h 731520"/>
              <a:gd name="connsiteX21" fmla="*/ 210190 w 640080"/>
              <a:gd name="connsiteY21" fmla="*/ 614355 h 731520"/>
              <a:gd name="connsiteX22" fmla="*/ 191292 w 640080"/>
              <a:gd name="connsiteY22" fmla="*/ 596677 h 731520"/>
              <a:gd name="connsiteX23" fmla="*/ 185196 w 640080"/>
              <a:gd name="connsiteY23" fmla="*/ 550347 h 731520"/>
              <a:gd name="connsiteX24" fmla="*/ 199217 w 640080"/>
              <a:gd name="connsiteY24" fmla="*/ 518038 h 731520"/>
              <a:gd name="connsiteX25" fmla="*/ 225430 w 640080"/>
              <a:gd name="connsiteY25" fmla="*/ 518648 h 731520"/>
              <a:gd name="connsiteX26" fmla="*/ 233355 w 640080"/>
              <a:gd name="connsiteY26" fmla="*/ 505237 h 731520"/>
              <a:gd name="connsiteX27" fmla="*/ 222382 w 640080"/>
              <a:gd name="connsiteY27" fmla="*/ 493654 h 731520"/>
              <a:gd name="connsiteX28" fmla="*/ 257129 w 640080"/>
              <a:gd name="connsiteY28" fmla="*/ 445496 h 731520"/>
              <a:gd name="connsiteX29" fmla="*/ 277856 w 640080"/>
              <a:gd name="connsiteY29" fmla="*/ 408310 h 731520"/>
              <a:gd name="connsiteX30" fmla="*/ 291267 w 640080"/>
              <a:gd name="connsiteY30" fmla="*/ 384536 h 731520"/>
              <a:gd name="connsiteX31" fmla="*/ 315651 w 640080"/>
              <a:gd name="connsiteY31" fmla="*/ 385145 h 731520"/>
              <a:gd name="connsiteX32" fmla="*/ 319308 w 640080"/>
              <a:gd name="connsiteY32" fmla="*/ 366248 h 731520"/>
              <a:gd name="connsiteX33" fmla="*/ 367467 w 640080"/>
              <a:gd name="connsiteY33" fmla="*/ 371734 h 731520"/>
              <a:gd name="connsiteX34" fmla="*/ 367467 w 640080"/>
              <a:gd name="connsiteY34" fmla="*/ 350398 h 731520"/>
              <a:gd name="connsiteX35" fmla="*/ 382707 w 640080"/>
              <a:gd name="connsiteY35" fmla="*/ 348569 h 731520"/>
              <a:gd name="connsiteX36" fmla="*/ 395508 w 640080"/>
              <a:gd name="connsiteY36" fmla="*/ 340035 h 731520"/>
              <a:gd name="connsiteX37" fmla="*/ 426598 w 640080"/>
              <a:gd name="connsiteY37" fmla="*/ 357713 h 731520"/>
              <a:gd name="connsiteX38" fmla="*/ 458907 w 640080"/>
              <a:gd name="connsiteY38" fmla="*/ 355885 h 731520"/>
              <a:gd name="connsiteX39" fmla="*/ 487558 w 640080"/>
              <a:gd name="connsiteY39" fmla="*/ 363809 h 731520"/>
              <a:gd name="connsiteX40" fmla="*/ 508284 w 640080"/>
              <a:gd name="connsiteY40" fmla="*/ 349179 h 731520"/>
              <a:gd name="connsiteX41" fmla="*/ 514990 w 640080"/>
              <a:gd name="connsiteY41" fmla="*/ 325405 h 731520"/>
              <a:gd name="connsiteX42" fmla="*/ 550347 w 640080"/>
              <a:gd name="connsiteY42" fmla="*/ 314432 h 731520"/>
              <a:gd name="connsiteX43" fmla="*/ 585094 w 640080"/>
              <a:gd name="connsiteY43" fmla="*/ 327233 h 731520"/>
              <a:gd name="connsiteX44" fmla="*/ 580217 w 640080"/>
              <a:gd name="connsiteY44" fmla="*/ 350398 h 731520"/>
              <a:gd name="connsiteX45" fmla="*/ 599724 w 640080"/>
              <a:gd name="connsiteY45" fmla="*/ 347350 h 731520"/>
              <a:gd name="connsiteX46" fmla="*/ 638739 w 640080"/>
              <a:gd name="connsiteY46" fmla="*/ 333939 h 731520"/>
              <a:gd name="connsiteX47" fmla="*/ 638739 w 640080"/>
              <a:gd name="connsiteY47" fmla="*/ 333939 h 731520"/>
              <a:gd name="connsiteX48" fmla="*/ 605820 w 640080"/>
              <a:gd name="connsiteY48" fmla="*/ 313822 h 731520"/>
              <a:gd name="connsiteX49" fmla="*/ 635081 w 640080"/>
              <a:gd name="connsiteY49" fmla="*/ 305288 h 731520"/>
              <a:gd name="connsiteX50" fmla="*/ 552176 w 640080"/>
              <a:gd name="connsiteY50" fmla="*/ 281513 h 731520"/>
              <a:gd name="connsiteX51" fmla="*/ 414406 w 640080"/>
              <a:gd name="connsiteY51" fmla="*/ 78516 h 731520"/>
              <a:gd name="connsiteX52" fmla="*/ 380268 w 640080"/>
              <a:gd name="connsiteY52" fmla="*/ 72420 h 731520"/>
              <a:gd name="connsiteX53" fmla="*/ 368686 w 640080"/>
              <a:gd name="connsiteY53" fmla="*/ 62057 h 731520"/>
              <a:gd name="connsiteX54" fmla="*/ 324795 w 640080"/>
              <a:gd name="connsiteY54" fmla="*/ 67544 h 731520"/>
              <a:gd name="connsiteX55" fmla="*/ 340644 w 640080"/>
              <a:gd name="connsiteY55" fmla="*/ 76688 h 731520"/>
              <a:gd name="connsiteX56" fmla="*/ 327233 w 640080"/>
              <a:gd name="connsiteY56" fmla="*/ 84003 h 731520"/>
              <a:gd name="connsiteX57" fmla="*/ 368076 w 640080"/>
              <a:gd name="connsiteY57" fmla="*/ 90708 h 731520"/>
              <a:gd name="connsiteX58" fmla="*/ 414406 w 640080"/>
              <a:gd name="connsiteY58" fmla="*/ 78516 h 731520"/>
              <a:gd name="connsiteX59" fmla="*/ 259568 w 640080"/>
              <a:gd name="connsiteY59" fmla="*/ 27920 h 731520"/>
              <a:gd name="connsiteX60" fmla="*/ 230307 w 640080"/>
              <a:gd name="connsiteY60" fmla="*/ 18166 h 731520"/>
              <a:gd name="connsiteX61" fmla="*/ 199217 w 640080"/>
              <a:gd name="connsiteY61" fmla="*/ 19385 h 731520"/>
              <a:gd name="connsiteX62" fmla="*/ 193121 w 640080"/>
              <a:gd name="connsiteY62" fmla="*/ 28529 h 731520"/>
              <a:gd name="connsiteX63" fmla="*/ 162641 w 640080"/>
              <a:gd name="connsiteY63" fmla="*/ 28529 h 731520"/>
              <a:gd name="connsiteX64" fmla="*/ 149230 w 640080"/>
              <a:gd name="connsiteY64" fmla="*/ 19385 h 731520"/>
              <a:gd name="connsiteX65" fmla="*/ 92537 w 640080"/>
              <a:gd name="connsiteY65" fmla="*/ 29139 h 731520"/>
              <a:gd name="connsiteX66" fmla="*/ 112044 w 640080"/>
              <a:gd name="connsiteY66" fmla="*/ 50475 h 731520"/>
              <a:gd name="connsiteX67" fmla="*/ 158374 w 640080"/>
              <a:gd name="connsiteY67" fmla="*/ 73640 h 731520"/>
              <a:gd name="connsiteX68" fmla="*/ 193121 w 640080"/>
              <a:gd name="connsiteY68" fmla="*/ 82174 h 731520"/>
              <a:gd name="connsiteX69" fmla="*/ 174833 w 640080"/>
              <a:gd name="connsiteY69" fmla="*/ 92537 h 731520"/>
              <a:gd name="connsiteX70" fmla="*/ 226040 w 640080"/>
              <a:gd name="connsiteY70" fmla="*/ 110216 h 731520"/>
              <a:gd name="connsiteX71" fmla="*/ 252862 w 640080"/>
              <a:gd name="connsiteY71" fmla="*/ 108996 h 731520"/>
              <a:gd name="connsiteX72" fmla="*/ 258348 w 640080"/>
              <a:gd name="connsiteY72" fmla="*/ 85222 h 731520"/>
              <a:gd name="connsiteX73" fmla="*/ 276636 w 640080"/>
              <a:gd name="connsiteY73" fmla="*/ 79736 h 731520"/>
              <a:gd name="connsiteX74" fmla="*/ 283952 w 640080"/>
              <a:gd name="connsiteY74" fmla="*/ 59009 h 731520"/>
              <a:gd name="connsiteX75" fmla="*/ 335768 w 640080"/>
              <a:gd name="connsiteY75" fmla="*/ 48036 h 731520"/>
              <a:gd name="connsiteX76" fmla="*/ 259568 w 640080"/>
              <a:gd name="connsiteY76" fmla="*/ 27920 h 731520"/>
              <a:gd name="connsiteX77" fmla="*/ 407091 w 640080"/>
              <a:gd name="connsiteY77" fmla="*/ 9022 h 731520"/>
              <a:gd name="connsiteX78" fmla="*/ 351617 w 640080"/>
              <a:gd name="connsiteY78" fmla="*/ 2926 h 731520"/>
              <a:gd name="connsiteX79" fmla="*/ 332110 w 640080"/>
              <a:gd name="connsiteY79" fmla="*/ 10241 h 731520"/>
              <a:gd name="connsiteX80" fmla="*/ 299801 w 640080"/>
              <a:gd name="connsiteY80" fmla="*/ 4145 h 731520"/>
              <a:gd name="connsiteX81" fmla="*/ 236403 w 640080"/>
              <a:gd name="connsiteY81" fmla="*/ 11460 h 731520"/>
              <a:gd name="connsiteX82" fmla="*/ 262616 w 640080"/>
              <a:gd name="connsiteY82" fmla="*/ 23652 h 731520"/>
              <a:gd name="connsiteX83" fmla="*/ 293705 w 640080"/>
              <a:gd name="connsiteY83" fmla="*/ 23652 h 731520"/>
              <a:gd name="connsiteX84" fmla="*/ 299192 w 640080"/>
              <a:gd name="connsiteY84" fmla="*/ 31577 h 731520"/>
              <a:gd name="connsiteX85" fmla="*/ 363809 w 640080"/>
              <a:gd name="connsiteY85" fmla="*/ 35844 h 731520"/>
              <a:gd name="connsiteX86" fmla="*/ 425379 w 640080"/>
              <a:gd name="connsiteY86" fmla="*/ 32796 h 731520"/>
              <a:gd name="connsiteX87" fmla="*/ 451592 w 640080"/>
              <a:gd name="connsiteY87" fmla="*/ 18166 h 731520"/>
              <a:gd name="connsiteX88" fmla="*/ 407091 w 640080"/>
              <a:gd name="connsiteY88" fmla="*/ 9022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40080" h="731520">
                <a:moveTo>
                  <a:pt x="552176" y="281513"/>
                </a:moveTo>
                <a:lnTo>
                  <a:pt x="510113" y="288219"/>
                </a:lnTo>
                <a:lnTo>
                  <a:pt x="465612" y="286390"/>
                </a:lnTo>
                <a:lnTo>
                  <a:pt x="434523" y="313213"/>
                </a:lnTo>
                <a:lnTo>
                  <a:pt x="393680" y="311384"/>
                </a:lnTo>
                <a:lnTo>
                  <a:pt x="341864" y="325405"/>
                </a:lnTo>
                <a:lnTo>
                  <a:pt x="280294" y="366857"/>
                </a:lnTo>
                <a:lnTo>
                  <a:pt x="241280" y="391241"/>
                </a:lnTo>
                <a:lnTo>
                  <a:pt x="187635" y="456469"/>
                </a:lnTo>
                <a:lnTo>
                  <a:pt x="144353" y="504017"/>
                </a:lnTo>
                <a:lnTo>
                  <a:pt x="94976" y="539374"/>
                </a:lnTo>
                <a:lnTo>
                  <a:pt x="26700" y="568635"/>
                </a:lnTo>
                <a:lnTo>
                  <a:pt x="2926" y="590581"/>
                </a:lnTo>
                <a:lnTo>
                  <a:pt x="14508" y="672267"/>
                </a:lnTo>
                <a:lnTo>
                  <a:pt x="26091" y="710672"/>
                </a:lnTo>
                <a:lnTo>
                  <a:pt x="65105" y="728960"/>
                </a:lnTo>
                <a:lnTo>
                  <a:pt x="101681" y="720425"/>
                </a:lnTo>
                <a:lnTo>
                  <a:pt x="153497" y="678973"/>
                </a:lnTo>
                <a:lnTo>
                  <a:pt x="173614" y="700918"/>
                </a:lnTo>
                <a:lnTo>
                  <a:pt x="183977" y="680801"/>
                </a:lnTo>
                <a:lnTo>
                  <a:pt x="204704" y="656417"/>
                </a:lnTo>
                <a:lnTo>
                  <a:pt x="210190" y="614355"/>
                </a:lnTo>
                <a:lnTo>
                  <a:pt x="191292" y="596677"/>
                </a:lnTo>
                <a:lnTo>
                  <a:pt x="185196" y="550347"/>
                </a:lnTo>
                <a:lnTo>
                  <a:pt x="199217" y="518038"/>
                </a:lnTo>
                <a:lnTo>
                  <a:pt x="225430" y="518648"/>
                </a:lnTo>
                <a:lnTo>
                  <a:pt x="233355" y="505237"/>
                </a:lnTo>
                <a:lnTo>
                  <a:pt x="222382" y="493654"/>
                </a:lnTo>
                <a:lnTo>
                  <a:pt x="257129" y="445496"/>
                </a:lnTo>
                <a:lnTo>
                  <a:pt x="277856" y="408310"/>
                </a:lnTo>
                <a:lnTo>
                  <a:pt x="291267" y="384536"/>
                </a:lnTo>
                <a:lnTo>
                  <a:pt x="315651" y="385145"/>
                </a:lnTo>
                <a:lnTo>
                  <a:pt x="319308" y="366248"/>
                </a:lnTo>
                <a:lnTo>
                  <a:pt x="367467" y="371734"/>
                </a:lnTo>
                <a:lnTo>
                  <a:pt x="367467" y="350398"/>
                </a:lnTo>
                <a:lnTo>
                  <a:pt x="382707" y="348569"/>
                </a:lnTo>
                <a:lnTo>
                  <a:pt x="395508" y="340035"/>
                </a:lnTo>
                <a:lnTo>
                  <a:pt x="426598" y="357713"/>
                </a:lnTo>
                <a:lnTo>
                  <a:pt x="458907" y="355885"/>
                </a:lnTo>
                <a:lnTo>
                  <a:pt x="487558" y="363809"/>
                </a:lnTo>
                <a:lnTo>
                  <a:pt x="508284" y="349179"/>
                </a:lnTo>
                <a:lnTo>
                  <a:pt x="514990" y="325405"/>
                </a:lnTo>
                <a:lnTo>
                  <a:pt x="550347" y="314432"/>
                </a:lnTo>
                <a:lnTo>
                  <a:pt x="585094" y="327233"/>
                </a:lnTo>
                <a:lnTo>
                  <a:pt x="580217" y="350398"/>
                </a:lnTo>
                <a:lnTo>
                  <a:pt x="599724" y="347350"/>
                </a:lnTo>
                <a:lnTo>
                  <a:pt x="638739" y="333939"/>
                </a:lnTo>
                <a:lnTo>
                  <a:pt x="638739" y="333939"/>
                </a:lnTo>
                <a:lnTo>
                  <a:pt x="605820" y="313822"/>
                </a:lnTo>
                <a:lnTo>
                  <a:pt x="635081" y="305288"/>
                </a:lnTo>
                <a:lnTo>
                  <a:pt x="552176" y="281513"/>
                </a:lnTo>
                <a:close/>
                <a:moveTo>
                  <a:pt x="414406" y="78516"/>
                </a:moveTo>
                <a:lnTo>
                  <a:pt x="380268" y="72420"/>
                </a:lnTo>
                <a:lnTo>
                  <a:pt x="368686" y="62057"/>
                </a:lnTo>
                <a:lnTo>
                  <a:pt x="324795" y="67544"/>
                </a:lnTo>
                <a:lnTo>
                  <a:pt x="340644" y="76688"/>
                </a:lnTo>
                <a:lnTo>
                  <a:pt x="327233" y="84003"/>
                </a:lnTo>
                <a:lnTo>
                  <a:pt x="368076" y="90708"/>
                </a:lnTo>
                <a:lnTo>
                  <a:pt x="414406" y="78516"/>
                </a:lnTo>
                <a:close/>
                <a:moveTo>
                  <a:pt x="259568" y="27920"/>
                </a:moveTo>
                <a:lnTo>
                  <a:pt x="230307" y="18166"/>
                </a:lnTo>
                <a:lnTo>
                  <a:pt x="199217" y="19385"/>
                </a:lnTo>
                <a:lnTo>
                  <a:pt x="193121" y="28529"/>
                </a:lnTo>
                <a:lnTo>
                  <a:pt x="162641" y="28529"/>
                </a:lnTo>
                <a:lnTo>
                  <a:pt x="149230" y="19385"/>
                </a:lnTo>
                <a:lnTo>
                  <a:pt x="92537" y="29139"/>
                </a:lnTo>
                <a:lnTo>
                  <a:pt x="112044" y="50475"/>
                </a:lnTo>
                <a:lnTo>
                  <a:pt x="158374" y="73640"/>
                </a:lnTo>
                <a:lnTo>
                  <a:pt x="193121" y="82174"/>
                </a:lnTo>
                <a:lnTo>
                  <a:pt x="174833" y="92537"/>
                </a:lnTo>
                <a:lnTo>
                  <a:pt x="226040" y="110216"/>
                </a:lnTo>
                <a:lnTo>
                  <a:pt x="252862" y="108996"/>
                </a:lnTo>
                <a:lnTo>
                  <a:pt x="258348" y="85222"/>
                </a:lnTo>
                <a:lnTo>
                  <a:pt x="276636" y="79736"/>
                </a:lnTo>
                <a:lnTo>
                  <a:pt x="283952" y="59009"/>
                </a:lnTo>
                <a:lnTo>
                  <a:pt x="335768" y="48036"/>
                </a:lnTo>
                <a:lnTo>
                  <a:pt x="259568" y="27920"/>
                </a:lnTo>
                <a:close/>
                <a:moveTo>
                  <a:pt x="407091" y="9022"/>
                </a:moveTo>
                <a:lnTo>
                  <a:pt x="351617" y="2926"/>
                </a:lnTo>
                <a:lnTo>
                  <a:pt x="332110" y="10241"/>
                </a:lnTo>
                <a:lnTo>
                  <a:pt x="299801" y="4145"/>
                </a:lnTo>
                <a:lnTo>
                  <a:pt x="236403" y="11460"/>
                </a:lnTo>
                <a:lnTo>
                  <a:pt x="262616" y="23652"/>
                </a:lnTo>
                <a:lnTo>
                  <a:pt x="293705" y="23652"/>
                </a:lnTo>
                <a:lnTo>
                  <a:pt x="299192" y="31577"/>
                </a:lnTo>
                <a:lnTo>
                  <a:pt x="363809" y="35844"/>
                </a:lnTo>
                <a:lnTo>
                  <a:pt x="425379" y="32796"/>
                </a:lnTo>
                <a:lnTo>
                  <a:pt x="451592" y="18166"/>
                </a:lnTo>
                <a:lnTo>
                  <a:pt x="407091" y="902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2" name="자유형: 도형 121">
            <a:extLst>
              <a:ext uri="{FF2B5EF4-FFF2-40B4-BE49-F238E27FC236}">
                <a16:creationId xmlns:a16="http://schemas.microsoft.com/office/drawing/2014/main" id="{80C7E59F-45A0-437E-BE41-CAE1F695BC88}"/>
              </a:ext>
            </a:extLst>
          </p:cNvPr>
          <p:cNvSpPr/>
          <p:nvPr/>
        </p:nvSpPr>
        <p:spPr>
          <a:xfrm>
            <a:off x="8742086" y="3194473"/>
            <a:ext cx="246091" cy="136136"/>
          </a:xfrm>
          <a:custGeom>
            <a:avLst/>
            <a:gdLst>
              <a:gd name="connsiteX0" fmla="*/ 276026 w 286512"/>
              <a:gd name="connsiteY0" fmla="*/ 101681 h 158496"/>
              <a:gd name="connsiteX1" fmla="*/ 236402 w 286512"/>
              <a:gd name="connsiteY1" fmla="*/ 98024 h 158496"/>
              <a:gd name="connsiteX2" fmla="*/ 197389 w 286512"/>
              <a:gd name="connsiteY2" fmla="*/ 88880 h 158496"/>
              <a:gd name="connsiteX3" fmla="*/ 166909 w 286512"/>
              <a:gd name="connsiteY3" fmla="*/ 71811 h 158496"/>
              <a:gd name="connsiteX4" fmla="*/ 139477 w 286512"/>
              <a:gd name="connsiteY4" fmla="*/ 64496 h 158496"/>
              <a:gd name="connsiteX5" fmla="*/ 124237 w 286512"/>
              <a:gd name="connsiteY5" fmla="*/ 45598 h 158496"/>
              <a:gd name="connsiteX6" fmla="*/ 104729 w 286512"/>
              <a:gd name="connsiteY6" fmla="*/ 40112 h 158496"/>
              <a:gd name="connsiteX7" fmla="*/ 65714 w 286512"/>
              <a:gd name="connsiteY7" fmla="*/ 15118 h 158496"/>
              <a:gd name="connsiteX8" fmla="*/ 37064 w 286512"/>
              <a:gd name="connsiteY8" fmla="*/ 2926 h 158496"/>
              <a:gd name="connsiteX9" fmla="*/ 25481 w 286512"/>
              <a:gd name="connsiteY9" fmla="*/ 12070 h 158496"/>
              <a:gd name="connsiteX10" fmla="*/ 8413 w 286512"/>
              <a:gd name="connsiteY10" fmla="*/ 29748 h 158496"/>
              <a:gd name="connsiteX11" fmla="*/ 2926 w 286512"/>
              <a:gd name="connsiteY11" fmla="*/ 65715 h 158496"/>
              <a:gd name="connsiteX12" fmla="*/ 37673 w 286512"/>
              <a:gd name="connsiteY12" fmla="*/ 80955 h 158496"/>
              <a:gd name="connsiteX13" fmla="*/ 73030 w 286512"/>
              <a:gd name="connsiteY13" fmla="*/ 99852 h 158496"/>
              <a:gd name="connsiteX14" fmla="*/ 119969 w 286512"/>
              <a:gd name="connsiteY14" fmla="*/ 121188 h 158496"/>
              <a:gd name="connsiteX15" fmla="*/ 166298 w 286512"/>
              <a:gd name="connsiteY15" fmla="*/ 126675 h 158496"/>
              <a:gd name="connsiteX16" fmla="*/ 189464 w 286512"/>
              <a:gd name="connsiteY16" fmla="*/ 146182 h 158496"/>
              <a:gd name="connsiteX17" fmla="*/ 215677 w 286512"/>
              <a:gd name="connsiteY17" fmla="*/ 149840 h 158496"/>
              <a:gd name="connsiteX18" fmla="*/ 257129 w 286512"/>
              <a:gd name="connsiteY18" fmla="*/ 158984 h 158496"/>
              <a:gd name="connsiteX19" fmla="*/ 285170 w 286512"/>
              <a:gd name="connsiteY19" fmla="*/ 158374 h 158496"/>
              <a:gd name="connsiteX20" fmla="*/ 285781 w 286512"/>
              <a:gd name="connsiteY20" fmla="*/ 143134 h 158496"/>
              <a:gd name="connsiteX21" fmla="*/ 276637 w 286512"/>
              <a:gd name="connsiteY21" fmla="*/ 118140 h 158496"/>
              <a:gd name="connsiteX22" fmla="*/ 276026 w 286512"/>
              <a:gd name="connsiteY22" fmla="*/ 101681 h 15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6512" h="158496">
                <a:moveTo>
                  <a:pt x="276026" y="101681"/>
                </a:moveTo>
                <a:lnTo>
                  <a:pt x="236402" y="98024"/>
                </a:lnTo>
                <a:lnTo>
                  <a:pt x="197389" y="88880"/>
                </a:lnTo>
                <a:lnTo>
                  <a:pt x="166909" y="71811"/>
                </a:lnTo>
                <a:lnTo>
                  <a:pt x="139477" y="64496"/>
                </a:lnTo>
                <a:lnTo>
                  <a:pt x="124237" y="45598"/>
                </a:lnTo>
                <a:lnTo>
                  <a:pt x="104729" y="40112"/>
                </a:lnTo>
                <a:lnTo>
                  <a:pt x="65714" y="15118"/>
                </a:lnTo>
                <a:lnTo>
                  <a:pt x="37064" y="2926"/>
                </a:lnTo>
                <a:lnTo>
                  <a:pt x="25481" y="12070"/>
                </a:lnTo>
                <a:lnTo>
                  <a:pt x="8413" y="29748"/>
                </a:lnTo>
                <a:lnTo>
                  <a:pt x="2926" y="65715"/>
                </a:lnTo>
                <a:lnTo>
                  <a:pt x="37673" y="80955"/>
                </a:lnTo>
                <a:lnTo>
                  <a:pt x="73030" y="99852"/>
                </a:lnTo>
                <a:lnTo>
                  <a:pt x="119969" y="121188"/>
                </a:lnTo>
                <a:lnTo>
                  <a:pt x="166298" y="126675"/>
                </a:lnTo>
                <a:lnTo>
                  <a:pt x="189464" y="146182"/>
                </a:lnTo>
                <a:lnTo>
                  <a:pt x="215677" y="149840"/>
                </a:lnTo>
                <a:lnTo>
                  <a:pt x="257129" y="158984"/>
                </a:lnTo>
                <a:lnTo>
                  <a:pt x="285170" y="158374"/>
                </a:lnTo>
                <a:lnTo>
                  <a:pt x="285781" y="143134"/>
                </a:lnTo>
                <a:lnTo>
                  <a:pt x="276637" y="118140"/>
                </a:lnTo>
                <a:lnTo>
                  <a:pt x="276026" y="10168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482D7B38-81F3-4731-9BF0-612CE4541FB0}"/>
              </a:ext>
            </a:extLst>
          </p:cNvPr>
          <p:cNvSpPr/>
          <p:nvPr/>
        </p:nvSpPr>
        <p:spPr>
          <a:xfrm>
            <a:off x="10834382" y="5355360"/>
            <a:ext cx="534070" cy="403171"/>
          </a:xfrm>
          <a:custGeom>
            <a:avLst/>
            <a:gdLst>
              <a:gd name="connsiteX0" fmla="*/ 360152 w 621792"/>
              <a:gd name="connsiteY0" fmla="*/ 255910 h 469392"/>
              <a:gd name="connsiteX1" fmla="*/ 365638 w 621792"/>
              <a:gd name="connsiteY1" fmla="*/ 240061 h 469392"/>
              <a:gd name="connsiteX2" fmla="*/ 330281 w 621792"/>
              <a:gd name="connsiteY2" fmla="*/ 257739 h 469392"/>
              <a:gd name="connsiteX3" fmla="*/ 309555 w 621792"/>
              <a:gd name="connsiteY3" fmla="*/ 278465 h 469392"/>
              <a:gd name="connsiteX4" fmla="*/ 290048 w 621792"/>
              <a:gd name="connsiteY4" fmla="*/ 288219 h 469392"/>
              <a:gd name="connsiteX5" fmla="*/ 254081 w 621792"/>
              <a:gd name="connsiteY5" fmla="*/ 316261 h 469392"/>
              <a:gd name="connsiteX6" fmla="*/ 219944 w 621792"/>
              <a:gd name="connsiteY6" fmla="*/ 335768 h 469392"/>
              <a:gd name="connsiteX7" fmla="*/ 177272 w 621792"/>
              <a:gd name="connsiteY7" fmla="*/ 355275 h 469392"/>
              <a:gd name="connsiteX8" fmla="*/ 143744 w 621792"/>
              <a:gd name="connsiteY8" fmla="*/ 369905 h 469392"/>
              <a:gd name="connsiteX9" fmla="*/ 117531 w 621792"/>
              <a:gd name="connsiteY9" fmla="*/ 376611 h 469392"/>
              <a:gd name="connsiteX10" fmla="*/ 48646 w 621792"/>
              <a:gd name="connsiteY10" fmla="*/ 413797 h 469392"/>
              <a:gd name="connsiteX11" fmla="*/ 9632 w 621792"/>
              <a:gd name="connsiteY11" fmla="*/ 441838 h 469392"/>
              <a:gd name="connsiteX12" fmla="*/ 2926 w 621792"/>
              <a:gd name="connsiteY12" fmla="*/ 455859 h 469392"/>
              <a:gd name="connsiteX13" fmla="*/ 34016 w 621792"/>
              <a:gd name="connsiteY13" fmla="*/ 458297 h 469392"/>
              <a:gd name="connsiteX14" fmla="*/ 43160 w 621792"/>
              <a:gd name="connsiteY14" fmla="*/ 471099 h 469392"/>
              <a:gd name="connsiteX15" fmla="*/ 70592 w 621792"/>
              <a:gd name="connsiteY15" fmla="*/ 471709 h 469392"/>
              <a:gd name="connsiteX16" fmla="*/ 94976 w 621792"/>
              <a:gd name="connsiteY16" fmla="*/ 460736 h 469392"/>
              <a:gd name="connsiteX17" fmla="*/ 133381 w 621792"/>
              <a:gd name="connsiteY17" fmla="*/ 443667 h 469392"/>
              <a:gd name="connsiteX18" fmla="*/ 182758 w 621792"/>
              <a:gd name="connsiteY18" fmla="*/ 405872 h 469392"/>
              <a:gd name="connsiteX19" fmla="*/ 211409 w 621792"/>
              <a:gd name="connsiteY19" fmla="*/ 380878 h 469392"/>
              <a:gd name="connsiteX20" fmla="*/ 249205 w 621792"/>
              <a:gd name="connsiteY20" fmla="*/ 366857 h 469392"/>
              <a:gd name="connsiteX21" fmla="*/ 273589 w 621792"/>
              <a:gd name="connsiteY21" fmla="*/ 366248 h 469392"/>
              <a:gd name="connsiteX22" fmla="*/ 277246 w 621792"/>
              <a:gd name="connsiteY22" fmla="*/ 348569 h 469392"/>
              <a:gd name="connsiteX23" fmla="*/ 305288 w 621792"/>
              <a:gd name="connsiteY23" fmla="*/ 333329 h 469392"/>
              <a:gd name="connsiteX24" fmla="*/ 347960 w 621792"/>
              <a:gd name="connsiteY24" fmla="*/ 305897 h 469392"/>
              <a:gd name="connsiteX25" fmla="*/ 373563 w 621792"/>
              <a:gd name="connsiteY25" fmla="*/ 288219 h 469392"/>
              <a:gd name="connsiteX26" fmla="*/ 386365 w 621792"/>
              <a:gd name="connsiteY26" fmla="*/ 272369 h 469392"/>
              <a:gd name="connsiteX27" fmla="*/ 389413 w 621792"/>
              <a:gd name="connsiteY27" fmla="*/ 256520 h 469392"/>
              <a:gd name="connsiteX28" fmla="*/ 355275 w 621792"/>
              <a:gd name="connsiteY28" fmla="*/ 271760 h 469392"/>
              <a:gd name="connsiteX29" fmla="*/ 360152 w 621792"/>
              <a:gd name="connsiteY29" fmla="*/ 255910 h 469392"/>
              <a:gd name="connsiteX30" fmla="*/ 535717 w 621792"/>
              <a:gd name="connsiteY30" fmla="*/ 69982 h 469392"/>
              <a:gd name="connsiteX31" fmla="*/ 547299 w 621792"/>
              <a:gd name="connsiteY31" fmla="*/ 35235 h 469392"/>
              <a:gd name="connsiteX32" fmla="*/ 528401 w 621792"/>
              <a:gd name="connsiteY32" fmla="*/ 24872 h 469392"/>
              <a:gd name="connsiteX33" fmla="*/ 523525 w 621792"/>
              <a:gd name="connsiteY33" fmla="*/ 2926 h 469392"/>
              <a:gd name="connsiteX34" fmla="*/ 509504 w 621792"/>
              <a:gd name="connsiteY34" fmla="*/ 5974 h 469392"/>
              <a:gd name="connsiteX35" fmla="*/ 507065 w 621792"/>
              <a:gd name="connsiteY35" fmla="*/ 34016 h 469392"/>
              <a:gd name="connsiteX36" fmla="*/ 511942 w 621792"/>
              <a:gd name="connsiteY36" fmla="*/ 68763 h 469392"/>
              <a:gd name="connsiteX37" fmla="*/ 517429 w 621792"/>
              <a:gd name="connsiteY37" fmla="*/ 85222 h 469392"/>
              <a:gd name="connsiteX38" fmla="*/ 511942 w 621792"/>
              <a:gd name="connsiteY38" fmla="*/ 91928 h 469392"/>
              <a:gd name="connsiteX39" fmla="*/ 508285 w 621792"/>
              <a:gd name="connsiteY39" fmla="*/ 118750 h 469392"/>
              <a:gd name="connsiteX40" fmla="*/ 493654 w 621792"/>
              <a:gd name="connsiteY40" fmla="*/ 143744 h 469392"/>
              <a:gd name="connsiteX41" fmla="*/ 468051 w 621792"/>
              <a:gd name="connsiteY41" fmla="*/ 174224 h 469392"/>
              <a:gd name="connsiteX42" fmla="*/ 435742 w 621792"/>
              <a:gd name="connsiteY42" fmla="*/ 187635 h 469392"/>
              <a:gd name="connsiteX43" fmla="*/ 425379 w 621792"/>
              <a:gd name="connsiteY43" fmla="*/ 202265 h 469392"/>
              <a:gd name="connsiteX44" fmla="*/ 447934 w 621792"/>
              <a:gd name="connsiteY44" fmla="*/ 217505 h 469392"/>
              <a:gd name="connsiteX45" fmla="*/ 443057 w 621792"/>
              <a:gd name="connsiteY45" fmla="*/ 238841 h 469392"/>
              <a:gd name="connsiteX46" fmla="*/ 400995 w 621792"/>
              <a:gd name="connsiteY46" fmla="*/ 269931 h 469392"/>
              <a:gd name="connsiteX47" fmla="*/ 409529 w 621792"/>
              <a:gd name="connsiteY47" fmla="*/ 275417 h 469392"/>
              <a:gd name="connsiteX48" fmla="*/ 407091 w 621792"/>
              <a:gd name="connsiteY48" fmla="*/ 285171 h 469392"/>
              <a:gd name="connsiteX49" fmla="*/ 443057 w 621792"/>
              <a:gd name="connsiteY49" fmla="*/ 269931 h 469392"/>
              <a:gd name="connsiteX50" fmla="*/ 479024 w 621792"/>
              <a:gd name="connsiteY50" fmla="*/ 244328 h 469392"/>
              <a:gd name="connsiteX51" fmla="*/ 506456 w 621792"/>
              <a:gd name="connsiteY51" fmla="*/ 223601 h 469392"/>
              <a:gd name="connsiteX52" fmla="*/ 516209 w 621792"/>
              <a:gd name="connsiteY52" fmla="*/ 216286 h 469392"/>
              <a:gd name="connsiteX53" fmla="*/ 525353 w 621792"/>
              <a:gd name="connsiteY53" fmla="*/ 199827 h 469392"/>
              <a:gd name="connsiteX54" fmla="*/ 542422 w 621792"/>
              <a:gd name="connsiteY54" fmla="*/ 187635 h 469392"/>
              <a:gd name="connsiteX55" fmla="*/ 565587 w 621792"/>
              <a:gd name="connsiteY55" fmla="*/ 188854 h 469392"/>
              <a:gd name="connsiteX56" fmla="*/ 591190 w 621792"/>
              <a:gd name="connsiteY56" fmla="*/ 165689 h 469392"/>
              <a:gd name="connsiteX57" fmla="*/ 622280 w 621792"/>
              <a:gd name="connsiteY57" fmla="*/ 130942 h 469392"/>
              <a:gd name="connsiteX58" fmla="*/ 609478 w 621792"/>
              <a:gd name="connsiteY58" fmla="*/ 126065 h 469392"/>
              <a:gd name="connsiteX59" fmla="*/ 581437 w 621792"/>
              <a:gd name="connsiteY59" fmla="*/ 141305 h 469392"/>
              <a:gd name="connsiteX60" fmla="*/ 561929 w 621792"/>
              <a:gd name="connsiteY60" fmla="*/ 138257 h 469392"/>
              <a:gd name="connsiteX61" fmla="*/ 544251 w 621792"/>
              <a:gd name="connsiteY61" fmla="*/ 125456 h 469392"/>
              <a:gd name="connsiteX62" fmla="*/ 558272 w 621792"/>
              <a:gd name="connsiteY62" fmla="*/ 95585 h 469392"/>
              <a:gd name="connsiteX63" fmla="*/ 550957 w 621792"/>
              <a:gd name="connsiteY63" fmla="*/ 84613 h 469392"/>
              <a:gd name="connsiteX64" fmla="*/ 533278 w 621792"/>
              <a:gd name="connsiteY64" fmla="*/ 111435 h 469392"/>
              <a:gd name="connsiteX65" fmla="*/ 535717 w 621792"/>
              <a:gd name="connsiteY65" fmla="*/ 69982 h 4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21792" h="469392">
                <a:moveTo>
                  <a:pt x="360152" y="255910"/>
                </a:moveTo>
                <a:lnTo>
                  <a:pt x="365638" y="240061"/>
                </a:lnTo>
                <a:lnTo>
                  <a:pt x="330281" y="257739"/>
                </a:lnTo>
                <a:lnTo>
                  <a:pt x="309555" y="278465"/>
                </a:lnTo>
                <a:lnTo>
                  <a:pt x="290048" y="288219"/>
                </a:lnTo>
                <a:lnTo>
                  <a:pt x="254081" y="316261"/>
                </a:lnTo>
                <a:lnTo>
                  <a:pt x="219944" y="335768"/>
                </a:lnTo>
                <a:lnTo>
                  <a:pt x="177272" y="355275"/>
                </a:lnTo>
                <a:lnTo>
                  <a:pt x="143744" y="369905"/>
                </a:lnTo>
                <a:lnTo>
                  <a:pt x="117531" y="376611"/>
                </a:lnTo>
                <a:lnTo>
                  <a:pt x="48646" y="413797"/>
                </a:lnTo>
                <a:lnTo>
                  <a:pt x="9632" y="441838"/>
                </a:lnTo>
                <a:lnTo>
                  <a:pt x="2926" y="455859"/>
                </a:lnTo>
                <a:lnTo>
                  <a:pt x="34016" y="458297"/>
                </a:lnTo>
                <a:lnTo>
                  <a:pt x="43160" y="471099"/>
                </a:lnTo>
                <a:lnTo>
                  <a:pt x="70592" y="471709"/>
                </a:lnTo>
                <a:lnTo>
                  <a:pt x="94976" y="460736"/>
                </a:lnTo>
                <a:lnTo>
                  <a:pt x="133381" y="443667"/>
                </a:lnTo>
                <a:lnTo>
                  <a:pt x="182758" y="405872"/>
                </a:lnTo>
                <a:lnTo>
                  <a:pt x="211409" y="380878"/>
                </a:lnTo>
                <a:lnTo>
                  <a:pt x="249205" y="366857"/>
                </a:lnTo>
                <a:lnTo>
                  <a:pt x="273589" y="366248"/>
                </a:lnTo>
                <a:lnTo>
                  <a:pt x="277246" y="348569"/>
                </a:lnTo>
                <a:lnTo>
                  <a:pt x="305288" y="333329"/>
                </a:lnTo>
                <a:lnTo>
                  <a:pt x="347960" y="305897"/>
                </a:lnTo>
                <a:lnTo>
                  <a:pt x="373563" y="288219"/>
                </a:lnTo>
                <a:lnTo>
                  <a:pt x="386365" y="272369"/>
                </a:lnTo>
                <a:lnTo>
                  <a:pt x="389413" y="256520"/>
                </a:lnTo>
                <a:lnTo>
                  <a:pt x="355275" y="271760"/>
                </a:lnTo>
                <a:lnTo>
                  <a:pt x="360152" y="255910"/>
                </a:lnTo>
                <a:close/>
                <a:moveTo>
                  <a:pt x="535717" y="69982"/>
                </a:moveTo>
                <a:lnTo>
                  <a:pt x="547299" y="35235"/>
                </a:lnTo>
                <a:lnTo>
                  <a:pt x="528401" y="24872"/>
                </a:lnTo>
                <a:lnTo>
                  <a:pt x="523525" y="2926"/>
                </a:lnTo>
                <a:lnTo>
                  <a:pt x="509504" y="5974"/>
                </a:lnTo>
                <a:lnTo>
                  <a:pt x="507065" y="34016"/>
                </a:lnTo>
                <a:lnTo>
                  <a:pt x="511942" y="68763"/>
                </a:lnTo>
                <a:lnTo>
                  <a:pt x="517429" y="85222"/>
                </a:lnTo>
                <a:lnTo>
                  <a:pt x="511942" y="91928"/>
                </a:lnTo>
                <a:lnTo>
                  <a:pt x="508285" y="118750"/>
                </a:lnTo>
                <a:lnTo>
                  <a:pt x="493654" y="143744"/>
                </a:lnTo>
                <a:lnTo>
                  <a:pt x="468051" y="174224"/>
                </a:lnTo>
                <a:lnTo>
                  <a:pt x="435742" y="187635"/>
                </a:lnTo>
                <a:lnTo>
                  <a:pt x="425379" y="202265"/>
                </a:lnTo>
                <a:lnTo>
                  <a:pt x="447934" y="217505"/>
                </a:lnTo>
                <a:lnTo>
                  <a:pt x="443057" y="238841"/>
                </a:lnTo>
                <a:lnTo>
                  <a:pt x="400995" y="269931"/>
                </a:lnTo>
                <a:lnTo>
                  <a:pt x="409529" y="275417"/>
                </a:lnTo>
                <a:lnTo>
                  <a:pt x="407091" y="285171"/>
                </a:lnTo>
                <a:lnTo>
                  <a:pt x="443057" y="269931"/>
                </a:lnTo>
                <a:lnTo>
                  <a:pt x="479024" y="244328"/>
                </a:lnTo>
                <a:lnTo>
                  <a:pt x="506456" y="223601"/>
                </a:lnTo>
                <a:lnTo>
                  <a:pt x="516209" y="216286"/>
                </a:lnTo>
                <a:lnTo>
                  <a:pt x="525353" y="199827"/>
                </a:lnTo>
                <a:lnTo>
                  <a:pt x="542422" y="187635"/>
                </a:lnTo>
                <a:lnTo>
                  <a:pt x="565587" y="188854"/>
                </a:lnTo>
                <a:lnTo>
                  <a:pt x="591190" y="165689"/>
                </a:lnTo>
                <a:lnTo>
                  <a:pt x="622280" y="130942"/>
                </a:lnTo>
                <a:lnTo>
                  <a:pt x="609478" y="126065"/>
                </a:lnTo>
                <a:lnTo>
                  <a:pt x="581437" y="141305"/>
                </a:lnTo>
                <a:lnTo>
                  <a:pt x="561929" y="138257"/>
                </a:lnTo>
                <a:lnTo>
                  <a:pt x="544251" y="125456"/>
                </a:lnTo>
                <a:lnTo>
                  <a:pt x="558272" y="95585"/>
                </a:lnTo>
                <a:lnTo>
                  <a:pt x="550957" y="84613"/>
                </a:lnTo>
                <a:lnTo>
                  <a:pt x="533278" y="111435"/>
                </a:lnTo>
                <a:lnTo>
                  <a:pt x="535717" y="6998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4" name="자유형: 도형 123">
            <a:extLst>
              <a:ext uri="{FF2B5EF4-FFF2-40B4-BE49-F238E27FC236}">
                <a16:creationId xmlns:a16="http://schemas.microsoft.com/office/drawing/2014/main" id="{79037A72-1AF7-4F8C-8794-9795DECE020D}"/>
              </a:ext>
            </a:extLst>
          </p:cNvPr>
          <p:cNvSpPr/>
          <p:nvPr/>
        </p:nvSpPr>
        <p:spPr>
          <a:xfrm>
            <a:off x="7976586" y="3328512"/>
            <a:ext cx="219911" cy="324631"/>
          </a:xfrm>
          <a:custGeom>
            <a:avLst/>
            <a:gdLst>
              <a:gd name="connsiteX0" fmla="*/ 227259 w 256032"/>
              <a:gd name="connsiteY0" fmla="*/ 207752 h 377952"/>
              <a:gd name="connsiteX1" fmla="*/ 240061 w 256032"/>
              <a:gd name="connsiteY1" fmla="*/ 195560 h 377952"/>
              <a:gd name="connsiteX2" fmla="*/ 244938 w 256032"/>
              <a:gd name="connsiteY2" fmla="*/ 184587 h 377952"/>
              <a:gd name="connsiteX3" fmla="*/ 254691 w 256032"/>
              <a:gd name="connsiteY3" fmla="*/ 161422 h 377952"/>
              <a:gd name="connsiteX4" fmla="*/ 254082 w 256032"/>
              <a:gd name="connsiteY4" fmla="*/ 152888 h 377952"/>
              <a:gd name="connsiteX5" fmla="*/ 241280 w 256032"/>
              <a:gd name="connsiteY5" fmla="*/ 148011 h 377952"/>
              <a:gd name="connsiteX6" fmla="*/ 231526 w 256032"/>
              <a:gd name="connsiteY6" fmla="*/ 135209 h 377952"/>
              <a:gd name="connsiteX7" fmla="*/ 213848 w 256032"/>
              <a:gd name="connsiteY7" fmla="*/ 112654 h 377952"/>
              <a:gd name="connsiteX8" fmla="*/ 193731 w 256032"/>
              <a:gd name="connsiteY8" fmla="*/ 105948 h 377952"/>
              <a:gd name="connsiteX9" fmla="*/ 168738 w 256032"/>
              <a:gd name="connsiteY9" fmla="*/ 100462 h 377952"/>
              <a:gd name="connsiteX10" fmla="*/ 148621 w 256032"/>
              <a:gd name="connsiteY10" fmla="*/ 86441 h 377952"/>
              <a:gd name="connsiteX11" fmla="*/ 130942 w 256032"/>
              <a:gd name="connsiteY11" fmla="*/ 60228 h 377952"/>
              <a:gd name="connsiteX12" fmla="*/ 113874 w 256032"/>
              <a:gd name="connsiteY12" fmla="*/ 60228 h 377952"/>
              <a:gd name="connsiteX13" fmla="*/ 113264 w 256032"/>
              <a:gd name="connsiteY13" fmla="*/ 85832 h 377952"/>
              <a:gd name="connsiteX14" fmla="*/ 119970 w 256032"/>
              <a:gd name="connsiteY14" fmla="*/ 90708 h 377952"/>
              <a:gd name="connsiteX15" fmla="*/ 105339 w 256032"/>
              <a:gd name="connsiteY15" fmla="*/ 98633 h 377952"/>
              <a:gd name="connsiteX16" fmla="*/ 107168 w 256032"/>
              <a:gd name="connsiteY16" fmla="*/ 114483 h 377952"/>
              <a:gd name="connsiteX17" fmla="*/ 98634 w 256032"/>
              <a:gd name="connsiteY17" fmla="*/ 130332 h 377952"/>
              <a:gd name="connsiteX18" fmla="*/ 99243 w 256032"/>
              <a:gd name="connsiteY18" fmla="*/ 146182 h 377952"/>
              <a:gd name="connsiteX19" fmla="*/ 116922 w 256032"/>
              <a:gd name="connsiteY19" fmla="*/ 173614 h 377952"/>
              <a:gd name="connsiteX20" fmla="*/ 101072 w 256032"/>
              <a:gd name="connsiteY20" fmla="*/ 251033 h 377952"/>
              <a:gd name="connsiteX21" fmla="*/ 2926 w 256032"/>
              <a:gd name="connsiteY21" fmla="*/ 290048 h 377952"/>
              <a:gd name="connsiteX22" fmla="*/ 34626 w 256032"/>
              <a:gd name="connsiteY22" fmla="*/ 354056 h 377952"/>
              <a:gd name="connsiteX23" fmla="*/ 47427 w 256032"/>
              <a:gd name="connsiteY23" fmla="*/ 380878 h 377952"/>
              <a:gd name="connsiteX24" fmla="*/ 62667 w 256032"/>
              <a:gd name="connsiteY24" fmla="*/ 379049 h 377952"/>
              <a:gd name="connsiteX25" fmla="*/ 84613 w 256032"/>
              <a:gd name="connsiteY25" fmla="*/ 365638 h 377952"/>
              <a:gd name="connsiteX26" fmla="*/ 103510 w 256032"/>
              <a:gd name="connsiteY26" fmla="*/ 369296 h 377952"/>
              <a:gd name="connsiteX27" fmla="*/ 118750 w 256032"/>
              <a:gd name="connsiteY27" fmla="*/ 358323 h 377952"/>
              <a:gd name="connsiteX28" fmla="*/ 117531 w 256032"/>
              <a:gd name="connsiteY28" fmla="*/ 343083 h 377952"/>
              <a:gd name="connsiteX29" fmla="*/ 130333 w 256032"/>
              <a:gd name="connsiteY29" fmla="*/ 333329 h 377952"/>
              <a:gd name="connsiteX30" fmla="*/ 151059 w 256032"/>
              <a:gd name="connsiteY30" fmla="*/ 333329 h 377952"/>
              <a:gd name="connsiteX31" fmla="*/ 158374 w 256032"/>
              <a:gd name="connsiteY31" fmla="*/ 325404 h 377952"/>
              <a:gd name="connsiteX32" fmla="*/ 159594 w 256032"/>
              <a:gd name="connsiteY32" fmla="*/ 306507 h 377952"/>
              <a:gd name="connsiteX33" fmla="*/ 179710 w 256032"/>
              <a:gd name="connsiteY33" fmla="*/ 291876 h 377952"/>
              <a:gd name="connsiteX34" fmla="*/ 195560 w 256032"/>
              <a:gd name="connsiteY34" fmla="*/ 291876 h 377952"/>
              <a:gd name="connsiteX35" fmla="*/ 197998 w 256032"/>
              <a:gd name="connsiteY35" fmla="*/ 287000 h 377952"/>
              <a:gd name="connsiteX36" fmla="*/ 191902 w 256032"/>
              <a:gd name="connsiteY36" fmla="*/ 261396 h 377952"/>
              <a:gd name="connsiteX37" fmla="*/ 195560 w 256032"/>
              <a:gd name="connsiteY37" fmla="*/ 241889 h 377952"/>
              <a:gd name="connsiteX38" fmla="*/ 201656 w 256032"/>
              <a:gd name="connsiteY38" fmla="*/ 232745 h 377952"/>
              <a:gd name="connsiteX39" fmla="*/ 216896 w 256032"/>
              <a:gd name="connsiteY39" fmla="*/ 234574 h 377952"/>
              <a:gd name="connsiteX40" fmla="*/ 227259 w 256032"/>
              <a:gd name="connsiteY40" fmla="*/ 207752 h 377952"/>
              <a:gd name="connsiteX41" fmla="*/ 126066 w 256032"/>
              <a:gd name="connsiteY41" fmla="*/ 22433 h 377952"/>
              <a:gd name="connsiteX42" fmla="*/ 127285 w 256032"/>
              <a:gd name="connsiteY42" fmla="*/ 6584 h 377952"/>
              <a:gd name="connsiteX43" fmla="*/ 123018 w 256032"/>
              <a:gd name="connsiteY43" fmla="*/ 2926 h 377952"/>
              <a:gd name="connsiteX44" fmla="*/ 115093 w 256032"/>
              <a:gd name="connsiteY44" fmla="*/ 16337 h 377952"/>
              <a:gd name="connsiteX45" fmla="*/ 123018 w 256032"/>
              <a:gd name="connsiteY45" fmla="*/ 29748 h 377952"/>
              <a:gd name="connsiteX46" fmla="*/ 126066 w 256032"/>
              <a:gd name="connsiteY46" fmla="*/ 22433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56032" h="377952">
                <a:moveTo>
                  <a:pt x="227259" y="207752"/>
                </a:moveTo>
                <a:lnTo>
                  <a:pt x="240061" y="195560"/>
                </a:lnTo>
                <a:lnTo>
                  <a:pt x="244938" y="184587"/>
                </a:lnTo>
                <a:lnTo>
                  <a:pt x="254691" y="161422"/>
                </a:lnTo>
                <a:lnTo>
                  <a:pt x="254082" y="152888"/>
                </a:lnTo>
                <a:lnTo>
                  <a:pt x="241280" y="148011"/>
                </a:lnTo>
                <a:lnTo>
                  <a:pt x="231526" y="135209"/>
                </a:lnTo>
                <a:lnTo>
                  <a:pt x="213848" y="112654"/>
                </a:lnTo>
                <a:lnTo>
                  <a:pt x="193731" y="105948"/>
                </a:lnTo>
                <a:lnTo>
                  <a:pt x="168738" y="100462"/>
                </a:lnTo>
                <a:lnTo>
                  <a:pt x="148621" y="86441"/>
                </a:lnTo>
                <a:lnTo>
                  <a:pt x="130942" y="60228"/>
                </a:lnTo>
                <a:lnTo>
                  <a:pt x="113874" y="60228"/>
                </a:lnTo>
                <a:lnTo>
                  <a:pt x="113264" y="85832"/>
                </a:lnTo>
                <a:lnTo>
                  <a:pt x="119970" y="90708"/>
                </a:lnTo>
                <a:lnTo>
                  <a:pt x="105339" y="98633"/>
                </a:lnTo>
                <a:lnTo>
                  <a:pt x="107168" y="114483"/>
                </a:lnTo>
                <a:lnTo>
                  <a:pt x="98634" y="130332"/>
                </a:lnTo>
                <a:lnTo>
                  <a:pt x="99243" y="146182"/>
                </a:lnTo>
                <a:lnTo>
                  <a:pt x="116922" y="173614"/>
                </a:lnTo>
                <a:lnTo>
                  <a:pt x="101072" y="251033"/>
                </a:lnTo>
                <a:lnTo>
                  <a:pt x="2926" y="290048"/>
                </a:lnTo>
                <a:lnTo>
                  <a:pt x="34626" y="354056"/>
                </a:lnTo>
                <a:lnTo>
                  <a:pt x="47427" y="380878"/>
                </a:lnTo>
                <a:lnTo>
                  <a:pt x="62667" y="379049"/>
                </a:lnTo>
                <a:lnTo>
                  <a:pt x="84613" y="365638"/>
                </a:lnTo>
                <a:lnTo>
                  <a:pt x="103510" y="369296"/>
                </a:lnTo>
                <a:lnTo>
                  <a:pt x="118750" y="358323"/>
                </a:lnTo>
                <a:lnTo>
                  <a:pt x="117531" y="343083"/>
                </a:lnTo>
                <a:lnTo>
                  <a:pt x="130333" y="333329"/>
                </a:lnTo>
                <a:lnTo>
                  <a:pt x="151059" y="333329"/>
                </a:lnTo>
                <a:lnTo>
                  <a:pt x="158374" y="325404"/>
                </a:lnTo>
                <a:lnTo>
                  <a:pt x="159594" y="306507"/>
                </a:lnTo>
                <a:lnTo>
                  <a:pt x="179710" y="291876"/>
                </a:lnTo>
                <a:lnTo>
                  <a:pt x="195560" y="291876"/>
                </a:lnTo>
                <a:lnTo>
                  <a:pt x="197998" y="287000"/>
                </a:lnTo>
                <a:lnTo>
                  <a:pt x="191902" y="261396"/>
                </a:lnTo>
                <a:lnTo>
                  <a:pt x="195560" y="241889"/>
                </a:lnTo>
                <a:lnTo>
                  <a:pt x="201656" y="232745"/>
                </a:lnTo>
                <a:lnTo>
                  <a:pt x="216896" y="234574"/>
                </a:lnTo>
                <a:lnTo>
                  <a:pt x="227259" y="207752"/>
                </a:lnTo>
                <a:close/>
                <a:moveTo>
                  <a:pt x="126066" y="22433"/>
                </a:moveTo>
                <a:lnTo>
                  <a:pt x="127285" y="6584"/>
                </a:lnTo>
                <a:lnTo>
                  <a:pt x="123018" y="2926"/>
                </a:lnTo>
                <a:lnTo>
                  <a:pt x="115093" y="16337"/>
                </a:lnTo>
                <a:lnTo>
                  <a:pt x="123018" y="29748"/>
                </a:lnTo>
                <a:lnTo>
                  <a:pt x="126066" y="2243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5" name="자유형: 도형 124">
            <a:extLst>
              <a:ext uri="{FF2B5EF4-FFF2-40B4-BE49-F238E27FC236}">
                <a16:creationId xmlns:a16="http://schemas.microsoft.com/office/drawing/2014/main" id="{287E385C-0BD9-48BF-A081-AB2C08394122}"/>
              </a:ext>
            </a:extLst>
          </p:cNvPr>
          <p:cNvSpPr/>
          <p:nvPr/>
        </p:nvSpPr>
        <p:spPr>
          <a:xfrm>
            <a:off x="8191785" y="2969848"/>
            <a:ext cx="434587" cy="450294"/>
          </a:xfrm>
          <a:custGeom>
            <a:avLst/>
            <a:gdLst>
              <a:gd name="connsiteX0" fmla="*/ 508894 w 505968"/>
              <a:gd name="connsiteY0" fmla="*/ 67544 h 524256"/>
              <a:gd name="connsiteX1" fmla="*/ 451592 w 505968"/>
              <a:gd name="connsiteY1" fmla="*/ 51694 h 524256"/>
              <a:gd name="connsiteX2" fmla="*/ 433913 w 505968"/>
              <a:gd name="connsiteY2" fmla="*/ 21214 h 524256"/>
              <a:gd name="connsiteX3" fmla="*/ 405262 w 505968"/>
              <a:gd name="connsiteY3" fmla="*/ 2926 h 524256"/>
              <a:gd name="connsiteX4" fmla="*/ 388193 w 505968"/>
              <a:gd name="connsiteY4" fmla="*/ 7193 h 524256"/>
              <a:gd name="connsiteX5" fmla="*/ 373562 w 505968"/>
              <a:gd name="connsiteY5" fmla="*/ 14508 h 524256"/>
              <a:gd name="connsiteX6" fmla="*/ 338206 w 505968"/>
              <a:gd name="connsiteY6" fmla="*/ 19385 h 524256"/>
              <a:gd name="connsiteX7" fmla="*/ 305897 w 505968"/>
              <a:gd name="connsiteY7" fmla="*/ 27310 h 524256"/>
              <a:gd name="connsiteX8" fmla="*/ 291266 w 505968"/>
              <a:gd name="connsiteY8" fmla="*/ 44379 h 524256"/>
              <a:gd name="connsiteX9" fmla="*/ 302849 w 505968"/>
              <a:gd name="connsiteY9" fmla="*/ 61448 h 524256"/>
              <a:gd name="connsiteX10" fmla="*/ 311384 w 505968"/>
              <a:gd name="connsiteY10" fmla="*/ 80955 h 524256"/>
              <a:gd name="connsiteX11" fmla="*/ 299192 w 505968"/>
              <a:gd name="connsiteY11" fmla="*/ 97414 h 524256"/>
              <a:gd name="connsiteX12" fmla="*/ 304068 w 505968"/>
              <a:gd name="connsiteY12" fmla="*/ 112654 h 524256"/>
              <a:gd name="connsiteX13" fmla="*/ 298582 w 505968"/>
              <a:gd name="connsiteY13" fmla="*/ 126675 h 524256"/>
              <a:gd name="connsiteX14" fmla="*/ 267492 w 505968"/>
              <a:gd name="connsiteY14" fmla="*/ 125456 h 524256"/>
              <a:gd name="connsiteX15" fmla="*/ 285780 w 505968"/>
              <a:gd name="connsiteY15" fmla="*/ 151059 h 524256"/>
              <a:gd name="connsiteX16" fmla="*/ 267492 w 505968"/>
              <a:gd name="connsiteY16" fmla="*/ 160812 h 524256"/>
              <a:gd name="connsiteX17" fmla="*/ 258348 w 505968"/>
              <a:gd name="connsiteY17" fmla="*/ 183977 h 524256"/>
              <a:gd name="connsiteX18" fmla="*/ 265054 w 505968"/>
              <a:gd name="connsiteY18" fmla="*/ 207142 h 524256"/>
              <a:gd name="connsiteX19" fmla="*/ 254690 w 505968"/>
              <a:gd name="connsiteY19" fmla="*/ 218115 h 524256"/>
              <a:gd name="connsiteX20" fmla="*/ 241889 w 505968"/>
              <a:gd name="connsiteY20" fmla="*/ 214457 h 524256"/>
              <a:gd name="connsiteX21" fmla="*/ 217505 w 505968"/>
              <a:gd name="connsiteY21" fmla="*/ 219944 h 524256"/>
              <a:gd name="connsiteX22" fmla="*/ 216286 w 505968"/>
              <a:gd name="connsiteY22" fmla="*/ 230307 h 524256"/>
              <a:gd name="connsiteX23" fmla="*/ 191902 w 505968"/>
              <a:gd name="connsiteY23" fmla="*/ 230307 h 524256"/>
              <a:gd name="connsiteX24" fmla="*/ 177881 w 505968"/>
              <a:gd name="connsiteY24" fmla="*/ 252252 h 524256"/>
              <a:gd name="connsiteX25" fmla="*/ 182758 w 505968"/>
              <a:gd name="connsiteY25" fmla="*/ 285171 h 524256"/>
              <a:gd name="connsiteX26" fmla="*/ 142524 w 505968"/>
              <a:gd name="connsiteY26" fmla="*/ 301020 h 524256"/>
              <a:gd name="connsiteX27" fmla="*/ 119360 w 505968"/>
              <a:gd name="connsiteY27" fmla="*/ 297972 h 524256"/>
              <a:gd name="connsiteX28" fmla="*/ 113873 w 505968"/>
              <a:gd name="connsiteY28" fmla="*/ 306507 h 524256"/>
              <a:gd name="connsiteX29" fmla="*/ 93756 w 505968"/>
              <a:gd name="connsiteY29" fmla="*/ 301630 h 524256"/>
              <a:gd name="connsiteX30" fmla="*/ 61448 w 505968"/>
              <a:gd name="connsiteY30" fmla="*/ 307116 h 524256"/>
              <a:gd name="connsiteX31" fmla="*/ 2926 w 505968"/>
              <a:gd name="connsiteY31" fmla="*/ 287609 h 524256"/>
              <a:gd name="connsiteX32" fmla="*/ 22433 w 505968"/>
              <a:gd name="connsiteY32" fmla="*/ 307726 h 524256"/>
              <a:gd name="connsiteX33" fmla="*/ 39502 w 505968"/>
              <a:gd name="connsiteY33" fmla="*/ 331500 h 524256"/>
              <a:gd name="connsiteX34" fmla="*/ 73640 w 505968"/>
              <a:gd name="connsiteY34" fmla="*/ 347960 h 524256"/>
              <a:gd name="connsiteX35" fmla="*/ 79736 w 505968"/>
              <a:gd name="connsiteY35" fmla="*/ 382707 h 524256"/>
              <a:gd name="connsiteX36" fmla="*/ 96194 w 505968"/>
              <a:gd name="connsiteY36" fmla="*/ 388803 h 524256"/>
              <a:gd name="connsiteX37" fmla="*/ 101681 w 505968"/>
              <a:gd name="connsiteY37" fmla="*/ 406481 h 524256"/>
              <a:gd name="connsiteX38" fmla="*/ 56570 w 505968"/>
              <a:gd name="connsiteY38" fmla="*/ 426598 h 524256"/>
              <a:gd name="connsiteX39" fmla="*/ 49256 w 505968"/>
              <a:gd name="connsiteY39" fmla="*/ 471708 h 524256"/>
              <a:gd name="connsiteX40" fmla="*/ 95585 w 505968"/>
              <a:gd name="connsiteY40" fmla="*/ 466222 h 524256"/>
              <a:gd name="connsiteX41" fmla="*/ 149840 w 505968"/>
              <a:gd name="connsiteY41" fmla="*/ 465612 h 524256"/>
              <a:gd name="connsiteX42" fmla="*/ 210190 w 505968"/>
              <a:gd name="connsiteY42" fmla="*/ 458297 h 524256"/>
              <a:gd name="connsiteX43" fmla="*/ 240060 w 505968"/>
              <a:gd name="connsiteY43" fmla="*/ 487558 h 524256"/>
              <a:gd name="connsiteX44" fmla="*/ 252862 w 505968"/>
              <a:gd name="connsiteY44" fmla="*/ 515600 h 524256"/>
              <a:gd name="connsiteX45" fmla="*/ 278465 w 505968"/>
              <a:gd name="connsiteY45" fmla="*/ 525353 h 524256"/>
              <a:gd name="connsiteX46" fmla="*/ 297972 w 505968"/>
              <a:gd name="connsiteY46" fmla="*/ 499750 h 524256"/>
              <a:gd name="connsiteX47" fmla="*/ 371124 w 505968"/>
              <a:gd name="connsiteY47" fmla="*/ 499750 h 524256"/>
              <a:gd name="connsiteX48" fmla="*/ 360152 w 505968"/>
              <a:gd name="connsiteY48" fmla="*/ 466222 h 524256"/>
              <a:gd name="connsiteX49" fmla="*/ 338816 w 505968"/>
              <a:gd name="connsiteY49" fmla="*/ 446715 h 524256"/>
              <a:gd name="connsiteX50" fmla="*/ 330890 w 505968"/>
              <a:gd name="connsiteY50" fmla="*/ 416844 h 524256"/>
              <a:gd name="connsiteX51" fmla="*/ 306506 w 505968"/>
              <a:gd name="connsiteY51" fmla="*/ 399166 h 524256"/>
              <a:gd name="connsiteX52" fmla="*/ 336377 w 505968"/>
              <a:gd name="connsiteY52" fmla="*/ 358932 h 524256"/>
              <a:gd name="connsiteX53" fmla="*/ 375392 w 505968"/>
              <a:gd name="connsiteY53" fmla="*/ 361980 h 524256"/>
              <a:gd name="connsiteX54" fmla="*/ 402824 w 505968"/>
              <a:gd name="connsiteY54" fmla="*/ 321137 h 524256"/>
              <a:gd name="connsiteX55" fmla="*/ 415625 w 505968"/>
              <a:gd name="connsiteY55" fmla="*/ 281513 h 524256"/>
              <a:gd name="connsiteX56" fmla="*/ 439400 w 505968"/>
              <a:gd name="connsiteY56" fmla="*/ 243108 h 524256"/>
              <a:gd name="connsiteX57" fmla="*/ 433304 w 505968"/>
              <a:gd name="connsiteY57" fmla="*/ 215676 h 524256"/>
              <a:gd name="connsiteX58" fmla="*/ 455858 w 505968"/>
              <a:gd name="connsiteY58" fmla="*/ 193121 h 524256"/>
              <a:gd name="connsiteX59" fmla="*/ 425378 w 505968"/>
              <a:gd name="connsiteY59" fmla="*/ 174224 h 524256"/>
              <a:gd name="connsiteX60" fmla="*/ 407700 w 505968"/>
              <a:gd name="connsiteY60" fmla="*/ 148011 h 524256"/>
              <a:gd name="connsiteX61" fmla="*/ 388193 w 505968"/>
              <a:gd name="connsiteY61" fmla="*/ 113873 h 524256"/>
              <a:gd name="connsiteX62" fmla="*/ 399776 w 505968"/>
              <a:gd name="connsiteY62" fmla="*/ 96804 h 524256"/>
              <a:gd name="connsiteX63" fmla="*/ 451592 w 505968"/>
              <a:gd name="connsiteY63" fmla="*/ 106558 h 524256"/>
              <a:gd name="connsiteX64" fmla="*/ 486338 w 505968"/>
              <a:gd name="connsiteY64" fmla="*/ 100462 h 524256"/>
              <a:gd name="connsiteX65" fmla="*/ 508894 w 505968"/>
              <a:gd name="connsiteY65" fmla="*/ 67544 h 52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05968" h="524256">
                <a:moveTo>
                  <a:pt x="508894" y="67544"/>
                </a:moveTo>
                <a:lnTo>
                  <a:pt x="451592" y="51694"/>
                </a:lnTo>
                <a:lnTo>
                  <a:pt x="433913" y="21214"/>
                </a:lnTo>
                <a:lnTo>
                  <a:pt x="405262" y="2926"/>
                </a:lnTo>
                <a:lnTo>
                  <a:pt x="388193" y="7193"/>
                </a:lnTo>
                <a:lnTo>
                  <a:pt x="373562" y="14508"/>
                </a:lnTo>
                <a:lnTo>
                  <a:pt x="338206" y="19385"/>
                </a:lnTo>
                <a:lnTo>
                  <a:pt x="305897" y="27310"/>
                </a:lnTo>
                <a:lnTo>
                  <a:pt x="291266" y="44379"/>
                </a:lnTo>
                <a:lnTo>
                  <a:pt x="302849" y="61448"/>
                </a:lnTo>
                <a:lnTo>
                  <a:pt x="311384" y="80955"/>
                </a:lnTo>
                <a:lnTo>
                  <a:pt x="299192" y="97414"/>
                </a:lnTo>
                <a:lnTo>
                  <a:pt x="304068" y="112654"/>
                </a:lnTo>
                <a:lnTo>
                  <a:pt x="298582" y="126675"/>
                </a:lnTo>
                <a:lnTo>
                  <a:pt x="267492" y="125456"/>
                </a:lnTo>
                <a:lnTo>
                  <a:pt x="285780" y="151059"/>
                </a:lnTo>
                <a:lnTo>
                  <a:pt x="267492" y="160812"/>
                </a:lnTo>
                <a:lnTo>
                  <a:pt x="258348" y="183977"/>
                </a:lnTo>
                <a:lnTo>
                  <a:pt x="265054" y="207142"/>
                </a:lnTo>
                <a:lnTo>
                  <a:pt x="254690" y="218115"/>
                </a:lnTo>
                <a:lnTo>
                  <a:pt x="241889" y="214457"/>
                </a:lnTo>
                <a:lnTo>
                  <a:pt x="217505" y="219944"/>
                </a:lnTo>
                <a:lnTo>
                  <a:pt x="216286" y="230307"/>
                </a:lnTo>
                <a:lnTo>
                  <a:pt x="191902" y="230307"/>
                </a:lnTo>
                <a:lnTo>
                  <a:pt x="177881" y="252252"/>
                </a:lnTo>
                <a:lnTo>
                  <a:pt x="182758" y="285171"/>
                </a:lnTo>
                <a:lnTo>
                  <a:pt x="142524" y="301020"/>
                </a:lnTo>
                <a:lnTo>
                  <a:pt x="119360" y="297972"/>
                </a:lnTo>
                <a:lnTo>
                  <a:pt x="113873" y="306507"/>
                </a:lnTo>
                <a:lnTo>
                  <a:pt x="93756" y="301630"/>
                </a:lnTo>
                <a:lnTo>
                  <a:pt x="61448" y="307116"/>
                </a:lnTo>
                <a:lnTo>
                  <a:pt x="2926" y="287609"/>
                </a:lnTo>
                <a:lnTo>
                  <a:pt x="22433" y="307726"/>
                </a:lnTo>
                <a:lnTo>
                  <a:pt x="39502" y="331500"/>
                </a:lnTo>
                <a:lnTo>
                  <a:pt x="73640" y="347960"/>
                </a:lnTo>
                <a:lnTo>
                  <a:pt x="79736" y="382707"/>
                </a:lnTo>
                <a:lnTo>
                  <a:pt x="96194" y="388803"/>
                </a:lnTo>
                <a:lnTo>
                  <a:pt x="101681" y="406481"/>
                </a:lnTo>
                <a:lnTo>
                  <a:pt x="56570" y="426598"/>
                </a:lnTo>
                <a:lnTo>
                  <a:pt x="49256" y="471708"/>
                </a:lnTo>
                <a:lnTo>
                  <a:pt x="95585" y="466222"/>
                </a:lnTo>
                <a:lnTo>
                  <a:pt x="149840" y="465612"/>
                </a:lnTo>
                <a:lnTo>
                  <a:pt x="210190" y="458297"/>
                </a:lnTo>
                <a:lnTo>
                  <a:pt x="240060" y="487558"/>
                </a:lnTo>
                <a:lnTo>
                  <a:pt x="252862" y="515600"/>
                </a:lnTo>
                <a:lnTo>
                  <a:pt x="278465" y="525353"/>
                </a:lnTo>
                <a:lnTo>
                  <a:pt x="297972" y="499750"/>
                </a:lnTo>
                <a:lnTo>
                  <a:pt x="371124" y="499750"/>
                </a:lnTo>
                <a:lnTo>
                  <a:pt x="360152" y="466222"/>
                </a:lnTo>
                <a:lnTo>
                  <a:pt x="338816" y="446715"/>
                </a:lnTo>
                <a:lnTo>
                  <a:pt x="330890" y="416844"/>
                </a:lnTo>
                <a:lnTo>
                  <a:pt x="306506" y="399166"/>
                </a:lnTo>
                <a:lnTo>
                  <a:pt x="336377" y="358932"/>
                </a:lnTo>
                <a:lnTo>
                  <a:pt x="375392" y="361980"/>
                </a:lnTo>
                <a:lnTo>
                  <a:pt x="402824" y="321137"/>
                </a:lnTo>
                <a:lnTo>
                  <a:pt x="415625" y="281513"/>
                </a:lnTo>
                <a:lnTo>
                  <a:pt x="439400" y="243108"/>
                </a:lnTo>
                <a:lnTo>
                  <a:pt x="433304" y="215676"/>
                </a:lnTo>
                <a:lnTo>
                  <a:pt x="455858" y="193121"/>
                </a:lnTo>
                <a:lnTo>
                  <a:pt x="425378" y="174224"/>
                </a:lnTo>
                <a:lnTo>
                  <a:pt x="407700" y="148011"/>
                </a:lnTo>
                <a:lnTo>
                  <a:pt x="388193" y="113873"/>
                </a:lnTo>
                <a:lnTo>
                  <a:pt x="399776" y="96804"/>
                </a:lnTo>
                <a:lnTo>
                  <a:pt x="451592" y="106558"/>
                </a:lnTo>
                <a:lnTo>
                  <a:pt x="486338" y="100462"/>
                </a:lnTo>
                <a:lnTo>
                  <a:pt x="508894" y="6754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5CC0977B-4A32-41C2-9EF2-91EF448400FA}"/>
              </a:ext>
            </a:extLst>
          </p:cNvPr>
          <p:cNvSpPr/>
          <p:nvPr/>
        </p:nvSpPr>
        <p:spPr>
          <a:xfrm>
            <a:off x="4037559" y="3887716"/>
            <a:ext cx="167552" cy="83775"/>
          </a:xfrm>
          <a:custGeom>
            <a:avLst/>
            <a:gdLst>
              <a:gd name="connsiteX0" fmla="*/ 195560 w 195072"/>
              <a:gd name="connsiteY0" fmla="*/ 39502 h 97536"/>
              <a:gd name="connsiteX1" fmla="*/ 183368 w 195072"/>
              <a:gd name="connsiteY1" fmla="*/ 28529 h 97536"/>
              <a:gd name="connsiteX2" fmla="*/ 173004 w 195072"/>
              <a:gd name="connsiteY2" fmla="*/ 16947 h 97536"/>
              <a:gd name="connsiteX3" fmla="*/ 157764 w 195072"/>
              <a:gd name="connsiteY3" fmla="*/ 10241 h 97536"/>
              <a:gd name="connsiteX4" fmla="*/ 138867 w 195072"/>
              <a:gd name="connsiteY4" fmla="*/ 9022 h 97536"/>
              <a:gd name="connsiteX5" fmla="*/ 140696 w 195072"/>
              <a:gd name="connsiteY5" fmla="*/ 5364 h 97536"/>
              <a:gd name="connsiteX6" fmla="*/ 121798 w 195072"/>
              <a:gd name="connsiteY6" fmla="*/ 2926 h 97536"/>
              <a:gd name="connsiteX7" fmla="*/ 109606 w 195072"/>
              <a:gd name="connsiteY7" fmla="*/ 14509 h 97536"/>
              <a:gd name="connsiteX8" fmla="*/ 88270 w 195072"/>
              <a:gd name="connsiteY8" fmla="*/ 22433 h 97536"/>
              <a:gd name="connsiteX9" fmla="*/ 73030 w 195072"/>
              <a:gd name="connsiteY9" fmla="*/ 32187 h 97536"/>
              <a:gd name="connsiteX10" fmla="*/ 56571 w 195072"/>
              <a:gd name="connsiteY10" fmla="*/ 35235 h 97536"/>
              <a:gd name="connsiteX11" fmla="*/ 47427 w 195072"/>
              <a:gd name="connsiteY11" fmla="*/ 25481 h 97536"/>
              <a:gd name="connsiteX12" fmla="*/ 44379 w 195072"/>
              <a:gd name="connsiteY12" fmla="*/ 28529 h 97536"/>
              <a:gd name="connsiteX13" fmla="*/ 30358 w 195072"/>
              <a:gd name="connsiteY13" fmla="*/ 26701 h 97536"/>
              <a:gd name="connsiteX14" fmla="*/ 31577 w 195072"/>
              <a:gd name="connsiteY14" fmla="*/ 18776 h 97536"/>
              <a:gd name="connsiteX15" fmla="*/ 19995 w 195072"/>
              <a:gd name="connsiteY15" fmla="*/ 4755 h 97536"/>
              <a:gd name="connsiteX16" fmla="*/ 6584 w 195072"/>
              <a:gd name="connsiteY16" fmla="*/ 8412 h 97536"/>
              <a:gd name="connsiteX17" fmla="*/ 5974 w 195072"/>
              <a:gd name="connsiteY17" fmla="*/ 23653 h 97536"/>
              <a:gd name="connsiteX18" fmla="*/ 12680 w 195072"/>
              <a:gd name="connsiteY18" fmla="*/ 29749 h 97536"/>
              <a:gd name="connsiteX19" fmla="*/ 7803 w 195072"/>
              <a:gd name="connsiteY19" fmla="*/ 34016 h 97536"/>
              <a:gd name="connsiteX20" fmla="*/ 8412 w 195072"/>
              <a:gd name="connsiteY20" fmla="*/ 41331 h 97536"/>
              <a:gd name="connsiteX21" fmla="*/ 5364 w 195072"/>
              <a:gd name="connsiteY21" fmla="*/ 49256 h 97536"/>
              <a:gd name="connsiteX22" fmla="*/ 2926 w 195072"/>
              <a:gd name="connsiteY22" fmla="*/ 56571 h 97536"/>
              <a:gd name="connsiteX23" fmla="*/ 6584 w 195072"/>
              <a:gd name="connsiteY23" fmla="*/ 62667 h 97536"/>
              <a:gd name="connsiteX24" fmla="*/ 8412 w 195072"/>
              <a:gd name="connsiteY24" fmla="*/ 54133 h 97536"/>
              <a:gd name="connsiteX25" fmla="*/ 23043 w 195072"/>
              <a:gd name="connsiteY25" fmla="*/ 54133 h 97536"/>
              <a:gd name="connsiteX26" fmla="*/ 31577 w 195072"/>
              <a:gd name="connsiteY26" fmla="*/ 58400 h 97536"/>
              <a:gd name="connsiteX27" fmla="*/ 45598 w 195072"/>
              <a:gd name="connsiteY27" fmla="*/ 61448 h 97536"/>
              <a:gd name="connsiteX28" fmla="*/ 51694 w 195072"/>
              <a:gd name="connsiteY28" fmla="*/ 76688 h 97536"/>
              <a:gd name="connsiteX29" fmla="*/ 62667 w 195072"/>
              <a:gd name="connsiteY29" fmla="*/ 79126 h 97536"/>
              <a:gd name="connsiteX30" fmla="*/ 67544 w 195072"/>
              <a:gd name="connsiteY30" fmla="*/ 72421 h 97536"/>
              <a:gd name="connsiteX31" fmla="*/ 72420 w 195072"/>
              <a:gd name="connsiteY31" fmla="*/ 95585 h 97536"/>
              <a:gd name="connsiteX32" fmla="*/ 88270 w 195072"/>
              <a:gd name="connsiteY32" fmla="*/ 93757 h 97536"/>
              <a:gd name="connsiteX33" fmla="*/ 93756 w 195072"/>
              <a:gd name="connsiteY33" fmla="*/ 88270 h 97536"/>
              <a:gd name="connsiteX34" fmla="*/ 102900 w 195072"/>
              <a:gd name="connsiteY34" fmla="*/ 82784 h 97536"/>
              <a:gd name="connsiteX35" fmla="*/ 87660 w 195072"/>
              <a:gd name="connsiteY35" fmla="*/ 62057 h 97536"/>
              <a:gd name="connsiteX36" fmla="*/ 91318 w 195072"/>
              <a:gd name="connsiteY36" fmla="*/ 54133 h 97536"/>
              <a:gd name="connsiteX37" fmla="*/ 99243 w 195072"/>
              <a:gd name="connsiteY37" fmla="*/ 52304 h 97536"/>
              <a:gd name="connsiteX38" fmla="*/ 113264 w 195072"/>
              <a:gd name="connsiteY38" fmla="*/ 42550 h 97536"/>
              <a:gd name="connsiteX39" fmla="*/ 120579 w 195072"/>
              <a:gd name="connsiteY39" fmla="*/ 29139 h 97536"/>
              <a:gd name="connsiteX40" fmla="*/ 135819 w 195072"/>
              <a:gd name="connsiteY40" fmla="*/ 26701 h 97536"/>
              <a:gd name="connsiteX41" fmla="*/ 152278 w 195072"/>
              <a:gd name="connsiteY41" fmla="*/ 37673 h 97536"/>
              <a:gd name="connsiteX42" fmla="*/ 158374 w 195072"/>
              <a:gd name="connsiteY42" fmla="*/ 50475 h 97536"/>
              <a:gd name="connsiteX43" fmla="*/ 166908 w 195072"/>
              <a:gd name="connsiteY43" fmla="*/ 52913 h 97536"/>
              <a:gd name="connsiteX44" fmla="*/ 157764 w 195072"/>
              <a:gd name="connsiteY44" fmla="*/ 63277 h 97536"/>
              <a:gd name="connsiteX45" fmla="*/ 163860 w 195072"/>
              <a:gd name="connsiteY45" fmla="*/ 84613 h 97536"/>
              <a:gd name="connsiteX46" fmla="*/ 174833 w 195072"/>
              <a:gd name="connsiteY46" fmla="*/ 95585 h 97536"/>
              <a:gd name="connsiteX47" fmla="*/ 180320 w 195072"/>
              <a:gd name="connsiteY47" fmla="*/ 76688 h 97536"/>
              <a:gd name="connsiteX48" fmla="*/ 191292 w 195072"/>
              <a:gd name="connsiteY48" fmla="*/ 79736 h 97536"/>
              <a:gd name="connsiteX49" fmla="*/ 197998 w 195072"/>
              <a:gd name="connsiteY49" fmla="*/ 68153 h 97536"/>
              <a:gd name="connsiteX50" fmla="*/ 191292 w 195072"/>
              <a:gd name="connsiteY50" fmla="*/ 44989 h 97536"/>
              <a:gd name="connsiteX51" fmla="*/ 195560 w 195072"/>
              <a:gd name="connsiteY51" fmla="*/ 39502 h 9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5072" h="97536">
                <a:moveTo>
                  <a:pt x="195560" y="39502"/>
                </a:moveTo>
                <a:lnTo>
                  <a:pt x="183368" y="28529"/>
                </a:lnTo>
                <a:lnTo>
                  <a:pt x="173004" y="16947"/>
                </a:lnTo>
                <a:lnTo>
                  <a:pt x="157764" y="10241"/>
                </a:lnTo>
                <a:lnTo>
                  <a:pt x="138867" y="9022"/>
                </a:lnTo>
                <a:lnTo>
                  <a:pt x="140696" y="5364"/>
                </a:lnTo>
                <a:lnTo>
                  <a:pt x="121798" y="2926"/>
                </a:lnTo>
                <a:lnTo>
                  <a:pt x="109606" y="14509"/>
                </a:lnTo>
                <a:lnTo>
                  <a:pt x="88270" y="22433"/>
                </a:lnTo>
                <a:lnTo>
                  <a:pt x="73030" y="32187"/>
                </a:lnTo>
                <a:lnTo>
                  <a:pt x="56571" y="35235"/>
                </a:lnTo>
                <a:lnTo>
                  <a:pt x="47427" y="25481"/>
                </a:lnTo>
                <a:lnTo>
                  <a:pt x="44379" y="28529"/>
                </a:lnTo>
                <a:lnTo>
                  <a:pt x="30358" y="26701"/>
                </a:lnTo>
                <a:lnTo>
                  <a:pt x="31577" y="18776"/>
                </a:lnTo>
                <a:lnTo>
                  <a:pt x="19995" y="4755"/>
                </a:lnTo>
                <a:lnTo>
                  <a:pt x="6584" y="8412"/>
                </a:lnTo>
                <a:lnTo>
                  <a:pt x="5974" y="23653"/>
                </a:lnTo>
                <a:lnTo>
                  <a:pt x="12680" y="29749"/>
                </a:lnTo>
                <a:lnTo>
                  <a:pt x="7803" y="34016"/>
                </a:lnTo>
                <a:lnTo>
                  <a:pt x="8412" y="41331"/>
                </a:lnTo>
                <a:lnTo>
                  <a:pt x="5364" y="49256"/>
                </a:lnTo>
                <a:lnTo>
                  <a:pt x="2926" y="56571"/>
                </a:lnTo>
                <a:lnTo>
                  <a:pt x="6584" y="62667"/>
                </a:lnTo>
                <a:lnTo>
                  <a:pt x="8412" y="54133"/>
                </a:lnTo>
                <a:lnTo>
                  <a:pt x="23043" y="54133"/>
                </a:lnTo>
                <a:lnTo>
                  <a:pt x="31577" y="58400"/>
                </a:lnTo>
                <a:lnTo>
                  <a:pt x="45598" y="61448"/>
                </a:lnTo>
                <a:lnTo>
                  <a:pt x="51694" y="76688"/>
                </a:lnTo>
                <a:lnTo>
                  <a:pt x="62667" y="79126"/>
                </a:lnTo>
                <a:lnTo>
                  <a:pt x="67544" y="72421"/>
                </a:lnTo>
                <a:lnTo>
                  <a:pt x="72420" y="95585"/>
                </a:lnTo>
                <a:lnTo>
                  <a:pt x="88270" y="93757"/>
                </a:lnTo>
                <a:lnTo>
                  <a:pt x="93756" y="88270"/>
                </a:lnTo>
                <a:lnTo>
                  <a:pt x="102900" y="82784"/>
                </a:lnTo>
                <a:lnTo>
                  <a:pt x="87660" y="62057"/>
                </a:lnTo>
                <a:lnTo>
                  <a:pt x="91318" y="54133"/>
                </a:lnTo>
                <a:lnTo>
                  <a:pt x="99243" y="52304"/>
                </a:lnTo>
                <a:lnTo>
                  <a:pt x="113264" y="42550"/>
                </a:lnTo>
                <a:lnTo>
                  <a:pt x="120579" y="29139"/>
                </a:lnTo>
                <a:lnTo>
                  <a:pt x="135819" y="26701"/>
                </a:lnTo>
                <a:lnTo>
                  <a:pt x="152278" y="37673"/>
                </a:lnTo>
                <a:lnTo>
                  <a:pt x="158374" y="50475"/>
                </a:lnTo>
                <a:lnTo>
                  <a:pt x="166908" y="52913"/>
                </a:lnTo>
                <a:lnTo>
                  <a:pt x="157764" y="63277"/>
                </a:lnTo>
                <a:lnTo>
                  <a:pt x="163860" y="84613"/>
                </a:lnTo>
                <a:lnTo>
                  <a:pt x="174833" y="95585"/>
                </a:lnTo>
                <a:lnTo>
                  <a:pt x="180320" y="76688"/>
                </a:lnTo>
                <a:lnTo>
                  <a:pt x="191292" y="79736"/>
                </a:lnTo>
                <a:lnTo>
                  <a:pt x="197998" y="68153"/>
                </a:lnTo>
                <a:lnTo>
                  <a:pt x="191292" y="44989"/>
                </a:lnTo>
                <a:lnTo>
                  <a:pt x="195560" y="3950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7" name="자유형: 도형 126">
            <a:extLst>
              <a:ext uri="{FF2B5EF4-FFF2-40B4-BE49-F238E27FC236}">
                <a16:creationId xmlns:a16="http://schemas.microsoft.com/office/drawing/2014/main" id="{F13175D0-1A08-4FC8-94BA-65C24CA2F653}"/>
              </a:ext>
            </a:extLst>
          </p:cNvPr>
          <p:cNvSpPr/>
          <p:nvPr/>
        </p:nvSpPr>
        <p:spPr>
          <a:xfrm>
            <a:off x="4078400" y="4209728"/>
            <a:ext cx="392698" cy="612609"/>
          </a:xfrm>
          <a:custGeom>
            <a:avLst/>
            <a:gdLst>
              <a:gd name="connsiteX0" fmla="*/ 396728 w 457200"/>
              <a:gd name="connsiteY0" fmla="*/ 167518 h 713232"/>
              <a:gd name="connsiteX1" fmla="*/ 379049 w 457200"/>
              <a:gd name="connsiteY1" fmla="*/ 146792 h 713232"/>
              <a:gd name="connsiteX2" fmla="*/ 368686 w 457200"/>
              <a:gd name="connsiteY2" fmla="*/ 146182 h 713232"/>
              <a:gd name="connsiteX3" fmla="*/ 390022 w 457200"/>
              <a:gd name="connsiteY3" fmla="*/ 106558 h 713232"/>
              <a:gd name="connsiteX4" fmla="*/ 363200 w 457200"/>
              <a:gd name="connsiteY4" fmla="*/ 88270 h 713232"/>
              <a:gd name="connsiteX5" fmla="*/ 343083 w 457200"/>
              <a:gd name="connsiteY5" fmla="*/ 91928 h 713232"/>
              <a:gd name="connsiteX6" fmla="*/ 330281 w 457200"/>
              <a:gd name="connsiteY6" fmla="*/ 85222 h 713232"/>
              <a:gd name="connsiteX7" fmla="*/ 311993 w 457200"/>
              <a:gd name="connsiteY7" fmla="*/ 95585 h 713232"/>
              <a:gd name="connsiteX8" fmla="*/ 286390 w 457200"/>
              <a:gd name="connsiteY8" fmla="*/ 90709 h 713232"/>
              <a:gd name="connsiteX9" fmla="*/ 265664 w 457200"/>
              <a:gd name="connsiteY9" fmla="*/ 49865 h 713232"/>
              <a:gd name="connsiteX10" fmla="*/ 249204 w 457200"/>
              <a:gd name="connsiteY10" fmla="*/ 39502 h 713232"/>
              <a:gd name="connsiteX11" fmla="*/ 238232 w 457200"/>
              <a:gd name="connsiteY11" fmla="*/ 21214 h 713232"/>
              <a:gd name="connsiteX12" fmla="*/ 215676 w 457200"/>
              <a:gd name="connsiteY12" fmla="*/ 2926 h 713232"/>
              <a:gd name="connsiteX13" fmla="*/ 206532 w 457200"/>
              <a:gd name="connsiteY13" fmla="*/ 6584 h 713232"/>
              <a:gd name="connsiteX14" fmla="*/ 211409 w 457200"/>
              <a:gd name="connsiteY14" fmla="*/ 36454 h 713232"/>
              <a:gd name="connsiteX15" fmla="*/ 201046 w 457200"/>
              <a:gd name="connsiteY15" fmla="*/ 61448 h 713232"/>
              <a:gd name="connsiteX16" fmla="*/ 164470 w 457200"/>
              <a:gd name="connsiteY16" fmla="*/ 102291 h 713232"/>
              <a:gd name="connsiteX17" fmla="*/ 123627 w 457200"/>
              <a:gd name="connsiteY17" fmla="*/ 117531 h 713232"/>
              <a:gd name="connsiteX18" fmla="*/ 103510 w 457200"/>
              <a:gd name="connsiteY18" fmla="*/ 151059 h 713232"/>
              <a:gd name="connsiteX19" fmla="*/ 98024 w 457200"/>
              <a:gd name="connsiteY19" fmla="*/ 177272 h 713232"/>
              <a:gd name="connsiteX20" fmla="*/ 79126 w 457200"/>
              <a:gd name="connsiteY20" fmla="*/ 193121 h 713232"/>
              <a:gd name="connsiteX21" fmla="*/ 63886 w 457200"/>
              <a:gd name="connsiteY21" fmla="*/ 173614 h 713232"/>
              <a:gd name="connsiteX22" fmla="*/ 49865 w 457200"/>
              <a:gd name="connsiteY22" fmla="*/ 169347 h 713232"/>
              <a:gd name="connsiteX23" fmla="*/ 35844 w 457200"/>
              <a:gd name="connsiteY23" fmla="*/ 172395 h 713232"/>
              <a:gd name="connsiteX24" fmla="*/ 34625 w 457200"/>
              <a:gd name="connsiteY24" fmla="*/ 158374 h 713232"/>
              <a:gd name="connsiteX25" fmla="*/ 43769 w 457200"/>
              <a:gd name="connsiteY25" fmla="*/ 149230 h 713232"/>
              <a:gd name="connsiteX26" fmla="*/ 39502 w 457200"/>
              <a:gd name="connsiteY26" fmla="*/ 132771 h 713232"/>
              <a:gd name="connsiteX27" fmla="*/ 12680 w 457200"/>
              <a:gd name="connsiteY27" fmla="*/ 157155 h 713232"/>
              <a:gd name="connsiteX28" fmla="*/ 2926 w 457200"/>
              <a:gd name="connsiteY28" fmla="*/ 184587 h 713232"/>
              <a:gd name="connsiteX29" fmla="*/ 21214 w 457200"/>
              <a:gd name="connsiteY29" fmla="*/ 221773 h 713232"/>
              <a:gd name="connsiteX30" fmla="*/ 10851 w 457200"/>
              <a:gd name="connsiteY30" fmla="*/ 238841 h 713232"/>
              <a:gd name="connsiteX31" fmla="*/ 35844 w 457200"/>
              <a:gd name="connsiteY31" fmla="*/ 254691 h 713232"/>
              <a:gd name="connsiteX32" fmla="*/ 63276 w 457200"/>
              <a:gd name="connsiteY32" fmla="*/ 279685 h 713232"/>
              <a:gd name="connsiteX33" fmla="*/ 75468 w 457200"/>
              <a:gd name="connsiteY33" fmla="*/ 308336 h 713232"/>
              <a:gd name="connsiteX34" fmla="*/ 90099 w 457200"/>
              <a:gd name="connsiteY34" fmla="*/ 326014 h 713232"/>
              <a:gd name="connsiteX35" fmla="*/ 126675 w 457200"/>
              <a:gd name="connsiteY35" fmla="*/ 403433 h 713232"/>
              <a:gd name="connsiteX36" fmla="*/ 164470 w 457200"/>
              <a:gd name="connsiteY36" fmla="*/ 474757 h 713232"/>
              <a:gd name="connsiteX37" fmla="*/ 197388 w 457200"/>
              <a:gd name="connsiteY37" fmla="*/ 525963 h 713232"/>
              <a:gd name="connsiteX38" fmla="*/ 192512 w 457200"/>
              <a:gd name="connsiteY38" fmla="*/ 536936 h 713232"/>
              <a:gd name="connsiteX39" fmla="*/ 209580 w 457200"/>
              <a:gd name="connsiteY39" fmla="*/ 569245 h 713232"/>
              <a:gd name="connsiteX40" fmla="*/ 237622 w 457200"/>
              <a:gd name="connsiteY40" fmla="*/ 593019 h 713232"/>
              <a:gd name="connsiteX41" fmla="*/ 302849 w 457200"/>
              <a:gd name="connsiteY41" fmla="*/ 635081 h 713232"/>
              <a:gd name="connsiteX42" fmla="*/ 373563 w 457200"/>
              <a:gd name="connsiteY42" fmla="*/ 674096 h 713232"/>
              <a:gd name="connsiteX43" fmla="*/ 377830 w 457200"/>
              <a:gd name="connsiteY43" fmla="*/ 689945 h 713232"/>
              <a:gd name="connsiteX44" fmla="*/ 413796 w 457200"/>
              <a:gd name="connsiteY44" fmla="*/ 712501 h 713232"/>
              <a:gd name="connsiteX45" fmla="*/ 430256 w 457200"/>
              <a:gd name="connsiteY45" fmla="*/ 702747 h 713232"/>
              <a:gd name="connsiteX46" fmla="*/ 437571 w 457200"/>
              <a:gd name="connsiteY46" fmla="*/ 682630 h 713232"/>
              <a:gd name="connsiteX47" fmla="*/ 454640 w 457200"/>
              <a:gd name="connsiteY47" fmla="*/ 640568 h 713232"/>
              <a:gd name="connsiteX48" fmla="*/ 437571 w 457200"/>
              <a:gd name="connsiteY48" fmla="*/ 608259 h 713232"/>
              <a:gd name="connsiteX49" fmla="*/ 444276 w 457200"/>
              <a:gd name="connsiteY49" fmla="*/ 595457 h 713232"/>
              <a:gd name="connsiteX50" fmla="*/ 436961 w 457200"/>
              <a:gd name="connsiteY50" fmla="*/ 580827 h 713232"/>
              <a:gd name="connsiteX51" fmla="*/ 448544 w 457200"/>
              <a:gd name="connsiteY51" fmla="*/ 561320 h 713232"/>
              <a:gd name="connsiteX52" fmla="*/ 446715 w 457200"/>
              <a:gd name="connsiteY52" fmla="*/ 528401 h 713232"/>
              <a:gd name="connsiteX53" fmla="*/ 446105 w 457200"/>
              <a:gd name="connsiteY53" fmla="*/ 500969 h 713232"/>
              <a:gd name="connsiteX54" fmla="*/ 452811 w 457200"/>
              <a:gd name="connsiteY54" fmla="*/ 488168 h 713232"/>
              <a:gd name="connsiteX55" fmla="*/ 419283 w 457200"/>
              <a:gd name="connsiteY55" fmla="*/ 425379 h 713232"/>
              <a:gd name="connsiteX56" fmla="*/ 400995 w 457200"/>
              <a:gd name="connsiteY56" fmla="*/ 432085 h 713232"/>
              <a:gd name="connsiteX57" fmla="*/ 385145 w 457200"/>
              <a:gd name="connsiteY57" fmla="*/ 427817 h 713232"/>
              <a:gd name="connsiteX58" fmla="*/ 383926 w 457200"/>
              <a:gd name="connsiteY58" fmla="*/ 368686 h 713232"/>
              <a:gd name="connsiteX59" fmla="*/ 357104 w 457200"/>
              <a:gd name="connsiteY59" fmla="*/ 391851 h 713232"/>
              <a:gd name="connsiteX60" fmla="*/ 327233 w 457200"/>
              <a:gd name="connsiteY60" fmla="*/ 390632 h 713232"/>
              <a:gd name="connsiteX61" fmla="*/ 313212 w 457200"/>
              <a:gd name="connsiteY61" fmla="*/ 369905 h 713232"/>
              <a:gd name="connsiteX62" fmla="*/ 290657 w 457200"/>
              <a:gd name="connsiteY62" fmla="*/ 368077 h 713232"/>
              <a:gd name="connsiteX63" fmla="*/ 296753 w 457200"/>
              <a:gd name="connsiteY63" fmla="*/ 351008 h 713232"/>
              <a:gd name="connsiteX64" fmla="*/ 276636 w 457200"/>
              <a:gd name="connsiteY64" fmla="*/ 327843 h 713232"/>
              <a:gd name="connsiteX65" fmla="*/ 260787 w 457200"/>
              <a:gd name="connsiteY65" fmla="*/ 292486 h 713232"/>
              <a:gd name="connsiteX66" fmla="*/ 269931 w 457200"/>
              <a:gd name="connsiteY66" fmla="*/ 285781 h 713232"/>
              <a:gd name="connsiteX67" fmla="*/ 269321 w 457200"/>
              <a:gd name="connsiteY67" fmla="*/ 269321 h 713232"/>
              <a:gd name="connsiteX68" fmla="*/ 289438 w 457200"/>
              <a:gd name="connsiteY68" fmla="*/ 257739 h 713232"/>
              <a:gd name="connsiteX69" fmla="*/ 285171 w 457200"/>
              <a:gd name="connsiteY69" fmla="*/ 237013 h 713232"/>
              <a:gd name="connsiteX70" fmla="*/ 293096 w 457200"/>
              <a:gd name="connsiteY70" fmla="*/ 223601 h 713232"/>
              <a:gd name="connsiteX71" fmla="*/ 295534 w 457200"/>
              <a:gd name="connsiteY71" fmla="*/ 205313 h 713232"/>
              <a:gd name="connsiteX72" fmla="*/ 333329 w 457200"/>
              <a:gd name="connsiteY72" fmla="*/ 179101 h 713232"/>
              <a:gd name="connsiteX73" fmla="*/ 361371 w 457200"/>
              <a:gd name="connsiteY73" fmla="*/ 171785 h 713232"/>
              <a:gd name="connsiteX74" fmla="*/ 365638 w 457200"/>
              <a:gd name="connsiteY74" fmla="*/ 165689 h 713232"/>
              <a:gd name="connsiteX75" fmla="*/ 396728 w 457200"/>
              <a:gd name="connsiteY75" fmla="*/ 167518 h 71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457200" h="713232">
                <a:moveTo>
                  <a:pt x="396728" y="167518"/>
                </a:moveTo>
                <a:lnTo>
                  <a:pt x="379049" y="146792"/>
                </a:lnTo>
                <a:lnTo>
                  <a:pt x="368686" y="146182"/>
                </a:lnTo>
                <a:lnTo>
                  <a:pt x="390022" y="106558"/>
                </a:lnTo>
                <a:lnTo>
                  <a:pt x="363200" y="88270"/>
                </a:lnTo>
                <a:lnTo>
                  <a:pt x="343083" y="91928"/>
                </a:lnTo>
                <a:lnTo>
                  <a:pt x="330281" y="85222"/>
                </a:lnTo>
                <a:lnTo>
                  <a:pt x="311993" y="95585"/>
                </a:lnTo>
                <a:lnTo>
                  <a:pt x="286390" y="90709"/>
                </a:lnTo>
                <a:lnTo>
                  <a:pt x="265664" y="49865"/>
                </a:lnTo>
                <a:lnTo>
                  <a:pt x="249204" y="39502"/>
                </a:lnTo>
                <a:lnTo>
                  <a:pt x="238232" y="21214"/>
                </a:lnTo>
                <a:lnTo>
                  <a:pt x="215676" y="2926"/>
                </a:lnTo>
                <a:lnTo>
                  <a:pt x="206532" y="6584"/>
                </a:lnTo>
                <a:lnTo>
                  <a:pt x="211409" y="36454"/>
                </a:lnTo>
                <a:lnTo>
                  <a:pt x="201046" y="61448"/>
                </a:lnTo>
                <a:lnTo>
                  <a:pt x="164470" y="102291"/>
                </a:lnTo>
                <a:lnTo>
                  <a:pt x="123627" y="117531"/>
                </a:lnTo>
                <a:lnTo>
                  <a:pt x="103510" y="151059"/>
                </a:lnTo>
                <a:lnTo>
                  <a:pt x="98024" y="177272"/>
                </a:lnTo>
                <a:lnTo>
                  <a:pt x="79126" y="193121"/>
                </a:lnTo>
                <a:lnTo>
                  <a:pt x="63886" y="173614"/>
                </a:lnTo>
                <a:lnTo>
                  <a:pt x="49865" y="169347"/>
                </a:lnTo>
                <a:lnTo>
                  <a:pt x="35844" y="172395"/>
                </a:lnTo>
                <a:lnTo>
                  <a:pt x="34625" y="158374"/>
                </a:lnTo>
                <a:lnTo>
                  <a:pt x="43769" y="149230"/>
                </a:lnTo>
                <a:lnTo>
                  <a:pt x="39502" y="132771"/>
                </a:lnTo>
                <a:lnTo>
                  <a:pt x="12680" y="157155"/>
                </a:lnTo>
                <a:lnTo>
                  <a:pt x="2926" y="184587"/>
                </a:lnTo>
                <a:lnTo>
                  <a:pt x="21214" y="221773"/>
                </a:lnTo>
                <a:lnTo>
                  <a:pt x="10851" y="238841"/>
                </a:lnTo>
                <a:lnTo>
                  <a:pt x="35844" y="254691"/>
                </a:lnTo>
                <a:lnTo>
                  <a:pt x="63276" y="279685"/>
                </a:lnTo>
                <a:lnTo>
                  <a:pt x="75468" y="308336"/>
                </a:lnTo>
                <a:lnTo>
                  <a:pt x="90099" y="326014"/>
                </a:lnTo>
                <a:lnTo>
                  <a:pt x="126675" y="403433"/>
                </a:lnTo>
                <a:lnTo>
                  <a:pt x="164470" y="474757"/>
                </a:lnTo>
                <a:lnTo>
                  <a:pt x="197388" y="525963"/>
                </a:lnTo>
                <a:lnTo>
                  <a:pt x="192512" y="536936"/>
                </a:lnTo>
                <a:lnTo>
                  <a:pt x="209580" y="569245"/>
                </a:lnTo>
                <a:lnTo>
                  <a:pt x="237622" y="593019"/>
                </a:lnTo>
                <a:lnTo>
                  <a:pt x="302849" y="635081"/>
                </a:lnTo>
                <a:lnTo>
                  <a:pt x="373563" y="674096"/>
                </a:lnTo>
                <a:lnTo>
                  <a:pt x="377830" y="689945"/>
                </a:lnTo>
                <a:lnTo>
                  <a:pt x="413796" y="712501"/>
                </a:lnTo>
                <a:lnTo>
                  <a:pt x="430256" y="702747"/>
                </a:lnTo>
                <a:lnTo>
                  <a:pt x="437571" y="682630"/>
                </a:lnTo>
                <a:lnTo>
                  <a:pt x="454640" y="640568"/>
                </a:lnTo>
                <a:lnTo>
                  <a:pt x="437571" y="608259"/>
                </a:lnTo>
                <a:lnTo>
                  <a:pt x="444276" y="595457"/>
                </a:lnTo>
                <a:lnTo>
                  <a:pt x="436961" y="580827"/>
                </a:lnTo>
                <a:lnTo>
                  <a:pt x="448544" y="561320"/>
                </a:lnTo>
                <a:lnTo>
                  <a:pt x="446715" y="528401"/>
                </a:lnTo>
                <a:lnTo>
                  <a:pt x="446105" y="500969"/>
                </a:lnTo>
                <a:lnTo>
                  <a:pt x="452811" y="488168"/>
                </a:lnTo>
                <a:lnTo>
                  <a:pt x="419283" y="425379"/>
                </a:lnTo>
                <a:lnTo>
                  <a:pt x="400995" y="432085"/>
                </a:lnTo>
                <a:lnTo>
                  <a:pt x="385145" y="427817"/>
                </a:lnTo>
                <a:lnTo>
                  <a:pt x="383926" y="368686"/>
                </a:lnTo>
                <a:lnTo>
                  <a:pt x="357104" y="391851"/>
                </a:lnTo>
                <a:lnTo>
                  <a:pt x="327233" y="390632"/>
                </a:lnTo>
                <a:lnTo>
                  <a:pt x="313212" y="369905"/>
                </a:lnTo>
                <a:lnTo>
                  <a:pt x="290657" y="368077"/>
                </a:lnTo>
                <a:lnTo>
                  <a:pt x="296753" y="351008"/>
                </a:lnTo>
                <a:lnTo>
                  <a:pt x="276636" y="327843"/>
                </a:lnTo>
                <a:lnTo>
                  <a:pt x="260787" y="292486"/>
                </a:lnTo>
                <a:lnTo>
                  <a:pt x="269931" y="285781"/>
                </a:lnTo>
                <a:lnTo>
                  <a:pt x="269321" y="269321"/>
                </a:lnTo>
                <a:lnTo>
                  <a:pt x="289438" y="257739"/>
                </a:lnTo>
                <a:lnTo>
                  <a:pt x="285171" y="237013"/>
                </a:lnTo>
                <a:lnTo>
                  <a:pt x="293096" y="223601"/>
                </a:lnTo>
                <a:lnTo>
                  <a:pt x="295534" y="205313"/>
                </a:lnTo>
                <a:lnTo>
                  <a:pt x="333329" y="179101"/>
                </a:lnTo>
                <a:lnTo>
                  <a:pt x="361371" y="171785"/>
                </a:lnTo>
                <a:lnTo>
                  <a:pt x="365638" y="165689"/>
                </a:lnTo>
                <a:lnTo>
                  <a:pt x="396728" y="16751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60D063CE-EE76-4812-AD94-E6BCBB662248}"/>
              </a:ext>
            </a:extLst>
          </p:cNvPr>
          <p:cNvSpPr/>
          <p:nvPr/>
        </p:nvSpPr>
        <p:spPr>
          <a:xfrm>
            <a:off x="9907615" y="3591359"/>
            <a:ext cx="277507" cy="434587"/>
          </a:xfrm>
          <a:custGeom>
            <a:avLst/>
            <a:gdLst>
              <a:gd name="connsiteX0" fmla="*/ 317480 w 323088"/>
              <a:gd name="connsiteY0" fmla="*/ 394289 h 505968"/>
              <a:gd name="connsiteX1" fmla="*/ 313822 w 323088"/>
              <a:gd name="connsiteY1" fmla="*/ 380268 h 505968"/>
              <a:gd name="connsiteX2" fmla="*/ 308945 w 323088"/>
              <a:gd name="connsiteY2" fmla="*/ 360761 h 505968"/>
              <a:gd name="connsiteX3" fmla="*/ 279685 w 323088"/>
              <a:gd name="connsiteY3" fmla="*/ 342473 h 505968"/>
              <a:gd name="connsiteX4" fmla="*/ 284561 w 323088"/>
              <a:gd name="connsiteY4" fmla="*/ 372344 h 505968"/>
              <a:gd name="connsiteX5" fmla="*/ 260787 w 323088"/>
              <a:gd name="connsiteY5" fmla="*/ 373563 h 505968"/>
              <a:gd name="connsiteX6" fmla="*/ 256520 w 323088"/>
              <a:gd name="connsiteY6" fmla="*/ 390632 h 505968"/>
              <a:gd name="connsiteX7" fmla="*/ 230917 w 323088"/>
              <a:gd name="connsiteY7" fmla="*/ 400995 h 505968"/>
              <a:gd name="connsiteX8" fmla="*/ 217505 w 323088"/>
              <a:gd name="connsiteY8" fmla="*/ 383926 h 505968"/>
              <a:gd name="connsiteX9" fmla="*/ 200437 w 323088"/>
              <a:gd name="connsiteY9" fmla="*/ 398556 h 505968"/>
              <a:gd name="connsiteX10" fmla="*/ 179710 w 323088"/>
              <a:gd name="connsiteY10" fmla="*/ 408920 h 505968"/>
              <a:gd name="connsiteX11" fmla="*/ 168128 w 323088"/>
              <a:gd name="connsiteY11" fmla="*/ 441838 h 505968"/>
              <a:gd name="connsiteX12" fmla="*/ 174833 w 323088"/>
              <a:gd name="connsiteY12" fmla="*/ 453420 h 505968"/>
              <a:gd name="connsiteX13" fmla="*/ 198608 w 323088"/>
              <a:gd name="connsiteY13" fmla="*/ 431475 h 505968"/>
              <a:gd name="connsiteX14" fmla="*/ 215067 w 323088"/>
              <a:gd name="connsiteY14" fmla="*/ 433304 h 505968"/>
              <a:gd name="connsiteX15" fmla="*/ 224211 w 323088"/>
              <a:gd name="connsiteY15" fmla="*/ 416844 h 505968"/>
              <a:gd name="connsiteX16" fmla="*/ 247376 w 323088"/>
              <a:gd name="connsiteY16" fmla="*/ 435132 h 505968"/>
              <a:gd name="connsiteX17" fmla="*/ 238232 w 323088"/>
              <a:gd name="connsiteY17" fmla="*/ 454030 h 505968"/>
              <a:gd name="connsiteX18" fmla="*/ 249814 w 323088"/>
              <a:gd name="connsiteY18" fmla="*/ 482072 h 505968"/>
              <a:gd name="connsiteX19" fmla="*/ 291267 w 323088"/>
              <a:gd name="connsiteY19" fmla="*/ 504627 h 505968"/>
              <a:gd name="connsiteX20" fmla="*/ 299801 w 323088"/>
              <a:gd name="connsiteY20" fmla="*/ 486339 h 505968"/>
              <a:gd name="connsiteX21" fmla="*/ 287000 w 323088"/>
              <a:gd name="connsiteY21" fmla="*/ 457688 h 505968"/>
              <a:gd name="connsiteX22" fmla="*/ 301630 w 323088"/>
              <a:gd name="connsiteY22" fmla="*/ 438180 h 505968"/>
              <a:gd name="connsiteX23" fmla="*/ 316870 w 323088"/>
              <a:gd name="connsiteY23" fmla="*/ 477195 h 505968"/>
              <a:gd name="connsiteX24" fmla="*/ 326014 w 323088"/>
              <a:gd name="connsiteY24" fmla="*/ 441838 h 505968"/>
              <a:gd name="connsiteX25" fmla="*/ 322357 w 323088"/>
              <a:gd name="connsiteY25" fmla="*/ 420502 h 505968"/>
              <a:gd name="connsiteX26" fmla="*/ 317480 w 323088"/>
              <a:gd name="connsiteY26" fmla="*/ 394289 h 505968"/>
              <a:gd name="connsiteX27" fmla="*/ 229088 w 323088"/>
              <a:gd name="connsiteY27" fmla="*/ 322356 h 505968"/>
              <a:gd name="connsiteX28" fmla="*/ 229088 w 323088"/>
              <a:gd name="connsiteY28" fmla="*/ 285171 h 505968"/>
              <a:gd name="connsiteX29" fmla="*/ 207142 w 323088"/>
              <a:gd name="connsiteY29" fmla="*/ 322356 h 505968"/>
              <a:gd name="connsiteX30" fmla="*/ 210190 w 323088"/>
              <a:gd name="connsiteY30" fmla="*/ 296753 h 505968"/>
              <a:gd name="connsiteX31" fmla="*/ 191902 w 323088"/>
              <a:gd name="connsiteY31" fmla="*/ 298582 h 505968"/>
              <a:gd name="connsiteX32" fmla="*/ 190073 w 323088"/>
              <a:gd name="connsiteY32" fmla="*/ 322966 h 505968"/>
              <a:gd name="connsiteX33" fmla="*/ 182758 w 323088"/>
              <a:gd name="connsiteY33" fmla="*/ 333939 h 505968"/>
              <a:gd name="connsiteX34" fmla="*/ 176662 w 323088"/>
              <a:gd name="connsiteY34" fmla="*/ 344302 h 505968"/>
              <a:gd name="connsiteX35" fmla="*/ 199827 w 323088"/>
              <a:gd name="connsiteY35" fmla="*/ 371124 h 505968"/>
              <a:gd name="connsiteX36" fmla="*/ 209581 w 323088"/>
              <a:gd name="connsiteY36" fmla="*/ 359542 h 505968"/>
              <a:gd name="connsiteX37" fmla="*/ 218115 w 323088"/>
              <a:gd name="connsiteY37" fmla="*/ 335158 h 505968"/>
              <a:gd name="connsiteX38" fmla="*/ 229088 w 323088"/>
              <a:gd name="connsiteY38" fmla="*/ 322356 h 505968"/>
              <a:gd name="connsiteX39" fmla="*/ 45598 w 323088"/>
              <a:gd name="connsiteY39" fmla="*/ 359542 h 505968"/>
              <a:gd name="connsiteX40" fmla="*/ 61448 w 323088"/>
              <a:gd name="connsiteY40" fmla="*/ 332720 h 505968"/>
              <a:gd name="connsiteX41" fmla="*/ 82174 w 323088"/>
              <a:gd name="connsiteY41" fmla="*/ 311384 h 505968"/>
              <a:gd name="connsiteX42" fmla="*/ 73030 w 323088"/>
              <a:gd name="connsiteY42" fmla="*/ 279684 h 505968"/>
              <a:gd name="connsiteX43" fmla="*/ 58400 w 323088"/>
              <a:gd name="connsiteY43" fmla="*/ 318089 h 505968"/>
              <a:gd name="connsiteX44" fmla="*/ 40721 w 323088"/>
              <a:gd name="connsiteY44" fmla="*/ 344912 h 505968"/>
              <a:gd name="connsiteX45" fmla="*/ 17557 w 323088"/>
              <a:gd name="connsiteY45" fmla="*/ 369296 h 505968"/>
              <a:gd name="connsiteX46" fmla="*/ 2926 w 323088"/>
              <a:gd name="connsiteY46" fmla="*/ 396118 h 505968"/>
              <a:gd name="connsiteX47" fmla="*/ 45598 w 323088"/>
              <a:gd name="connsiteY47" fmla="*/ 359542 h 505968"/>
              <a:gd name="connsiteX48" fmla="*/ 151669 w 323088"/>
              <a:gd name="connsiteY48" fmla="*/ 259568 h 505968"/>
              <a:gd name="connsiteX49" fmla="*/ 158984 w 323088"/>
              <a:gd name="connsiteY49" fmla="*/ 277856 h 505968"/>
              <a:gd name="connsiteX50" fmla="*/ 158374 w 323088"/>
              <a:gd name="connsiteY50" fmla="*/ 297972 h 505968"/>
              <a:gd name="connsiteX51" fmla="*/ 161422 w 323088"/>
              <a:gd name="connsiteY51" fmla="*/ 315651 h 505968"/>
              <a:gd name="connsiteX52" fmla="*/ 181539 w 323088"/>
              <a:gd name="connsiteY52" fmla="*/ 304068 h 505968"/>
              <a:gd name="connsiteX53" fmla="*/ 196169 w 323088"/>
              <a:gd name="connsiteY53" fmla="*/ 287609 h 505968"/>
              <a:gd name="connsiteX54" fmla="*/ 194950 w 323088"/>
              <a:gd name="connsiteY54" fmla="*/ 271760 h 505968"/>
              <a:gd name="connsiteX55" fmla="*/ 173005 w 323088"/>
              <a:gd name="connsiteY55" fmla="*/ 271760 h 505968"/>
              <a:gd name="connsiteX56" fmla="*/ 151669 w 323088"/>
              <a:gd name="connsiteY56" fmla="*/ 259568 h 505968"/>
              <a:gd name="connsiteX57" fmla="*/ 273589 w 323088"/>
              <a:gd name="connsiteY57" fmla="*/ 249204 h 505968"/>
              <a:gd name="connsiteX58" fmla="*/ 262616 w 323088"/>
              <a:gd name="connsiteY58" fmla="*/ 234574 h 505968"/>
              <a:gd name="connsiteX59" fmla="*/ 229697 w 323088"/>
              <a:gd name="connsiteY59" fmla="*/ 233964 h 505968"/>
              <a:gd name="connsiteX60" fmla="*/ 254081 w 323088"/>
              <a:gd name="connsiteY60" fmla="*/ 263225 h 505968"/>
              <a:gd name="connsiteX61" fmla="*/ 255910 w 323088"/>
              <a:gd name="connsiteY61" fmla="*/ 277856 h 505968"/>
              <a:gd name="connsiteX62" fmla="*/ 235793 w 323088"/>
              <a:gd name="connsiteY62" fmla="*/ 274808 h 505968"/>
              <a:gd name="connsiteX63" fmla="*/ 243109 w 323088"/>
              <a:gd name="connsiteY63" fmla="*/ 298582 h 505968"/>
              <a:gd name="connsiteX64" fmla="*/ 253472 w 323088"/>
              <a:gd name="connsiteY64" fmla="*/ 300411 h 505968"/>
              <a:gd name="connsiteX65" fmla="*/ 257739 w 323088"/>
              <a:gd name="connsiteY65" fmla="*/ 327843 h 505968"/>
              <a:gd name="connsiteX66" fmla="*/ 272979 w 323088"/>
              <a:gd name="connsiteY66" fmla="*/ 319308 h 505968"/>
              <a:gd name="connsiteX67" fmla="*/ 262616 w 323088"/>
              <a:gd name="connsiteY67" fmla="*/ 294924 h 505968"/>
              <a:gd name="connsiteX68" fmla="*/ 260177 w 323088"/>
              <a:gd name="connsiteY68" fmla="*/ 282123 h 505968"/>
              <a:gd name="connsiteX69" fmla="*/ 287609 w 323088"/>
              <a:gd name="connsiteY69" fmla="*/ 292486 h 505968"/>
              <a:gd name="connsiteX70" fmla="*/ 273589 w 323088"/>
              <a:gd name="connsiteY70" fmla="*/ 249204 h 505968"/>
              <a:gd name="connsiteX71" fmla="*/ 133990 w 323088"/>
              <a:gd name="connsiteY71" fmla="*/ 213848 h 505968"/>
              <a:gd name="connsiteX72" fmla="*/ 120579 w 323088"/>
              <a:gd name="connsiteY72" fmla="*/ 199827 h 505968"/>
              <a:gd name="connsiteX73" fmla="*/ 91318 w 323088"/>
              <a:gd name="connsiteY73" fmla="*/ 198608 h 505968"/>
              <a:gd name="connsiteX74" fmla="*/ 112045 w 323088"/>
              <a:gd name="connsiteY74" fmla="*/ 227868 h 505968"/>
              <a:gd name="connsiteX75" fmla="*/ 129113 w 323088"/>
              <a:gd name="connsiteY75" fmla="*/ 247376 h 505968"/>
              <a:gd name="connsiteX76" fmla="*/ 133990 w 323088"/>
              <a:gd name="connsiteY76" fmla="*/ 213848 h 505968"/>
              <a:gd name="connsiteX77" fmla="*/ 94976 w 323088"/>
              <a:gd name="connsiteY77" fmla="*/ 2926 h 505968"/>
              <a:gd name="connsiteX78" fmla="*/ 74859 w 323088"/>
              <a:gd name="connsiteY78" fmla="*/ 2926 h 505968"/>
              <a:gd name="connsiteX79" fmla="*/ 69373 w 323088"/>
              <a:gd name="connsiteY79" fmla="*/ 38283 h 505968"/>
              <a:gd name="connsiteX80" fmla="*/ 76078 w 323088"/>
              <a:gd name="connsiteY80" fmla="*/ 98633 h 505968"/>
              <a:gd name="connsiteX81" fmla="*/ 60229 w 323088"/>
              <a:gd name="connsiteY81" fmla="*/ 86441 h 505968"/>
              <a:gd name="connsiteX82" fmla="*/ 67544 w 323088"/>
              <a:gd name="connsiteY82" fmla="*/ 123017 h 505968"/>
              <a:gd name="connsiteX83" fmla="*/ 74859 w 323088"/>
              <a:gd name="connsiteY83" fmla="*/ 140086 h 505968"/>
              <a:gd name="connsiteX84" fmla="*/ 94976 w 323088"/>
              <a:gd name="connsiteY84" fmla="*/ 162641 h 505968"/>
              <a:gd name="connsiteX85" fmla="*/ 97414 w 323088"/>
              <a:gd name="connsiteY85" fmla="*/ 148620 h 505968"/>
              <a:gd name="connsiteX86" fmla="*/ 108387 w 323088"/>
              <a:gd name="connsiteY86" fmla="*/ 157155 h 505968"/>
              <a:gd name="connsiteX87" fmla="*/ 99243 w 323088"/>
              <a:gd name="connsiteY87" fmla="*/ 167518 h 505968"/>
              <a:gd name="connsiteX88" fmla="*/ 99853 w 323088"/>
              <a:gd name="connsiteY88" fmla="*/ 183368 h 505968"/>
              <a:gd name="connsiteX89" fmla="*/ 117531 w 323088"/>
              <a:gd name="connsiteY89" fmla="*/ 191902 h 505968"/>
              <a:gd name="connsiteX90" fmla="*/ 148011 w 323088"/>
              <a:gd name="connsiteY90" fmla="*/ 186416 h 505968"/>
              <a:gd name="connsiteX91" fmla="*/ 172395 w 323088"/>
              <a:gd name="connsiteY91" fmla="*/ 209580 h 505968"/>
              <a:gd name="connsiteX92" fmla="*/ 179101 w 323088"/>
              <a:gd name="connsiteY92" fmla="*/ 194950 h 505968"/>
              <a:gd name="connsiteX93" fmla="*/ 194341 w 323088"/>
              <a:gd name="connsiteY93" fmla="*/ 215676 h 505968"/>
              <a:gd name="connsiteX94" fmla="*/ 223601 w 323088"/>
              <a:gd name="connsiteY94" fmla="*/ 234574 h 505968"/>
              <a:gd name="connsiteX95" fmla="*/ 224821 w 323088"/>
              <a:gd name="connsiteY95" fmla="*/ 216896 h 505968"/>
              <a:gd name="connsiteX96" fmla="*/ 212629 w 323088"/>
              <a:gd name="connsiteY96" fmla="*/ 207142 h 505968"/>
              <a:gd name="connsiteX97" fmla="*/ 213238 w 323088"/>
              <a:gd name="connsiteY97" fmla="*/ 186416 h 505968"/>
              <a:gd name="connsiteX98" fmla="*/ 167518 w 323088"/>
              <a:gd name="connsiteY98" fmla="*/ 164470 h 505968"/>
              <a:gd name="connsiteX99" fmla="*/ 153497 w 323088"/>
              <a:gd name="connsiteY99" fmla="*/ 169347 h 505968"/>
              <a:gd name="connsiteX100" fmla="*/ 134600 w 323088"/>
              <a:gd name="connsiteY100" fmla="*/ 165080 h 505968"/>
              <a:gd name="connsiteX101" fmla="*/ 122408 w 323088"/>
              <a:gd name="connsiteY101" fmla="*/ 133990 h 505968"/>
              <a:gd name="connsiteX102" fmla="*/ 123017 w 323088"/>
              <a:gd name="connsiteY102" fmla="*/ 102900 h 505968"/>
              <a:gd name="connsiteX103" fmla="*/ 141305 w 323088"/>
              <a:gd name="connsiteY103" fmla="*/ 90099 h 505968"/>
              <a:gd name="connsiteX104" fmla="*/ 144963 w 323088"/>
              <a:gd name="connsiteY104" fmla="*/ 57790 h 505968"/>
              <a:gd name="connsiteX105" fmla="*/ 128504 w 323088"/>
              <a:gd name="connsiteY105" fmla="*/ 29748 h 505968"/>
              <a:gd name="connsiteX106" fmla="*/ 130942 w 323088"/>
              <a:gd name="connsiteY106" fmla="*/ 13899 h 505968"/>
              <a:gd name="connsiteX107" fmla="*/ 126675 w 323088"/>
              <a:gd name="connsiteY107" fmla="*/ 4145 h 505968"/>
              <a:gd name="connsiteX108" fmla="*/ 117531 w 323088"/>
              <a:gd name="connsiteY108" fmla="*/ 13899 h 505968"/>
              <a:gd name="connsiteX109" fmla="*/ 94976 w 323088"/>
              <a:gd name="connsiteY109" fmla="*/ 2926 h 50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323088" h="505968">
                <a:moveTo>
                  <a:pt x="317480" y="394289"/>
                </a:moveTo>
                <a:lnTo>
                  <a:pt x="313822" y="380268"/>
                </a:lnTo>
                <a:lnTo>
                  <a:pt x="308945" y="360761"/>
                </a:lnTo>
                <a:lnTo>
                  <a:pt x="279685" y="342473"/>
                </a:lnTo>
                <a:lnTo>
                  <a:pt x="284561" y="372344"/>
                </a:lnTo>
                <a:lnTo>
                  <a:pt x="260787" y="373563"/>
                </a:lnTo>
                <a:lnTo>
                  <a:pt x="256520" y="390632"/>
                </a:lnTo>
                <a:lnTo>
                  <a:pt x="230917" y="400995"/>
                </a:lnTo>
                <a:lnTo>
                  <a:pt x="217505" y="383926"/>
                </a:lnTo>
                <a:lnTo>
                  <a:pt x="200437" y="398556"/>
                </a:lnTo>
                <a:lnTo>
                  <a:pt x="179710" y="408920"/>
                </a:lnTo>
                <a:lnTo>
                  <a:pt x="168128" y="441838"/>
                </a:lnTo>
                <a:lnTo>
                  <a:pt x="174833" y="453420"/>
                </a:lnTo>
                <a:lnTo>
                  <a:pt x="198608" y="431475"/>
                </a:lnTo>
                <a:lnTo>
                  <a:pt x="215067" y="433304"/>
                </a:lnTo>
                <a:lnTo>
                  <a:pt x="224211" y="416844"/>
                </a:lnTo>
                <a:lnTo>
                  <a:pt x="247376" y="435132"/>
                </a:lnTo>
                <a:lnTo>
                  <a:pt x="238232" y="454030"/>
                </a:lnTo>
                <a:lnTo>
                  <a:pt x="249814" y="482072"/>
                </a:lnTo>
                <a:lnTo>
                  <a:pt x="291267" y="504627"/>
                </a:lnTo>
                <a:lnTo>
                  <a:pt x="299801" y="486339"/>
                </a:lnTo>
                <a:lnTo>
                  <a:pt x="287000" y="457688"/>
                </a:lnTo>
                <a:lnTo>
                  <a:pt x="301630" y="438180"/>
                </a:lnTo>
                <a:lnTo>
                  <a:pt x="316870" y="477195"/>
                </a:lnTo>
                <a:lnTo>
                  <a:pt x="326014" y="441838"/>
                </a:lnTo>
                <a:lnTo>
                  <a:pt x="322357" y="420502"/>
                </a:lnTo>
                <a:lnTo>
                  <a:pt x="317480" y="394289"/>
                </a:lnTo>
                <a:close/>
                <a:moveTo>
                  <a:pt x="229088" y="322356"/>
                </a:moveTo>
                <a:lnTo>
                  <a:pt x="229088" y="285171"/>
                </a:lnTo>
                <a:lnTo>
                  <a:pt x="207142" y="322356"/>
                </a:lnTo>
                <a:lnTo>
                  <a:pt x="210190" y="296753"/>
                </a:lnTo>
                <a:lnTo>
                  <a:pt x="191902" y="298582"/>
                </a:lnTo>
                <a:lnTo>
                  <a:pt x="190073" y="322966"/>
                </a:lnTo>
                <a:lnTo>
                  <a:pt x="182758" y="333939"/>
                </a:lnTo>
                <a:lnTo>
                  <a:pt x="176662" y="344302"/>
                </a:lnTo>
                <a:lnTo>
                  <a:pt x="199827" y="371124"/>
                </a:lnTo>
                <a:lnTo>
                  <a:pt x="209581" y="359542"/>
                </a:lnTo>
                <a:lnTo>
                  <a:pt x="218115" y="335158"/>
                </a:lnTo>
                <a:lnTo>
                  <a:pt x="229088" y="322356"/>
                </a:lnTo>
                <a:close/>
                <a:moveTo>
                  <a:pt x="45598" y="359542"/>
                </a:moveTo>
                <a:lnTo>
                  <a:pt x="61448" y="332720"/>
                </a:lnTo>
                <a:lnTo>
                  <a:pt x="82174" y="311384"/>
                </a:lnTo>
                <a:lnTo>
                  <a:pt x="73030" y="279684"/>
                </a:lnTo>
                <a:lnTo>
                  <a:pt x="58400" y="318089"/>
                </a:lnTo>
                <a:lnTo>
                  <a:pt x="40721" y="344912"/>
                </a:lnTo>
                <a:lnTo>
                  <a:pt x="17557" y="369296"/>
                </a:lnTo>
                <a:lnTo>
                  <a:pt x="2926" y="396118"/>
                </a:lnTo>
                <a:lnTo>
                  <a:pt x="45598" y="359542"/>
                </a:lnTo>
                <a:close/>
                <a:moveTo>
                  <a:pt x="151669" y="259568"/>
                </a:moveTo>
                <a:lnTo>
                  <a:pt x="158984" y="277856"/>
                </a:lnTo>
                <a:lnTo>
                  <a:pt x="158374" y="297972"/>
                </a:lnTo>
                <a:lnTo>
                  <a:pt x="161422" y="315651"/>
                </a:lnTo>
                <a:lnTo>
                  <a:pt x="181539" y="304068"/>
                </a:lnTo>
                <a:lnTo>
                  <a:pt x="196169" y="287609"/>
                </a:lnTo>
                <a:lnTo>
                  <a:pt x="194950" y="271760"/>
                </a:lnTo>
                <a:lnTo>
                  <a:pt x="173005" y="271760"/>
                </a:lnTo>
                <a:lnTo>
                  <a:pt x="151669" y="259568"/>
                </a:lnTo>
                <a:close/>
                <a:moveTo>
                  <a:pt x="273589" y="249204"/>
                </a:moveTo>
                <a:lnTo>
                  <a:pt x="262616" y="234574"/>
                </a:lnTo>
                <a:lnTo>
                  <a:pt x="229697" y="233964"/>
                </a:lnTo>
                <a:lnTo>
                  <a:pt x="254081" y="263225"/>
                </a:lnTo>
                <a:lnTo>
                  <a:pt x="255910" y="277856"/>
                </a:lnTo>
                <a:lnTo>
                  <a:pt x="235793" y="274808"/>
                </a:lnTo>
                <a:lnTo>
                  <a:pt x="243109" y="298582"/>
                </a:lnTo>
                <a:lnTo>
                  <a:pt x="253472" y="300411"/>
                </a:lnTo>
                <a:lnTo>
                  <a:pt x="257739" y="327843"/>
                </a:lnTo>
                <a:lnTo>
                  <a:pt x="272979" y="319308"/>
                </a:lnTo>
                <a:lnTo>
                  <a:pt x="262616" y="294924"/>
                </a:lnTo>
                <a:lnTo>
                  <a:pt x="260177" y="282123"/>
                </a:lnTo>
                <a:lnTo>
                  <a:pt x="287609" y="292486"/>
                </a:lnTo>
                <a:lnTo>
                  <a:pt x="273589" y="249204"/>
                </a:lnTo>
                <a:close/>
                <a:moveTo>
                  <a:pt x="133990" y="213848"/>
                </a:moveTo>
                <a:lnTo>
                  <a:pt x="120579" y="199827"/>
                </a:lnTo>
                <a:lnTo>
                  <a:pt x="91318" y="198608"/>
                </a:lnTo>
                <a:lnTo>
                  <a:pt x="112045" y="227868"/>
                </a:lnTo>
                <a:lnTo>
                  <a:pt x="129113" y="247376"/>
                </a:lnTo>
                <a:lnTo>
                  <a:pt x="133990" y="213848"/>
                </a:lnTo>
                <a:close/>
                <a:moveTo>
                  <a:pt x="94976" y="2926"/>
                </a:moveTo>
                <a:lnTo>
                  <a:pt x="74859" y="2926"/>
                </a:lnTo>
                <a:lnTo>
                  <a:pt x="69373" y="38283"/>
                </a:lnTo>
                <a:lnTo>
                  <a:pt x="76078" y="98633"/>
                </a:lnTo>
                <a:lnTo>
                  <a:pt x="60229" y="86441"/>
                </a:lnTo>
                <a:lnTo>
                  <a:pt x="67544" y="123017"/>
                </a:lnTo>
                <a:lnTo>
                  <a:pt x="74859" y="140086"/>
                </a:lnTo>
                <a:lnTo>
                  <a:pt x="94976" y="162641"/>
                </a:lnTo>
                <a:lnTo>
                  <a:pt x="97414" y="148620"/>
                </a:lnTo>
                <a:lnTo>
                  <a:pt x="108387" y="157155"/>
                </a:lnTo>
                <a:lnTo>
                  <a:pt x="99243" y="167518"/>
                </a:lnTo>
                <a:lnTo>
                  <a:pt x="99853" y="183368"/>
                </a:lnTo>
                <a:lnTo>
                  <a:pt x="117531" y="191902"/>
                </a:lnTo>
                <a:lnTo>
                  <a:pt x="148011" y="186416"/>
                </a:lnTo>
                <a:lnTo>
                  <a:pt x="172395" y="209580"/>
                </a:lnTo>
                <a:lnTo>
                  <a:pt x="179101" y="194950"/>
                </a:lnTo>
                <a:lnTo>
                  <a:pt x="194341" y="215676"/>
                </a:lnTo>
                <a:lnTo>
                  <a:pt x="223601" y="234574"/>
                </a:lnTo>
                <a:lnTo>
                  <a:pt x="224821" y="216896"/>
                </a:lnTo>
                <a:lnTo>
                  <a:pt x="212629" y="207142"/>
                </a:lnTo>
                <a:lnTo>
                  <a:pt x="213238" y="186416"/>
                </a:lnTo>
                <a:lnTo>
                  <a:pt x="167518" y="164470"/>
                </a:lnTo>
                <a:lnTo>
                  <a:pt x="153497" y="169347"/>
                </a:lnTo>
                <a:lnTo>
                  <a:pt x="134600" y="165080"/>
                </a:lnTo>
                <a:lnTo>
                  <a:pt x="122408" y="133990"/>
                </a:lnTo>
                <a:lnTo>
                  <a:pt x="123017" y="102900"/>
                </a:lnTo>
                <a:lnTo>
                  <a:pt x="141305" y="90099"/>
                </a:lnTo>
                <a:lnTo>
                  <a:pt x="144963" y="57790"/>
                </a:lnTo>
                <a:lnTo>
                  <a:pt x="128504" y="29748"/>
                </a:lnTo>
                <a:lnTo>
                  <a:pt x="130942" y="13899"/>
                </a:lnTo>
                <a:lnTo>
                  <a:pt x="126675" y="4145"/>
                </a:lnTo>
                <a:lnTo>
                  <a:pt x="117531" y="13899"/>
                </a:lnTo>
                <a:lnTo>
                  <a:pt x="94976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9" name="자유형: 도형 128">
            <a:extLst>
              <a:ext uri="{FF2B5EF4-FFF2-40B4-BE49-F238E27FC236}">
                <a16:creationId xmlns:a16="http://schemas.microsoft.com/office/drawing/2014/main" id="{5E2EFF6B-8E56-498D-89DC-F4A97481CC01}"/>
              </a:ext>
            </a:extLst>
          </p:cNvPr>
          <p:cNvSpPr/>
          <p:nvPr/>
        </p:nvSpPr>
        <p:spPr>
          <a:xfrm>
            <a:off x="10605571" y="4291408"/>
            <a:ext cx="450295" cy="272271"/>
          </a:xfrm>
          <a:custGeom>
            <a:avLst/>
            <a:gdLst>
              <a:gd name="connsiteX0" fmla="*/ 517428 w 524256"/>
              <a:gd name="connsiteY0" fmla="*/ 170566 h 316992"/>
              <a:gd name="connsiteX1" fmla="*/ 522914 w 524256"/>
              <a:gd name="connsiteY1" fmla="*/ 159593 h 316992"/>
              <a:gd name="connsiteX2" fmla="*/ 508284 w 524256"/>
              <a:gd name="connsiteY2" fmla="*/ 146182 h 316992"/>
              <a:gd name="connsiteX3" fmla="*/ 493044 w 524256"/>
              <a:gd name="connsiteY3" fmla="*/ 121798 h 316992"/>
              <a:gd name="connsiteX4" fmla="*/ 483290 w 524256"/>
              <a:gd name="connsiteY4" fmla="*/ 112654 h 316992"/>
              <a:gd name="connsiteX5" fmla="*/ 480242 w 524256"/>
              <a:gd name="connsiteY5" fmla="*/ 101072 h 316992"/>
              <a:gd name="connsiteX6" fmla="*/ 475366 w 524256"/>
              <a:gd name="connsiteY6" fmla="*/ 105339 h 316992"/>
              <a:gd name="connsiteX7" fmla="*/ 480852 w 524256"/>
              <a:gd name="connsiteY7" fmla="*/ 134600 h 316992"/>
              <a:gd name="connsiteX8" fmla="*/ 494264 w 524256"/>
              <a:gd name="connsiteY8" fmla="*/ 158984 h 316992"/>
              <a:gd name="connsiteX9" fmla="*/ 507674 w 524256"/>
              <a:gd name="connsiteY9" fmla="*/ 174224 h 316992"/>
              <a:gd name="connsiteX10" fmla="*/ 517428 w 524256"/>
              <a:gd name="connsiteY10" fmla="*/ 170566 h 316992"/>
              <a:gd name="connsiteX11" fmla="*/ 388193 w 524256"/>
              <a:gd name="connsiteY11" fmla="*/ 118141 h 316992"/>
              <a:gd name="connsiteX12" fmla="*/ 400994 w 524256"/>
              <a:gd name="connsiteY12" fmla="*/ 94366 h 316992"/>
              <a:gd name="connsiteX13" fmla="*/ 403433 w 524256"/>
              <a:gd name="connsiteY13" fmla="*/ 73030 h 316992"/>
              <a:gd name="connsiteX14" fmla="*/ 396728 w 524256"/>
              <a:gd name="connsiteY14" fmla="*/ 66934 h 316992"/>
              <a:gd name="connsiteX15" fmla="*/ 376001 w 524256"/>
              <a:gd name="connsiteY15" fmla="*/ 67544 h 316992"/>
              <a:gd name="connsiteX16" fmla="*/ 378440 w 524256"/>
              <a:gd name="connsiteY16" fmla="*/ 90099 h 316992"/>
              <a:gd name="connsiteX17" fmla="*/ 358322 w 524256"/>
              <a:gd name="connsiteY17" fmla="*/ 104120 h 316992"/>
              <a:gd name="connsiteX18" fmla="*/ 347960 w 524256"/>
              <a:gd name="connsiteY18" fmla="*/ 117531 h 316992"/>
              <a:gd name="connsiteX19" fmla="*/ 328452 w 524256"/>
              <a:gd name="connsiteY19" fmla="*/ 120579 h 316992"/>
              <a:gd name="connsiteX20" fmla="*/ 326014 w 524256"/>
              <a:gd name="connsiteY20" fmla="*/ 99853 h 316992"/>
              <a:gd name="connsiteX21" fmla="*/ 321137 w 524256"/>
              <a:gd name="connsiteY21" fmla="*/ 100462 h 316992"/>
              <a:gd name="connsiteX22" fmla="*/ 315041 w 524256"/>
              <a:gd name="connsiteY22" fmla="*/ 119360 h 316992"/>
              <a:gd name="connsiteX23" fmla="*/ 296144 w 524256"/>
              <a:gd name="connsiteY23" fmla="*/ 122408 h 316992"/>
              <a:gd name="connsiteX24" fmla="*/ 265664 w 524256"/>
              <a:gd name="connsiteY24" fmla="*/ 116921 h 316992"/>
              <a:gd name="connsiteX25" fmla="*/ 262006 w 524256"/>
              <a:gd name="connsiteY25" fmla="*/ 128504 h 316992"/>
              <a:gd name="connsiteX26" fmla="*/ 280904 w 524256"/>
              <a:gd name="connsiteY26" fmla="*/ 139477 h 316992"/>
              <a:gd name="connsiteX27" fmla="*/ 308336 w 524256"/>
              <a:gd name="connsiteY27" fmla="*/ 151059 h 316992"/>
              <a:gd name="connsiteX28" fmla="*/ 326014 w 524256"/>
              <a:gd name="connsiteY28" fmla="*/ 151059 h 316992"/>
              <a:gd name="connsiteX29" fmla="*/ 344302 w 524256"/>
              <a:gd name="connsiteY29" fmla="*/ 141915 h 316992"/>
              <a:gd name="connsiteX30" fmla="*/ 363809 w 524256"/>
              <a:gd name="connsiteY30" fmla="*/ 132161 h 316992"/>
              <a:gd name="connsiteX31" fmla="*/ 369905 w 524256"/>
              <a:gd name="connsiteY31" fmla="*/ 121189 h 316992"/>
              <a:gd name="connsiteX32" fmla="*/ 388193 w 524256"/>
              <a:gd name="connsiteY32" fmla="*/ 118141 h 316992"/>
              <a:gd name="connsiteX33" fmla="*/ 218724 w 524256"/>
              <a:gd name="connsiteY33" fmla="*/ 192512 h 316992"/>
              <a:gd name="connsiteX34" fmla="*/ 213238 w 524256"/>
              <a:gd name="connsiteY34" fmla="*/ 166299 h 316992"/>
              <a:gd name="connsiteX35" fmla="*/ 244937 w 524256"/>
              <a:gd name="connsiteY35" fmla="*/ 162032 h 316992"/>
              <a:gd name="connsiteX36" fmla="*/ 238232 w 524256"/>
              <a:gd name="connsiteY36" fmla="*/ 141915 h 316992"/>
              <a:gd name="connsiteX37" fmla="*/ 182758 w 524256"/>
              <a:gd name="connsiteY37" fmla="*/ 117531 h 316992"/>
              <a:gd name="connsiteX38" fmla="*/ 179100 w 524256"/>
              <a:gd name="connsiteY38" fmla="*/ 94976 h 316992"/>
              <a:gd name="connsiteX39" fmla="*/ 161422 w 524256"/>
              <a:gd name="connsiteY39" fmla="*/ 75469 h 316992"/>
              <a:gd name="connsiteX40" fmla="*/ 138866 w 524256"/>
              <a:gd name="connsiteY40" fmla="*/ 55352 h 316992"/>
              <a:gd name="connsiteX41" fmla="*/ 76688 w 524256"/>
              <a:gd name="connsiteY41" fmla="*/ 33406 h 316992"/>
              <a:gd name="connsiteX42" fmla="*/ 18166 w 524256"/>
              <a:gd name="connsiteY42" fmla="*/ 6584 h 316992"/>
              <a:gd name="connsiteX43" fmla="*/ 12070 w 524256"/>
              <a:gd name="connsiteY43" fmla="*/ 132771 h 316992"/>
              <a:gd name="connsiteX44" fmla="*/ 2926 w 524256"/>
              <a:gd name="connsiteY44" fmla="*/ 259568 h 316992"/>
              <a:gd name="connsiteX45" fmla="*/ 37673 w 524256"/>
              <a:gd name="connsiteY45" fmla="*/ 260787 h 316992"/>
              <a:gd name="connsiteX46" fmla="*/ 56570 w 524256"/>
              <a:gd name="connsiteY46" fmla="*/ 267493 h 316992"/>
              <a:gd name="connsiteX47" fmla="*/ 84612 w 524256"/>
              <a:gd name="connsiteY47" fmla="*/ 254081 h 316992"/>
              <a:gd name="connsiteX48" fmla="*/ 82784 w 524256"/>
              <a:gd name="connsiteY48" fmla="*/ 225430 h 316992"/>
              <a:gd name="connsiteX49" fmla="*/ 104729 w 524256"/>
              <a:gd name="connsiteY49" fmla="*/ 212629 h 316992"/>
              <a:gd name="connsiteX50" fmla="*/ 134600 w 524256"/>
              <a:gd name="connsiteY50" fmla="*/ 201656 h 316992"/>
              <a:gd name="connsiteX51" fmla="*/ 177272 w 524256"/>
              <a:gd name="connsiteY51" fmla="*/ 218725 h 316992"/>
              <a:gd name="connsiteX52" fmla="*/ 191902 w 524256"/>
              <a:gd name="connsiteY52" fmla="*/ 252862 h 316992"/>
              <a:gd name="connsiteX53" fmla="*/ 209580 w 524256"/>
              <a:gd name="connsiteY53" fmla="*/ 274198 h 316992"/>
              <a:gd name="connsiteX54" fmla="*/ 233354 w 524256"/>
              <a:gd name="connsiteY54" fmla="*/ 298582 h 316992"/>
              <a:gd name="connsiteX55" fmla="*/ 266882 w 524256"/>
              <a:gd name="connsiteY55" fmla="*/ 304678 h 316992"/>
              <a:gd name="connsiteX56" fmla="*/ 296144 w 524256"/>
              <a:gd name="connsiteY56" fmla="*/ 308945 h 316992"/>
              <a:gd name="connsiteX57" fmla="*/ 302849 w 524256"/>
              <a:gd name="connsiteY57" fmla="*/ 318699 h 316992"/>
              <a:gd name="connsiteX58" fmla="*/ 326014 w 524256"/>
              <a:gd name="connsiteY58" fmla="*/ 316261 h 316992"/>
              <a:gd name="connsiteX59" fmla="*/ 330890 w 524256"/>
              <a:gd name="connsiteY59" fmla="*/ 305288 h 316992"/>
              <a:gd name="connsiteX60" fmla="*/ 296753 w 524256"/>
              <a:gd name="connsiteY60" fmla="*/ 288829 h 316992"/>
              <a:gd name="connsiteX61" fmla="*/ 307726 w 524256"/>
              <a:gd name="connsiteY61" fmla="*/ 281513 h 316992"/>
              <a:gd name="connsiteX62" fmla="*/ 282122 w 524256"/>
              <a:gd name="connsiteY62" fmla="*/ 274808 h 316992"/>
              <a:gd name="connsiteX63" fmla="*/ 285170 w 524256"/>
              <a:gd name="connsiteY63" fmla="*/ 257739 h 316992"/>
              <a:gd name="connsiteX64" fmla="*/ 265664 w 524256"/>
              <a:gd name="connsiteY64" fmla="*/ 258958 h 316992"/>
              <a:gd name="connsiteX65" fmla="*/ 247376 w 524256"/>
              <a:gd name="connsiteY65" fmla="*/ 217505 h 316992"/>
              <a:gd name="connsiteX66" fmla="*/ 218724 w 524256"/>
              <a:gd name="connsiteY66" fmla="*/ 192512 h 316992"/>
              <a:gd name="connsiteX67" fmla="*/ 430256 w 524256"/>
              <a:gd name="connsiteY67" fmla="*/ 80345 h 316992"/>
              <a:gd name="connsiteX68" fmla="*/ 427208 w 524256"/>
              <a:gd name="connsiteY68" fmla="*/ 60229 h 316992"/>
              <a:gd name="connsiteX69" fmla="*/ 415016 w 524256"/>
              <a:gd name="connsiteY69" fmla="*/ 47427 h 316992"/>
              <a:gd name="connsiteX70" fmla="*/ 402214 w 524256"/>
              <a:gd name="connsiteY70" fmla="*/ 31577 h 316992"/>
              <a:gd name="connsiteX71" fmla="*/ 388193 w 524256"/>
              <a:gd name="connsiteY71" fmla="*/ 22433 h 316992"/>
              <a:gd name="connsiteX72" fmla="*/ 376610 w 524256"/>
              <a:gd name="connsiteY72" fmla="*/ 13899 h 316992"/>
              <a:gd name="connsiteX73" fmla="*/ 358932 w 524256"/>
              <a:gd name="connsiteY73" fmla="*/ 2926 h 316992"/>
              <a:gd name="connsiteX74" fmla="*/ 349178 w 524256"/>
              <a:gd name="connsiteY74" fmla="*/ 12070 h 316992"/>
              <a:gd name="connsiteX75" fmla="*/ 372953 w 524256"/>
              <a:gd name="connsiteY75" fmla="*/ 23653 h 316992"/>
              <a:gd name="connsiteX76" fmla="*/ 391850 w 524256"/>
              <a:gd name="connsiteY76" fmla="*/ 40112 h 316992"/>
              <a:gd name="connsiteX77" fmla="*/ 406481 w 524256"/>
              <a:gd name="connsiteY77" fmla="*/ 52913 h 316992"/>
              <a:gd name="connsiteX78" fmla="*/ 413796 w 524256"/>
              <a:gd name="connsiteY78" fmla="*/ 67544 h 316992"/>
              <a:gd name="connsiteX79" fmla="*/ 418673 w 524256"/>
              <a:gd name="connsiteY79" fmla="*/ 90709 h 316992"/>
              <a:gd name="connsiteX80" fmla="*/ 430256 w 524256"/>
              <a:gd name="connsiteY80" fmla="*/ 80345 h 31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24256" h="316992">
                <a:moveTo>
                  <a:pt x="517428" y="170566"/>
                </a:moveTo>
                <a:lnTo>
                  <a:pt x="522914" y="159593"/>
                </a:lnTo>
                <a:lnTo>
                  <a:pt x="508284" y="146182"/>
                </a:lnTo>
                <a:lnTo>
                  <a:pt x="493044" y="121798"/>
                </a:lnTo>
                <a:lnTo>
                  <a:pt x="483290" y="112654"/>
                </a:lnTo>
                <a:lnTo>
                  <a:pt x="480242" y="101072"/>
                </a:lnTo>
                <a:lnTo>
                  <a:pt x="475366" y="105339"/>
                </a:lnTo>
                <a:lnTo>
                  <a:pt x="480852" y="134600"/>
                </a:lnTo>
                <a:lnTo>
                  <a:pt x="494264" y="158984"/>
                </a:lnTo>
                <a:lnTo>
                  <a:pt x="507674" y="174224"/>
                </a:lnTo>
                <a:lnTo>
                  <a:pt x="517428" y="170566"/>
                </a:lnTo>
                <a:close/>
                <a:moveTo>
                  <a:pt x="388193" y="118141"/>
                </a:moveTo>
                <a:lnTo>
                  <a:pt x="400994" y="94366"/>
                </a:lnTo>
                <a:lnTo>
                  <a:pt x="403433" y="73030"/>
                </a:lnTo>
                <a:lnTo>
                  <a:pt x="396728" y="66934"/>
                </a:lnTo>
                <a:lnTo>
                  <a:pt x="376001" y="67544"/>
                </a:lnTo>
                <a:lnTo>
                  <a:pt x="378440" y="90099"/>
                </a:lnTo>
                <a:lnTo>
                  <a:pt x="358322" y="104120"/>
                </a:lnTo>
                <a:lnTo>
                  <a:pt x="347960" y="117531"/>
                </a:lnTo>
                <a:lnTo>
                  <a:pt x="328452" y="120579"/>
                </a:lnTo>
                <a:lnTo>
                  <a:pt x="326014" y="99853"/>
                </a:lnTo>
                <a:lnTo>
                  <a:pt x="321137" y="100462"/>
                </a:lnTo>
                <a:lnTo>
                  <a:pt x="315041" y="119360"/>
                </a:lnTo>
                <a:lnTo>
                  <a:pt x="296144" y="122408"/>
                </a:lnTo>
                <a:lnTo>
                  <a:pt x="265664" y="116921"/>
                </a:lnTo>
                <a:lnTo>
                  <a:pt x="262006" y="128504"/>
                </a:lnTo>
                <a:lnTo>
                  <a:pt x="280904" y="139477"/>
                </a:lnTo>
                <a:lnTo>
                  <a:pt x="308336" y="151059"/>
                </a:lnTo>
                <a:lnTo>
                  <a:pt x="326014" y="151059"/>
                </a:lnTo>
                <a:lnTo>
                  <a:pt x="344302" y="141915"/>
                </a:lnTo>
                <a:lnTo>
                  <a:pt x="363809" y="132161"/>
                </a:lnTo>
                <a:lnTo>
                  <a:pt x="369905" y="121189"/>
                </a:lnTo>
                <a:lnTo>
                  <a:pt x="388193" y="118141"/>
                </a:lnTo>
                <a:close/>
                <a:moveTo>
                  <a:pt x="218724" y="192512"/>
                </a:moveTo>
                <a:lnTo>
                  <a:pt x="213238" y="166299"/>
                </a:lnTo>
                <a:lnTo>
                  <a:pt x="244937" y="162032"/>
                </a:lnTo>
                <a:lnTo>
                  <a:pt x="238232" y="141915"/>
                </a:lnTo>
                <a:lnTo>
                  <a:pt x="182758" y="117531"/>
                </a:lnTo>
                <a:lnTo>
                  <a:pt x="179100" y="94976"/>
                </a:lnTo>
                <a:lnTo>
                  <a:pt x="161422" y="75469"/>
                </a:lnTo>
                <a:lnTo>
                  <a:pt x="138866" y="55352"/>
                </a:lnTo>
                <a:lnTo>
                  <a:pt x="76688" y="33406"/>
                </a:lnTo>
                <a:lnTo>
                  <a:pt x="18166" y="6584"/>
                </a:lnTo>
                <a:lnTo>
                  <a:pt x="12070" y="132771"/>
                </a:lnTo>
                <a:lnTo>
                  <a:pt x="2926" y="259568"/>
                </a:lnTo>
                <a:lnTo>
                  <a:pt x="37673" y="260787"/>
                </a:lnTo>
                <a:lnTo>
                  <a:pt x="56570" y="267493"/>
                </a:lnTo>
                <a:lnTo>
                  <a:pt x="84612" y="254081"/>
                </a:lnTo>
                <a:lnTo>
                  <a:pt x="82784" y="225430"/>
                </a:lnTo>
                <a:lnTo>
                  <a:pt x="104729" y="212629"/>
                </a:lnTo>
                <a:lnTo>
                  <a:pt x="134600" y="201656"/>
                </a:lnTo>
                <a:lnTo>
                  <a:pt x="177272" y="218725"/>
                </a:lnTo>
                <a:lnTo>
                  <a:pt x="191902" y="252862"/>
                </a:lnTo>
                <a:lnTo>
                  <a:pt x="209580" y="274198"/>
                </a:lnTo>
                <a:lnTo>
                  <a:pt x="233354" y="298582"/>
                </a:lnTo>
                <a:lnTo>
                  <a:pt x="266882" y="304678"/>
                </a:lnTo>
                <a:lnTo>
                  <a:pt x="296144" y="308945"/>
                </a:lnTo>
                <a:lnTo>
                  <a:pt x="302849" y="318699"/>
                </a:lnTo>
                <a:lnTo>
                  <a:pt x="326014" y="316261"/>
                </a:lnTo>
                <a:lnTo>
                  <a:pt x="330890" y="305288"/>
                </a:lnTo>
                <a:lnTo>
                  <a:pt x="296753" y="288829"/>
                </a:lnTo>
                <a:lnTo>
                  <a:pt x="307726" y="281513"/>
                </a:lnTo>
                <a:lnTo>
                  <a:pt x="282122" y="274808"/>
                </a:lnTo>
                <a:lnTo>
                  <a:pt x="285170" y="257739"/>
                </a:lnTo>
                <a:lnTo>
                  <a:pt x="265664" y="258958"/>
                </a:lnTo>
                <a:lnTo>
                  <a:pt x="247376" y="217505"/>
                </a:lnTo>
                <a:lnTo>
                  <a:pt x="218724" y="192512"/>
                </a:lnTo>
                <a:close/>
                <a:moveTo>
                  <a:pt x="430256" y="80345"/>
                </a:moveTo>
                <a:lnTo>
                  <a:pt x="427208" y="60229"/>
                </a:lnTo>
                <a:lnTo>
                  <a:pt x="415016" y="47427"/>
                </a:lnTo>
                <a:lnTo>
                  <a:pt x="402214" y="31577"/>
                </a:lnTo>
                <a:lnTo>
                  <a:pt x="388193" y="22433"/>
                </a:lnTo>
                <a:lnTo>
                  <a:pt x="376610" y="13899"/>
                </a:lnTo>
                <a:lnTo>
                  <a:pt x="358932" y="2926"/>
                </a:lnTo>
                <a:lnTo>
                  <a:pt x="349178" y="12070"/>
                </a:lnTo>
                <a:lnTo>
                  <a:pt x="372953" y="23653"/>
                </a:lnTo>
                <a:lnTo>
                  <a:pt x="391850" y="40112"/>
                </a:lnTo>
                <a:lnTo>
                  <a:pt x="406481" y="52913"/>
                </a:lnTo>
                <a:lnTo>
                  <a:pt x="413796" y="67544"/>
                </a:lnTo>
                <a:lnTo>
                  <a:pt x="418673" y="90709"/>
                </a:lnTo>
                <a:lnTo>
                  <a:pt x="430256" y="8034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D7EC0B89-2B1C-44AB-B3D0-54F3AD818CEA}"/>
              </a:ext>
            </a:extLst>
          </p:cNvPr>
          <p:cNvSpPr/>
          <p:nvPr/>
        </p:nvSpPr>
        <p:spPr>
          <a:xfrm>
            <a:off x="6821529" y="2393891"/>
            <a:ext cx="261799" cy="188495"/>
          </a:xfrm>
          <a:custGeom>
            <a:avLst/>
            <a:gdLst>
              <a:gd name="connsiteX0" fmla="*/ 160203 w 304800"/>
              <a:gd name="connsiteY0" fmla="*/ 18776 h 219456"/>
              <a:gd name="connsiteX1" fmla="*/ 132162 w 304800"/>
              <a:gd name="connsiteY1" fmla="*/ 18166 h 219456"/>
              <a:gd name="connsiteX2" fmla="*/ 129114 w 304800"/>
              <a:gd name="connsiteY2" fmla="*/ 9632 h 219456"/>
              <a:gd name="connsiteX3" fmla="*/ 99853 w 304800"/>
              <a:gd name="connsiteY3" fmla="*/ 2926 h 219456"/>
              <a:gd name="connsiteX4" fmla="*/ 65106 w 304800"/>
              <a:gd name="connsiteY4" fmla="*/ 15728 h 219456"/>
              <a:gd name="connsiteX5" fmla="*/ 21824 w 304800"/>
              <a:gd name="connsiteY5" fmla="*/ 32797 h 219456"/>
              <a:gd name="connsiteX6" fmla="*/ 2926 w 304800"/>
              <a:gd name="connsiteY6" fmla="*/ 43160 h 219456"/>
              <a:gd name="connsiteX7" fmla="*/ 11461 w 304800"/>
              <a:gd name="connsiteY7" fmla="*/ 62057 h 219456"/>
              <a:gd name="connsiteX8" fmla="*/ 4146 w 304800"/>
              <a:gd name="connsiteY8" fmla="*/ 71811 h 219456"/>
              <a:gd name="connsiteX9" fmla="*/ 16338 w 304800"/>
              <a:gd name="connsiteY9" fmla="*/ 85222 h 219456"/>
              <a:gd name="connsiteX10" fmla="*/ 24872 w 304800"/>
              <a:gd name="connsiteY10" fmla="*/ 105339 h 219456"/>
              <a:gd name="connsiteX11" fmla="*/ 24262 w 304800"/>
              <a:gd name="connsiteY11" fmla="*/ 118141 h 219456"/>
              <a:gd name="connsiteX12" fmla="*/ 38283 w 304800"/>
              <a:gd name="connsiteY12" fmla="*/ 141915 h 219456"/>
              <a:gd name="connsiteX13" fmla="*/ 52914 w 304800"/>
              <a:gd name="connsiteY13" fmla="*/ 153497 h 219456"/>
              <a:gd name="connsiteX14" fmla="*/ 75469 w 304800"/>
              <a:gd name="connsiteY14" fmla="*/ 157155 h 219456"/>
              <a:gd name="connsiteX15" fmla="*/ 74859 w 304800"/>
              <a:gd name="connsiteY15" fmla="*/ 167518 h 219456"/>
              <a:gd name="connsiteX16" fmla="*/ 91318 w 304800"/>
              <a:gd name="connsiteY16" fmla="*/ 174833 h 219456"/>
              <a:gd name="connsiteX17" fmla="*/ 94976 w 304800"/>
              <a:gd name="connsiteY17" fmla="*/ 165689 h 219456"/>
              <a:gd name="connsiteX18" fmla="*/ 115702 w 304800"/>
              <a:gd name="connsiteY18" fmla="*/ 169347 h 219456"/>
              <a:gd name="connsiteX19" fmla="*/ 119970 w 304800"/>
              <a:gd name="connsiteY19" fmla="*/ 181539 h 219456"/>
              <a:gd name="connsiteX20" fmla="*/ 141915 w 304800"/>
              <a:gd name="connsiteY20" fmla="*/ 183368 h 219456"/>
              <a:gd name="connsiteX21" fmla="*/ 157765 w 304800"/>
              <a:gd name="connsiteY21" fmla="*/ 202265 h 219456"/>
              <a:gd name="connsiteX22" fmla="*/ 159594 w 304800"/>
              <a:gd name="connsiteY22" fmla="*/ 204704 h 219456"/>
              <a:gd name="connsiteX23" fmla="*/ 171176 w 304800"/>
              <a:gd name="connsiteY23" fmla="*/ 199217 h 219456"/>
              <a:gd name="connsiteX24" fmla="*/ 187635 w 304800"/>
              <a:gd name="connsiteY24" fmla="*/ 212629 h 219456"/>
              <a:gd name="connsiteX25" fmla="*/ 204704 w 304800"/>
              <a:gd name="connsiteY25" fmla="*/ 204704 h 219456"/>
              <a:gd name="connsiteX26" fmla="*/ 219334 w 304800"/>
              <a:gd name="connsiteY26" fmla="*/ 208361 h 219456"/>
              <a:gd name="connsiteX27" fmla="*/ 240061 w 304800"/>
              <a:gd name="connsiteY27" fmla="*/ 203485 h 219456"/>
              <a:gd name="connsiteX28" fmla="*/ 269931 w 304800"/>
              <a:gd name="connsiteY28" fmla="*/ 217505 h 219456"/>
              <a:gd name="connsiteX29" fmla="*/ 276637 w 304800"/>
              <a:gd name="connsiteY29" fmla="*/ 219944 h 219456"/>
              <a:gd name="connsiteX30" fmla="*/ 266883 w 304800"/>
              <a:gd name="connsiteY30" fmla="*/ 202875 h 219456"/>
              <a:gd name="connsiteX31" fmla="*/ 290048 w 304800"/>
              <a:gd name="connsiteY31" fmla="*/ 171785 h 219456"/>
              <a:gd name="connsiteX32" fmla="*/ 304069 w 304800"/>
              <a:gd name="connsiteY32" fmla="*/ 167518 h 219456"/>
              <a:gd name="connsiteX33" fmla="*/ 305898 w 304800"/>
              <a:gd name="connsiteY33" fmla="*/ 156545 h 219456"/>
              <a:gd name="connsiteX34" fmla="*/ 287000 w 304800"/>
              <a:gd name="connsiteY34" fmla="*/ 124237 h 219456"/>
              <a:gd name="connsiteX35" fmla="*/ 283952 w 304800"/>
              <a:gd name="connsiteY35" fmla="*/ 107777 h 219456"/>
              <a:gd name="connsiteX36" fmla="*/ 272370 w 304800"/>
              <a:gd name="connsiteY36" fmla="*/ 90099 h 219456"/>
              <a:gd name="connsiteX37" fmla="*/ 288829 w 304800"/>
              <a:gd name="connsiteY37" fmla="*/ 82784 h 219456"/>
              <a:gd name="connsiteX38" fmla="*/ 287000 w 304800"/>
              <a:gd name="connsiteY38" fmla="*/ 68153 h 219456"/>
              <a:gd name="connsiteX39" fmla="*/ 276637 w 304800"/>
              <a:gd name="connsiteY39" fmla="*/ 54133 h 219456"/>
              <a:gd name="connsiteX40" fmla="*/ 272979 w 304800"/>
              <a:gd name="connsiteY40" fmla="*/ 37673 h 219456"/>
              <a:gd name="connsiteX41" fmla="*/ 264445 w 304800"/>
              <a:gd name="connsiteY41" fmla="*/ 26091 h 219456"/>
              <a:gd name="connsiteX42" fmla="*/ 249205 w 304800"/>
              <a:gd name="connsiteY42" fmla="*/ 22433 h 219456"/>
              <a:gd name="connsiteX43" fmla="*/ 196170 w 304800"/>
              <a:gd name="connsiteY43" fmla="*/ 23043 h 219456"/>
              <a:gd name="connsiteX44" fmla="*/ 160203 w 304800"/>
              <a:gd name="connsiteY44" fmla="*/ 18776 h 21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04800" h="219456">
                <a:moveTo>
                  <a:pt x="160203" y="18776"/>
                </a:moveTo>
                <a:lnTo>
                  <a:pt x="132162" y="18166"/>
                </a:lnTo>
                <a:lnTo>
                  <a:pt x="129114" y="9632"/>
                </a:lnTo>
                <a:lnTo>
                  <a:pt x="99853" y="2926"/>
                </a:lnTo>
                <a:lnTo>
                  <a:pt x="65106" y="15728"/>
                </a:lnTo>
                <a:lnTo>
                  <a:pt x="21824" y="32797"/>
                </a:lnTo>
                <a:lnTo>
                  <a:pt x="2926" y="43160"/>
                </a:lnTo>
                <a:lnTo>
                  <a:pt x="11461" y="62057"/>
                </a:lnTo>
                <a:lnTo>
                  <a:pt x="4146" y="71811"/>
                </a:lnTo>
                <a:lnTo>
                  <a:pt x="16338" y="85222"/>
                </a:lnTo>
                <a:lnTo>
                  <a:pt x="24872" y="105339"/>
                </a:lnTo>
                <a:lnTo>
                  <a:pt x="24262" y="118141"/>
                </a:lnTo>
                <a:lnTo>
                  <a:pt x="38283" y="141915"/>
                </a:lnTo>
                <a:lnTo>
                  <a:pt x="52914" y="153497"/>
                </a:lnTo>
                <a:lnTo>
                  <a:pt x="75469" y="157155"/>
                </a:lnTo>
                <a:lnTo>
                  <a:pt x="74859" y="167518"/>
                </a:lnTo>
                <a:lnTo>
                  <a:pt x="91318" y="174833"/>
                </a:lnTo>
                <a:lnTo>
                  <a:pt x="94976" y="165689"/>
                </a:lnTo>
                <a:lnTo>
                  <a:pt x="115702" y="169347"/>
                </a:lnTo>
                <a:lnTo>
                  <a:pt x="119970" y="181539"/>
                </a:lnTo>
                <a:lnTo>
                  <a:pt x="141915" y="183368"/>
                </a:lnTo>
                <a:lnTo>
                  <a:pt x="157765" y="202265"/>
                </a:lnTo>
                <a:lnTo>
                  <a:pt x="159594" y="204704"/>
                </a:lnTo>
                <a:lnTo>
                  <a:pt x="171176" y="199217"/>
                </a:lnTo>
                <a:lnTo>
                  <a:pt x="187635" y="212629"/>
                </a:lnTo>
                <a:lnTo>
                  <a:pt x="204704" y="204704"/>
                </a:lnTo>
                <a:lnTo>
                  <a:pt x="219334" y="208361"/>
                </a:lnTo>
                <a:lnTo>
                  <a:pt x="240061" y="203485"/>
                </a:lnTo>
                <a:lnTo>
                  <a:pt x="269931" y="217505"/>
                </a:lnTo>
                <a:lnTo>
                  <a:pt x="276637" y="219944"/>
                </a:lnTo>
                <a:lnTo>
                  <a:pt x="266883" y="202875"/>
                </a:lnTo>
                <a:lnTo>
                  <a:pt x="290048" y="171785"/>
                </a:lnTo>
                <a:lnTo>
                  <a:pt x="304069" y="167518"/>
                </a:lnTo>
                <a:lnTo>
                  <a:pt x="305898" y="156545"/>
                </a:lnTo>
                <a:lnTo>
                  <a:pt x="287000" y="124237"/>
                </a:lnTo>
                <a:lnTo>
                  <a:pt x="283952" y="107777"/>
                </a:lnTo>
                <a:lnTo>
                  <a:pt x="272370" y="90099"/>
                </a:lnTo>
                <a:lnTo>
                  <a:pt x="288829" y="82784"/>
                </a:lnTo>
                <a:lnTo>
                  <a:pt x="287000" y="68153"/>
                </a:lnTo>
                <a:lnTo>
                  <a:pt x="276637" y="54133"/>
                </a:lnTo>
                <a:lnTo>
                  <a:pt x="272979" y="37673"/>
                </a:lnTo>
                <a:lnTo>
                  <a:pt x="264445" y="26091"/>
                </a:lnTo>
                <a:lnTo>
                  <a:pt x="249205" y="22433"/>
                </a:lnTo>
                <a:lnTo>
                  <a:pt x="196170" y="23043"/>
                </a:lnTo>
                <a:lnTo>
                  <a:pt x="160203" y="1877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6C7743F1-F667-426B-910B-2C2BB968EC7A}"/>
              </a:ext>
            </a:extLst>
          </p:cNvPr>
          <p:cNvSpPr/>
          <p:nvPr/>
        </p:nvSpPr>
        <p:spPr>
          <a:xfrm>
            <a:off x="9842688" y="2776117"/>
            <a:ext cx="136136" cy="178023"/>
          </a:xfrm>
          <a:custGeom>
            <a:avLst/>
            <a:gdLst>
              <a:gd name="connsiteX0" fmla="*/ 149840 w 158496"/>
              <a:gd name="connsiteY0" fmla="*/ 24872 h 207264"/>
              <a:gd name="connsiteX1" fmla="*/ 149840 w 158496"/>
              <a:gd name="connsiteY1" fmla="*/ 24872 h 207264"/>
              <a:gd name="connsiteX2" fmla="*/ 116312 w 158496"/>
              <a:gd name="connsiteY2" fmla="*/ 2926 h 207264"/>
              <a:gd name="connsiteX3" fmla="*/ 116922 w 158496"/>
              <a:gd name="connsiteY3" fmla="*/ 24262 h 207264"/>
              <a:gd name="connsiteX4" fmla="*/ 78517 w 158496"/>
              <a:gd name="connsiteY4" fmla="*/ 40112 h 207264"/>
              <a:gd name="connsiteX5" fmla="*/ 94976 w 158496"/>
              <a:gd name="connsiteY5" fmla="*/ 60228 h 207264"/>
              <a:gd name="connsiteX6" fmla="*/ 66934 w 158496"/>
              <a:gd name="connsiteY6" fmla="*/ 59009 h 207264"/>
              <a:gd name="connsiteX7" fmla="*/ 44989 w 158496"/>
              <a:gd name="connsiteY7" fmla="*/ 46817 h 207264"/>
              <a:gd name="connsiteX8" fmla="*/ 38893 w 158496"/>
              <a:gd name="connsiteY8" fmla="*/ 73640 h 207264"/>
              <a:gd name="connsiteX9" fmla="*/ 15728 w 158496"/>
              <a:gd name="connsiteY9" fmla="*/ 94366 h 207264"/>
              <a:gd name="connsiteX10" fmla="*/ 2926 w 158496"/>
              <a:gd name="connsiteY10" fmla="*/ 118750 h 207264"/>
              <a:gd name="connsiteX11" fmla="*/ 23043 w 158496"/>
              <a:gd name="connsiteY11" fmla="*/ 129113 h 207264"/>
              <a:gd name="connsiteX12" fmla="*/ 43770 w 158496"/>
              <a:gd name="connsiteY12" fmla="*/ 133380 h 207264"/>
              <a:gd name="connsiteX13" fmla="*/ 48646 w 158496"/>
              <a:gd name="connsiteY13" fmla="*/ 139476 h 207264"/>
              <a:gd name="connsiteX14" fmla="*/ 51085 w 158496"/>
              <a:gd name="connsiteY14" fmla="*/ 160812 h 207264"/>
              <a:gd name="connsiteX15" fmla="*/ 57790 w 158496"/>
              <a:gd name="connsiteY15" fmla="*/ 168128 h 207264"/>
              <a:gd name="connsiteX16" fmla="*/ 52304 w 158496"/>
              <a:gd name="connsiteY16" fmla="*/ 172395 h 207264"/>
              <a:gd name="connsiteX17" fmla="*/ 51694 w 158496"/>
              <a:gd name="connsiteY17" fmla="*/ 190073 h 207264"/>
              <a:gd name="connsiteX18" fmla="*/ 63277 w 158496"/>
              <a:gd name="connsiteY18" fmla="*/ 196169 h 207264"/>
              <a:gd name="connsiteX19" fmla="*/ 73030 w 158496"/>
              <a:gd name="connsiteY19" fmla="*/ 199827 h 207264"/>
              <a:gd name="connsiteX20" fmla="*/ 77907 w 158496"/>
              <a:gd name="connsiteY20" fmla="*/ 207142 h 207264"/>
              <a:gd name="connsiteX21" fmla="*/ 85832 w 158496"/>
              <a:gd name="connsiteY21" fmla="*/ 204094 h 207264"/>
              <a:gd name="connsiteX22" fmla="*/ 85832 w 158496"/>
              <a:gd name="connsiteY22" fmla="*/ 196169 h 207264"/>
              <a:gd name="connsiteX23" fmla="*/ 104730 w 158496"/>
              <a:gd name="connsiteY23" fmla="*/ 204094 h 207264"/>
              <a:gd name="connsiteX24" fmla="*/ 105339 w 158496"/>
              <a:gd name="connsiteY24" fmla="*/ 200436 h 207264"/>
              <a:gd name="connsiteX25" fmla="*/ 119970 w 158496"/>
              <a:gd name="connsiteY25" fmla="*/ 201656 h 207264"/>
              <a:gd name="connsiteX26" fmla="*/ 124237 w 158496"/>
              <a:gd name="connsiteY26" fmla="*/ 183977 h 207264"/>
              <a:gd name="connsiteX27" fmla="*/ 145573 w 158496"/>
              <a:gd name="connsiteY27" fmla="*/ 182148 h 207264"/>
              <a:gd name="connsiteX28" fmla="*/ 158374 w 158496"/>
              <a:gd name="connsiteY28" fmla="*/ 179710 h 207264"/>
              <a:gd name="connsiteX29" fmla="*/ 157765 w 158496"/>
              <a:gd name="connsiteY29" fmla="*/ 169956 h 207264"/>
              <a:gd name="connsiteX30" fmla="*/ 131552 w 158496"/>
              <a:gd name="connsiteY30" fmla="*/ 152888 h 207264"/>
              <a:gd name="connsiteX31" fmla="*/ 115702 w 158496"/>
              <a:gd name="connsiteY31" fmla="*/ 146792 h 207264"/>
              <a:gd name="connsiteX32" fmla="*/ 116922 w 158496"/>
              <a:gd name="connsiteY32" fmla="*/ 142524 h 207264"/>
              <a:gd name="connsiteX33" fmla="*/ 109606 w 158496"/>
              <a:gd name="connsiteY33" fmla="*/ 125456 h 207264"/>
              <a:gd name="connsiteX34" fmla="*/ 117531 w 158496"/>
              <a:gd name="connsiteY34" fmla="*/ 115092 h 207264"/>
              <a:gd name="connsiteX35" fmla="*/ 135210 w 158496"/>
              <a:gd name="connsiteY35" fmla="*/ 108996 h 207264"/>
              <a:gd name="connsiteX36" fmla="*/ 141306 w 158496"/>
              <a:gd name="connsiteY36" fmla="*/ 97414 h 207264"/>
              <a:gd name="connsiteX37" fmla="*/ 143134 w 158496"/>
              <a:gd name="connsiteY37" fmla="*/ 90708 h 207264"/>
              <a:gd name="connsiteX38" fmla="*/ 154717 w 158496"/>
              <a:gd name="connsiteY38" fmla="*/ 82174 h 207264"/>
              <a:gd name="connsiteX39" fmla="*/ 137648 w 158496"/>
              <a:gd name="connsiteY39" fmla="*/ 54742 h 207264"/>
              <a:gd name="connsiteX40" fmla="*/ 139477 w 158496"/>
              <a:gd name="connsiteY40" fmla="*/ 41940 h 207264"/>
              <a:gd name="connsiteX41" fmla="*/ 144963 w 158496"/>
              <a:gd name="connsiteY41" fmla="*/ 29748 h 207264"/>
              <a:gd name="connsiteX42" fmla="*/ 158374 w 158496"/>
              <a:gd name="connsiteY42" fmla="*/ 31577 h 207264"/>
              <a:gd name="connsiteX43" fmla="*/ 158374 w 158496"/>
              <a:gd name="connsiteY43" fmla="*/ 31577 h 207264"/>
              <a:gd name="connsiteX44" fmla="*/ 158374 w 158496"/>
              <a:gd name="connsiteY44" fmla="*/ 31577 h 207264"/>
              <a:gd name="connsiteX45" fmla="*/ 158374 w 158496"/>
              <a:gd name="connsiteY45" fmla="*/ 31577 h 207264"/>
              <a:gd name="connsiteX46" fmla="*/ 149840 w 158496"/>
              <a:gd name="connsiteY46" fmla="*/ 24872 h 20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58496" h="207264">
                <a:moveTo>
                  <a:pt x="149840" y="24872"/>
                </a:moveTo>
                <a:lnTo>
                  <a:pt x="149840" y="24872"/>
                </a:lnTo>
                <a:lnTo>
                  <a:pt x="116312" y="2926"/>
                </a:lnTo>
                <a:lnTo>
                  <a:pt x="116922" y="24262"/>
                </a:lnTo>
                <a:lnTo>
                  <a:pt x="78517" y="40112"/>
                </a:lnTo>
                <a:lnTo>
                  <a:pt x="94976" y="60228"/>
                </a:lnTo>
                <a:lnTo>
                  <a:pt x="66934" y="59009"/>
                </a:lnTo>
                <a:lnTo>
                  <a:pt x="44989" y="46817"/>
                </a:lnTo>
                <a:lnTo>
                  <a:pt x="38893" y="73640"/>
                </a:lnTo>
                <a:lnTo>
                  <a:pt x="15728" y="94366"/>
                </a:lnTo>
                <a:lnTo>
                  <a:pt x="2926" y="118750"/>
                </a:lnTo>
                <a:lnTo>
                  <a:pt x="23043" y="129113"/>
                </a:lnTo>
                <a:lnTo>
                  <a:pt x="43770" y="133380"/>
                </a:lnTo>
                <a:lnTo>
                  <a:pt x="48646" y="139476"/>
                </a:lnTo>
                <a:lnTo>
                  <a:pt x="51085" y="160812"/>
                </a:lnTo>
                <a:lnTo>
                  <a:pt x="57790" y="168128"/>
                </a:lnTo>
                <a:lnTo>
                  <a:pt x="52304" y="172395"/>
                </a:lnTo>
                <a:lnTo>
                  <a:pt x="51694" y="190073"/>
                </a:lnTo>
                <a:lnTo>
                  <a:pt x="63277" y="196169"/>
                </a:lnTo>
                <a:lnTo>
                  <a:pt x="73030" y="199827"/>
                </a:lnTo>
                <a:lnTo>
                  <a:pt x="77907" y="207142"/>
                </a:lnTo>
                <a:lnTo>
                  <a:pt x="85832" y="204094"/>
                </a:lnTo>
                <a:lnTo>
                  <a:pt x="85832" y="196169"/>
                </a:lnTo>
                <a:lnTo>
                  <a:pt x="104730" y="204094"/>
                </a:lnTo>
                <a:lnTo>
                  <a:pt x="105339" y="200436"/>
                </a:lnTo>
                <a:lnTo>
                  <a:pt x="119970" y="201656"/>
                </a:lnTo>
                <a:lnTo>
                  <a:pt x="124237" y="183977"/>
                </a:lnTo>
                <a:lnTo>
                  <a:pt x="145573" y="182148"/>
                </a:lnTo>
                <a:lnTo>
                  <a:pt x="158374" y="179710"/>
                </a:lnTo>
                <a:lnTo>
                  <a:pt x="157765" y="169956"/>
                </a:lnTo>
                <a:lnTo>
                  <a:pt x="131552" y="152888"/>
                </a:lnTo>
                <a:lnTo>
                  <a:pt x="115702" y="146792"/>
                </a:lnTo>
                <a:lnTo>
                  <a:pt x="116922" y="142524"/>
                </a:lnTo>
                <a:lnTo>
                  <a:pt x="109606" y="125456"/>
                </a:lnTo>
                <a:lnTo>
                  <a:pt x="117531" y="115092"/>
                </a:lnTo>
                <a:lnTo>
                  <a:pt x="135210" y="108996"/>
                </a:lnTo>
                <a:lnTo>
                  <a:pt x="141306" y="97414"/>
                </a:lnTo>
                <a:lnTo>
                  <a:pt x="143134" y="90708"/>
                </a:lnTo>
                <a:lnTo>
                  <a:pt x="154717" y="82174"/>
                </a:lnTo>
                <a:lnTo>
                  <a:pt x="137648" y="54742"/>
                </a:lnTo>
                <a:lnTo>
                  <a:pt x="139477" y="41940"/>
                </a:lnTo>
                <a:lnTo>
                  <a:pt x="144963" y="29748"/>
                </a:lnTo>
                <a:lnTo>
                  <a:pt x="158374" y="31577"/>
                </a:lnTo>
                <a:lnTo>
                  <a:pt x="158374" y="31577"/>
                </a:lnTo>
                <a:lnTo>
                  <a:pt x="158374" y="31577"/>
                </a:lnTo>
                <a:lnTo>
                  <a:pt x="158374" y="31577"/>
                </a:lnTo>
                <a:lnTo>
                  <a:pt x="149840" y="2487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2" name="자유형: 도형 131">
            <a:extLst>
              <a:ext uri="{FF2B5EF4-FFF2-40B4-BE49-F238E27FC236}">
                <a16:creationId xmlns:a16="http://schemas.microsoft.com/office/drawing/2014/main" id="{F626799E-D175-49FD-99A6-372914FE915C}"/>
              </a:ext>
            </a:extLst>
          </p:cNvPr>
          <p:cNvSpPr/>
          <p:nvPr/>
        </p:nvSpPr>
        <p:spPr>
          <a:xfrm>
            <a:off x="6211014" y="2798632"/>
            <a:ext cx="89012" cy="183260"/>
          </a:xfrm>
          <a:custGeom>
            <a:avLst/>
            <a:gdLst>
              <a:gd name="connsiteX0" fmla="*/ 67544 w 103632"/>
              <a:gd name="connsiteY0" fmla="*/ 203484 h 213360"/>
              <a:gd name="connsiteX1" fmla="*/ 65105 w 103632"/>
              <a:gd name="connsiteY1" fmla="*/ 190683 h 213360"/>
              <a:gd name="connsiteX2" fmla="*/ 77297 w 103632"/>
              <a:gd name="connsiteY2" fmla="*/ 175443 h 213360"/>
              <a:gd name="connsiteX3" fmla="*/ 82174 w 103632"/>
              <a:gd name="connsiteY3" fmla="*/ 165080 h 213360"/>
              <a:gd name="connsiteX4" fmla="*/ 71201 w 103632"/>
              <a:gd name="connsiteY4" fmla="*/ 153497 h 213360"/>
              <a:gd name="connsiteX5" fmla="*/ 80955 w 103632"/>
              <a:gd name="connsiteY5" fmla="*/ 127284 h 213360"/>
              <a:gd name="connsiteX6" fmla="*/ 68763 w 103632"/>
              <a:gd name="connsiteY6" fmla="*/ 104120 h 213360"/>
              <a:gd name="connsiteX7" fmla="*/ 82174 w 103632"/>
              <a:gd name="connsiteY7" fmla="*/ 101072 h 213360"/>
              <a:gd name="connsiteX8" fmla="*/ 84003 w 103632"/>
              <a:gd name="connsiteY8" fmla="*/ 82784 h 213360"/>
              <a:gd name="connsiteX9" fmla="*/ 89489 w 103632"/>
              <a:gd name="connsiteY9" fmla="*/ 77297 h 213360"/>
              <a:gd name="connsiteX10" fmla="*/ 90709 w 103632"/>
              <a:gd name="connsiteY10" fmla="*/ 47427 h 213360"/>
              <a:gd name="connsiteX11" fmla="*/ 105339 w 103632"/>
              <a:gd name="connsiteY11" fmla="*/ 37064 h 213360"/>
              <a:gd name="connsiteX12" fmla="*/ 97414 w 103632"/>
              <a:gd name="connsiteY12" fmla="*/ 18166 h 213360"/>
              <a:gd name="connsiteX13" fmla="*/ 79126 w 103632"/>
              <a:gd name="connsiteY13" fmla="*/ 16947 h 213360"/>
              <a:gd name="connsiteX14" fmla="*/ 73640 w 103632"/>
              <a:gd name="connsiteY14" fmla="*/ 21824 h 213360"/>
              <a:gd name="connsiteX15" fmla="*/ 55352 w 103632"/>
              <a:gd name="connsiteY15" fmla="*/ 21824 h 213360"/>
              <a:gd name="connsiteX16" fmla="*/ 48037 w 103632"/>
              <a:gd name="connsiteY16" fmla="*/ 2926 h 213360"/>
              <a:gd name="connsiteX17" fmla="*/ 35235 w 103632"/>
              <a:gd name="connsiteY17" fmla="*/ 8412 h 213360"/>
              <a:gd name="connsiteX18" fmla="*/ 23653 w 103632"/>
              <a:gd name="connsiteY18" fmla="*/ 18166 h 213360"/>
              <a:gd name="connsiteX19" fmla="*/ 24262 w 103632"/>
              <a:gd name="connsiteY19" fmla="*/ 30968 h 213360"/>
              <a:gd name="connsiteX20" fmla="*/ 29749 w 103632"/>
              <a:gd name="connsiteY20" fmla="*/ 44379 h 213360"/>
              <a:gd name="connsiteX21" fmla="*/ 30358 w 103632"/>
              <a:gd name="connsiteY21" fmla="*/ 60838 h 213360"/>
              <a:gd name="connsiteX22" fmla="*/ 22433 w 103632"/>
              <a:gd name="connsiteY22" fmla="*/ 84003 h 213360"/>
              <a:gd name="connsiteX23" fmla="*/ 19995 w 103632"/>
              <a:gd name="connsiteY23" fmla="*/ 99243 h 213360"/>
              <a:gd name="connsiteX24" fmla="*/ 6584 w 103632"/>
              <a:gd name="connsiteY24" fmla="*/ 113264 h 213360"/>
              <a:gd name="connsiteX25" fmla="*/ 2926 w 103632"/>
              <a:gd name="connsiteY25" fmla="*/ 138867 h 213360"/>
              <a:gd name="connsiteX26" fmla="*/ 10241 w 103632"/>
              <a:gd name="connsiteY26" fmla="*/ 153497 h 213360"/>
              <a:gd name="connsiteX27" fmla="*/ 24262 w 103632"/>
              <a:gd name="connsiteY27" fmla="*/ 157155 h 213360"/>
              <a:gd name="connsiteX28" fmla="*/ 26701 w 103632"/>
              <a:gd name="connsiteY28" fmla="*/ 181539 h 213360"/>
              <a:gd name="connsiteX29" fmla="*/ 20605 w 103632"/>
              <a:gd name="connsiteY29" fmla="*/ 212628 h 213360"/>
              <a:gd name="connsiteX30" fmla="*/ 37673 w 103632"/>
              <a:gd name="connsiteY30" fmla="*/ 208361 h 213360"/>
              <a:gd name="connsiteX31" fmla="*/ 54133 w 103632"/>
              <a:gd name="connsiteY31" fmla="*/ 213848 h 213360"/>
              <a:gd name="connsiteX32" fmla="*/ 67544 w 103632"/>
              <a:gd name="connsiteY32" fmla="*/ 203484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632" h="213360">
                <a:moveTo>
                  <a:pt x="67544" y="203484"/>
                </a:moveTo>
                <a:lnTo>
                  <a:pt x="65105" y="190683"/>
                </a:lnTo>
                <a:lnTo>
                  <a:pt x="77297" y="175443"/>
                </a:lnTo>
                <a:lnTo>
                  <a:pt x="82174" y="165080"/>
                </a:lnTo>
                <a:lnTo>
                  <a:pt x="71201" y="153497"/>
                </a:lnTo>
                <a:lnTo>
                  <a:pt x="80955" y="127284"/>
                </a:lnTo>
                <a:lnTo>
                  <a:pt x="68763" y="104120"/>
                </a:lnTo>
                <a:lnTo>
                  <a:pt x="82174" y="101072"/>
                </a:lnTo>
                <a:lnTo>
                  <a:pt x="84003" y="82784"/>
                </a:lnTo>
                <a:lnTo>
                  <a:pt x="89489" y="77297"/>
                </a:lnTo>
                <a:lnTo>
                  <a:pt x="90709" y="47427"/>
                </a:lnTo>
                <a:lnTo>
                  <a:pt x="105339" y="37064"/>
                </a:lnTo>
                <a:lnTo>
                  <a:pt x="97414" y="18166"/>
                </a:lnTo>
                <a:lnTo>
                  <a:pt x="79126" y="16947"/>
                </a:lnTo>
                <a:lnTo>
                  <a:pt x="73640" y="21824"/>
                </a:lnTo>
                <a:lnTo>
                  <a:pt x="55352" y="21824"/>
                </a:lnTo>
                <a:lnTo>
                  <a:pt x="48037" y="2926"/>
                </a:lnTo>
                <a:lnTo>
                  <a:pt x="35235" y="8412"/>
                </a:lnTo>
                <a:lnTo>
                  <a:pt x="23653" y="18166"/>
                </a:lnTo>
                <a:lnTo>
                  <a:pt x="24262" y="30968"/>
                </a:lnTo>
                <a:lnTo>
                  <a:pt x="29749" y="44379"/>
                </a:lnTo>
                <a:lnTo>
                  <a:pt x="30358" y="60838"/>
                </a:lnTo>
                <a:lnTo>
                  <a:pt x="22433" y="84003"/>
                </a:lnTo>
                <a:lnTo>
                  <a:pt x="19995" y="99243"/>
                </a:lnTo>
                <a:lnTo>
                  <a:pt x="6584" y="113264"/>
                </a:lnTo>
                <a:lnTo>
                  <a:pt x="2926" y="138867"/>
                </a:lnTo>
                <a:lnTo>
                  <a:pt x="10241" y="153497"/>
                </a:lnTo>
                <a:lnTo>
                  <a:pt x="24262" y="157155"/>
                </a:lnTo>
                <a:lnTo>
                  <a:pt x="26701" y="181539"/>
                </a:lnTo>
                <a:lnTo>
                  <a:pt x="20605" y="212628"/>
                </a:lnTo>
                <a:lnTo>
                  <a:pt x="37673" y="208361"/>
                </a:lnTo>
                <a:lnTo>
                  <a:pt x="54133" y="213848"/>
                </a:lnTo>
                <a:lnTo>
                  <a:pt x="67544" y="20348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3" name="자유형: 도형 132">
            <a:extLst>
              <a:ext uri="{FF2B5EF4-FFF2-40B4-BE49-F238E27FC236}">
                <a16:creationId xmlns:a16="http://schemas.microsoft.com/office/drawing/2014/main" id="{31CBC64A-5B8A-4850-80B5-BF4F67EF84A9}"/>
              </a:ext>
            </a:extLst>
          </p:cNvPr>
          <p:cNvSpPr/>
          <p:nvPr/>
        </p:nvSpPr>
        <p:spPr>
          <a:xfrm>
            <a:off x="4666401" y="4852182"/>
            <a:ext cx="251327" cy="277507"/>
          </a:xfrm>
          <a:custGeom>
            <a:avLst/>
            <a:gdLst>
              <a:gd name="connsiteX0" fmla="*/ 147401 w 292608"/>
              <a:gd name="connsiteY0" fmla="*/ 35235 h 323088"/>
              <a:gd name="connsiteX1" fmla="*/ 145573 w 292608"/>
              <a:gd name="connsiteY1" fmla="*/ 23652 h 323088"/>
              <a:gd name="connsiteX2" fmla="*/ 112654 w 292608"/>
              <a:gd name="connsiteY2" fmla="*/ 3536 h 323088"/>
              <a:gd name="connsiteX3" fmla="*/ 81565 w 292608"/>
              <a:gd name="connsiteY3" fmla="*/ 2926 h 323088"/>
              <a:gd name="connsiteX4" fmla="*/ 23653 w 292608"/>
              <a:gd name="connsiteY4" fmla="*/ 14508 h 323088"/>
              <a:gd name="connsiteX5" fmla="*/ 10851 w 292608"/>
              <a:gd name="connsiteY5" fmla="*/ 48646 h 323088"/>
              <a:gd name="connsiteX6" fmla="*/ 12070 w 292608"/>
              <a:gd name="connsiteY6" fmla="*/ 69372 h 323088"/>
              <a:gd name="connsiteX7" fmla="*/ 2926 w 292608"/>
              <a:gd name="connsiteY7" fmla="*/ 115702 h 323088"/>
              <a:gd name="connsiteX8" fmla="*/ 71201 w 292608"/>
              <a:gd name="connsiteY8" fmla="*/ 179100 h 323088"/>
              <a:gd name="connsiteX9" fmla="*/ 99243 w 292608"/>
              <a:gd name="connsiteY9" fmla="*/ 185196 h 323088"/>
              <a:gd name="connsiteX10" fmla="*/ 143134 w 292608"/>
              <a:gd name="connsiteY10" fmla="*/ 213848 h 323088"/>
              <a:gd name="connsiteX11" fmla="*/ 179101 w 292608"/>
              <a:gd name="connsiteY11" fmla="*/ 229088 h 323088"/>
              <a:gd name="connsiteX12" fmla="*/ 185806 w 292608"/>
              <a:gd name="connsiteY12" fmla="*/ 246156 h 323088"/>
              <a:gd name="connsiteX13" fmla="*/ 160203 w 292608"/>
              <a:gd name="connsiteY13" fmla="*/ 304678 h 323088"/>
              <a:gd name="connsiteX14" fmla="*/ 194950 w 292608"/>
              <a:gd name="connsiteY14" fmla="*/ 315651 h 323088"/>
              <a:gd name="connsiteX15" fmla="*/ 232745 w 292608"/>
              <a:gd name="connsiteY15" fmla="*/ 321747 h 323088"/>
              <a:gd name="connsiteX16" fmla="*/ 258349 w 292608"/>
              <a:gd name="connsiteY16" fmla="*/ 315041 h 323088"/>
              <a:gd name="connsiteX17" fmla="*/ 284561 w 292608"/>
              <a:gd name="connsiteY17" fmla="*/ 285780 h 323088"/>
              <a:gd name="connsiteX18" fmla="*/ 286390 w 292608"/>
              <a:gd name="connsiteY18" fmla="*/ 251033 h 323088"/>
              <a:gd name="connsiteX19" fmla="*/ 290657 w 292608"/>
              <a:gd name="connsiteY19" fmla="*/ 229088 h 323088"/>
              <a:gd name="connsiteX20" fmla="*/ 292486 w 292608"/>
              <a:gd name="connsiteY20" fmla="*/ 205923 h 323088"/>
              <a:gd name="connsiteX21" fmla="*/ 290657 w 292608"/>
              <a:gd name="connsiteY21" fmla="*/ 184587 h 323088"/>
              <a:gd name="connsiteX22" fmla="*/ 277856 w 292608"/>
              <a:gd name="connsiteY22" fmla="*/ 177272 h 323088"/>
              <a:gd name="connsiteX23" fmla="*/ 265664 w 292608"/>
              <a:gd name="connsiteY23" fmla="*/ 183977 h 323088"/>
              <a:gd name="connsiteX24" fmla="*/ 253472 w 292608"/>
              <a:gd name="connsiteY24" fmla="*/ 182148 h 323088"/>
              <a:gd name="connsiteX25" fmla="*/ 247985 w 292608"/>
              <a:gd name="connsiteY25" fmla="*/ 166908 h 323088"/>
              <a:gd name="connsiteX26" fmla="*/ 241889 w 292608"/>
              <a:gd name="connsiteY26" fmla="*/ 131552 h 323088"/>
              <a:gd name="connsiteX27" fmla="*/ 234574 w 292608"/>
              <a:gd name="connsiteY27" fmla="*/ 119969 h 323088"/>
              <a:gd name="connsiteX28" fmla="*/ 210800 w 292608"/>
              <a:gd name="connsiteY28" fmla="*/ 109606 h 323088"/>
              <a:gd name="connsiteX29" fmla="*/ 197998 w 292608"/>
              <a:gd name="connsiteY29" fmla="*/ 116921 h 323088"/>
              <a:gd name="connsiteX30" fmla="*/ 161422 w 292608"/>
              <a:gd name="connsiteY30" fmla="*/ 109606 h 323088"/>
              <a:gd name="connsiteX31" fmla="*/ 158984 w 292608"/>
              <a:gd name="connsiteY31" fmla="*/ 57180 h 323088"/>
              <a:gd name="connsiteX32" fmla="*/ 147401 w 292608"/>
              <a:gd name="connsiteY32" fmla="*/ 35235 h 32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2608" h="323088">
                <a:moveTo>
                  <a:pt x="147401" y="35235"/>
                </a:moveTo>
                <a:lnTo>
                  <a:pt x="145573" y="23652"/>
                </a:lnTo>
                <a:lnTo>
                  <a:pt x="112654" y="3536"/>
                </a:lnTo>
                <a:lnTo>
                  <a:pt x="81565" y="2926"/>
                </a:lnTo>
                <a:lnTo>
                  <a:pt x="23653" y="14508"/>
                </a:lnTo>
                <a:lnTo>
                  <a:pt x="10851" y="48646"/>
                </a:lnTo>
                <a:lnTo>
                  <a:pt x="12070" y="69372"/>
                </a:lnTo>
                <a:lnTo>
                  <a:pt x="2926" y="115702"/>
                </a:lnTo>
                <a:lnTo>
                  <a:pt x="71201" y="179100"/>
                </a:lnTo>
                <a:lnTo>
                  <a:pt x="99243" y="185196"/>
                </a:lnTo>
                <a:lnTo>
                  <a:pt x="143134" y="213848"/>
                </a:lnTo>
                <a:lnTo>
                  <a:pt x="179101" y="229088"/>
                </a:lnTo>
                <a:lnTo>
                  <a:pt x="185806" y="246156"/>
                </a:lnTo>
                <a:lnTo>
                  <a:pt x="160203" y="304678"/>
                </a:lnTo>
                <a:lnTo>
                  <a:pt x="194950" y="315651"/>
                </a:lnTo>
                <a:lnTo>
                  <a:pt x="232745" y="321747"/>
                </a:lnTo>
                <a:lnTo>
                  <a:pt x="258349" y="315041"/>
                </a:lnTo>
                <a:lnTo>
                  <a:pt x="284561" y="285780"/>
                </a:lnTo>
                <a:lnTo>
                  <a:pt x="286390" y="251033"/>
                </a:lnTo>
                <a:lnTo>
                  <a:pt x="290657" y="229088"/>
                </a:lnTo>
                <a:lnTo>
                  <a:pt x="292486" y="205923"/>
                </a:lnTo>
                <a:lnTo>
                  <a:pt x="290657" y="184587"/>
                </a:lnTo>
                <a:lnTo>
                  <a:pt x="277856" y="177272"/>
                </a:lnTo>
                <a:lnTo>
                  <a:pt x="265664" y="183977"/>
                </a:lnTo>
                <a:lnTo>
                  <a:pt x="253472" y="182148"/>
                </a:lnTo>
                <a:lnTo>
                  <a:pt x="247985" y="166908"/>
                </a:lnTo>
                <a:lnTo>
                  <a:pt x="241889" y="131552"/>
                </a:lnTo>
                <a:lnTo>
                  <a:pt x="234574" y="119969"/>
                </a:lnTo>
                <a:lnTo>
                  <a:pt x="210800" y="109606"/>
                </a:lnTo>
                <a:lnTo>
                  <a:pt x="197998" y="116921"/>
                </a:lnTo>
                <a:lnTo>
                  <a:pt x="161422" y="109606"/>
                </a:lnTo>
                <a:lnTo>
                  <a:pt x="158984" y="57180"/>
                </a:lnTo>
                <a:lnTo>
                  <a:pt x="147401" y="3523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70A2A23D-FD43-4D82-85BD-A0D6E3AB20E2}"/>
              </a:ext>
            </a:extLst>
          </p:cNvPr>
          <p:cNvSpPr/>
          <p:nvPr/>
        </p:nvSpPr>
        <p:spPr>
          <a:xfrm>
            <a:off x="7452988" y="3124309"/>
            <a:ext cx="20944" cy="41888"/>
          </a:xfrm>
          <a:custGeom>
            <a:avLst/>
            <a:gdLst>
              <a:gd name="connsiteX0" fmla="*/ 19386 w 24384"/>
              <a:gd name="connsiteY0" fmla="*/ 8412 h 48768"/>
              <a:gd name="connsiteX1" fmla="*/ 7194 w 24384"/>
              <a:gd name="connsiteY1" fmla="*/ 2926 h 48768"/>
              <a:gd name="connsiteX2" fmla="*/ 2926 w 24384"/>
              <a:gd name="connsiteY2" fmla="*/ 29139 h 48768"/>
              <a:gd name="connsiteX3" fmla="*/ 11461 w 24384"/>
              <a:gd name="connsiteY3" fmla="*/ 33406 h 48768"/>
              <a:gd name="connsiteX4" fmla="*/ 4146 w 24384"/>
              <a:gd name="connsiteY4" fmla="*/ 38283 h 48768"/>
              <a:gd name="connsiteX5" fmla="*/ 3536 w 24384"/>
              <a:gd name="connsiteY5" fmla="*/ 48646 h 48768"/>
              <a:gd name="connsiteX6" fmla="*/ 18166 w 24384"/>
              <a:gd name="connsiteY6" fmla="*/ 43769 h 48768"/>
              <a:gd name="connsiteX7" fmla="*/ 21824 w 24384"/>
              <a:gd name="connsiteY7" fmla="*/ 32187 h 48768"/>
              <a:gd name="connsiteX8" fmla="*/ 19386 w 24384"/>
              <a:gd name="connsiteY8" fmla="*/ 8412 h 4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4" h="48768">
                <a:moveTo>
                  <a:pt x="19386" y="8412"/>
                </a:moveTo>
                <a:lnTo>
                  <a:pt x="7194" y="2926"/>
                </a:lnTo>
                <a:lnTo>
                  <a:pt x="2926" y="29139"/>
                </a:lnTo>
                <a:lnTo>
                  <a:pt x="11461" y="33406"/>
                </a:lnTo>
                <a:lnTo>
                  <a:pt x="4146" y="38283"/>
                </a:lnTo>
                <a:lnTo>
                  <a:pt x="3536" y="48646"/>
                </a:lnTo>
                <a:lnTo>
                  <a:pt x="18166" y="43769"/>
                </a:lnTo>
                <a:lnTo>
                  <a:pt x="21824" y="32187"/>
                </a:lnTo>
                <a:lnTo>
                  <a:pt x="19386" y="841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5731FED9-A108-4EFF-BDC5-C186EE4947BD}"/>
              </a:ext>
            </a:extLst>
          </p:cNvPr>
          <p:cNvSpPr/>
          <p:nvPr/>
        </p:nvSpPr>
        <p:spPr>
          <a:xfrm>
            <a:off x="7922655" y="3337938"/>
            <a:ext cx="26180" cy="52359"/>
          </a:xfrm>
          <a:custGeom>
            <a:avLst/>
            <a:gdLst>
              <a:gd name="connsiteX0" fmla="*/ 27920 w 30480"/>
              <a:gd name="connsiteY0" fmla="*/ 60838 h 60960"/>
              <a:gd name="connsiteX1" fmla="*/ 32797 w 30480"/>
              <a:gd name="connsiteY1" fmla="*/ 37673 h 60960"/>
              <a:gd name="connsiteX2" fmla="*/ 29749 w 30480"/>
              <a:gd name="connsiteY2" fmla="*/ 15118 h 60960"/>
              <a:gd name="connsiteX3" fmla="*/ 18166 w 30480"/>
              <a:gd name="connsiteY3" fmla="*/ 2926 h 60960"/>
              <a:gd name="connsiteX4" fmla="*/ 9632 w 30480"/>
              <a:gd name="connsiteY4" fmla="*/ 7193 h 60960"/>
              <a:gd name="connsiteX5" fmla="*/ 2926 w 30480"/>
              <a:gd name="connsiteY5" fmla="*/ 27310 h 60960"/>
              <a:gd name="connsiteX6" fmla="*/ 7802 w 30480"/>
              <a:gd name="connsiteY6" fmla="*/ 55961 h 60960"/>
              <a:gd name="connsiteX7" fmla="*/ 18776 w 30480"/>
              <a:gd name="connsiteY7" fmla="*/ 63276 h 60960"/>
              <a:gd name="connsiteX8" fmla="*/ 27920 w 30480"/>
              <a:gd name="connsiteY8" fmla="*/ 60838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" h="60960">
                <a:moveTo>
                  <a:pt x="27920" y="60838"/>
                </a:moveTo>
                <a:lnTo>
                  <a:pt x="32797" y="37673"/>
                </a:lnTo>
                <a:lnTo>
                  <a:pt x="29749" y="15118"/>
                </a:lnTo>
                <a:lnTo>
                  <a:pt x="18166" y="2926"/>
                </a:lnTo>
                <a:lnTo>
                  <a:pt x="9632" y="7193"/>
                </a:lnTo>
                <a:lnTo>
                  <a:pt x="2926" y="27310"/>
                </a:lnTo>
                <a:lnTo>
                  <a:pt x="7802" y="55961"/>
                </a:lnTo>
                <a:lnTo>
                  <a:pt x="18776" y="63276"/>
                </a:lnTo>
                <a:lnTo>
                  <a:pt x="27920" y="608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2D64364A-53AE-4E34-9C6A-4DDE3E2AB372}"/>
              </a:ext>
            </a:extLst>
          </p:cNvPr>
          <p:cNvSpPr/>
          <p:nvPr/>
        </p:nvSpPr>
        <p:spPr>
          <a:xfrm>
            <a:off x="7001123" y="2606471"/>
            <a:ext cx="251327" cy="151844"/>
          </a:xfrm>
          <a:custGeom>
            <a:avLst/>
            <a:gdLst>
              <a:gd name="connsiteX0" fmla="*/ 187025 w 292608"/>
              <a:gd name="connsiteY0" fmla="*/ 2926 h 176784"/>
              <a:gd name="connsiteX1" fmla="*/ 174224 w 292608"/>
              <a:gd name="connsiteY1" fmla="*/ 2926 h 176784"/>
              <a:gd name="connsiteX2" fmla="*/ 168128 w 292608"/>
              <a:gd name="connsiteY2" fmla="*/ 12070 h 176784"/>
              <a:gd name="connsiteX3" fmla="*/ 146182 w 292608"/>
              <a:gd name="connsiteY3" fmla="*/ 15728 h 176784"/>
              <a:gd name="connsiteX4" fmla="*/ 136429 w 292608"/>
              <a:gd name="connsiteY4" fmla="*/ 21214 h 176784"/>
              <a:gd name="connsiteX5" fmla="*/ 121798 w 292608"/>
              <a:gd name="connsiteY5" fmla="*/ 12070 h 176784"/>
              <a:gd name="connsiteX6" fmla="*/ 102290 w 292608"/>
              <a:gd name="connsiteY6" fmla="*/ 12070 h 176784"/>
              <a:gd name="connsiteX7" fmla="*/ 82784 w 292608"/>
              <a:gd name="connsiteY7" fmla="*/ 7803 h 176784"/>
              <a:gd name="connsiteX8" fmla="*/ 71201 w 292608"/>
              <a:gd name="connsiteY8" fmla="*/ 15728 h 176784"/>
              <a:gd name="connsiteX9" fmla="*/ 53522 w 292608"/>
              <a:gd name="connsiteY9" fmla="*/ 23653 h 176784"/>
              <a:gd name="connsiteX10" fmla="*/ 41941 w 292608"/>
              <a:gd name="connsiteY10" fmla="*/ 49256 h 176784"/>
              <a:gd name="connsiteX11" fmla="*/ 26090 w 292608"/>
              <a:gd name="connsiteY11" fmla="*/ 75469 h 176784"/>
              <a:gd name="connsiteX12" fmla="*/ 2926 w 292608"/>
              <a:gd name="connsiteY12" fmla="*/ 82174 h 176784"/>
              <a:gd name="connsiteX13" fmla="*/ 20605 w 292608"/>
              <a:gd name="connsiteY13" fmla="*/ 97414 h 176784"/>
              <a:gd name="connsiteX14" fmla="*/ 25481 w 292608"/>
              <a:gd name="connsiteY14" fmla="*/ 108997 h 176784"/>
              <a:gd name="connsiteX15" fmla="*/ 44989 w 292608"/>
              <a:gd name="connsiteY15" fmla="*/ 118141 h 176784"/>
              <a:gd name="connsiteX16" fmla="*/ 49256 w 292608"/>
              <a:gd name="connsiteY16" fmla="*/ 133381 h 176784"/>
              <a:gd name="connsiteX17" fmla="*/ 68153 w 292608"/>
              <a:gd name="connsiteY17" fmla="*/ 144353 h 176784"/>
              <a:gd name="connsiteX18" fmla="*/ 76688 w 292608"/>
              <a:gd name="connsiteY18" fmla="*/ 136429 h 176784"/>
              <a:gd name="connsiteX19" fmla="*/ 85222 w 292608"/>
              <a:gd name="connsiteY19" fmla="*/ 140696 h 176784"/>
              <a:gd name="connsiteX20" fmla="*/ 78517 w 292608"/>
              <a:gd name="connsiteY20" fmla="*/ 147401 h 176784"/>
              <a:gd name="connsiteX21" fmla="*/ 84613 w 292608"/>
              <a:gd name="connsiteY21" fmla="*/ 153497 h 176784"/>
              <a:gd name="connsiteX22" fmla="*/ 95585 w 292608"/>
              <a:gd name="connsiteY22" fmla="*/ 169347 h 176784"/>
              <a:gd name="connsiteX23" fmla="*/ 107168 w 292608"/>
              <a:gd name="connsiteY23" fmla="*/ 166299 h 176784"/>
              <a:gd name="connsiteX24" fmla="*/ 131552 w 292608"/>
              <a:gd name="connsiteY24" fmla="*/ 172395 h 176784"/>
              <a:gd name="connsiteX25" fmla="*/ 177272 w 292608"/>
              <a:gd name="connsiteY25" fmla="*/ 174224 h 176784"/>
              <a:gd name="connsiteX26" fmla="*/ 191293 w 292608"/>
              <a:gd name="connsiteY26" fmla="*/ 164470 h 176784"/>
              <a:gd name="connsiteX27" fmla="*/ 226649 w 292608"/>
              <a:gd name="connsiteY27" fmla="*/ 155936 h 176784"/>
              <a:gd name="connsiteX28" fmla="*/ 251033 w 292608"/>
              <a:gd name="connsiteY28" fmla="*/ 169347 h 176784"/>
              <a:gd name="connsiteX29" fmla="*/ 269321 w 292608"/>
              <a:gd name="connsiteY29" fmla="*/ 173614 h 176784"/>
              <a:gd name="connsiteX30" fmla="*/ 271760 w 292608"/>
              <a:gd name="connsiteY30" fmla="*/ 128504 h 176784"/>
              <a:gd name="connsiteX31" fmla="*/ 281513 w 292608"/>
              <a:gd name="connsiteY31" fmla="*/ 131552 h 176784"/>
              <a:gd name="connsiteX32" fmla="*/ 295534 w 292608"/>
              <a:gd name="connsiteY32" fmla="*/ 123627 h 176784"/>
              <a:gd name="connsiteX33" fmla="*/ 293096 w 292608"/>
              <a:gd name="connsiteY33" fmla="*/ 113873 h 176784"/>
              <a:gd name="connsiteX34" fmla="*/ 278465 w 292608"/>
              <a:gd name="connsiteY34" fmla="*/ 107168 h 176784"/>
              <a:gd name="connsiteX35" fmla="*/ 265054 w 292608"/>
              <a:gd name="connsiteY35" fmla="*/ 113264 h 176784"/>
              <a:gd name="connsiteX36" fmla="*/ 250424 w 292608"/>
              <a:gd name="connsiteY36" fmla="*/ 106558 h 176784"/>
              <a:gd name="connsiteX37" fmla="*/ 242498 w 292608"/>
              <a:gd name="connsiteY37" fmla="*/ 89489 h 176784"/>
              <a:gd name="connsiteX38" fmla="*/ 243718 w 292608"/>
              <a:gd name="connsiteY38" fmla="*/ 73030 h 176784"/>
              <a:gd name="connsiteX39" fmla="*/ 240061 w 292608"/>
              <a:gd name="connsiteY39" fmla="*/ 56571 h 176784"/>
              <a:gd name="connsiteX40" fmla="*/ 219334 w 292608"/>
              <a:gd name="connsiteY40" fmla="*/ 34016 h 176784"/>
              <a:gd name="connsiteX41" fmla="*/ 207752 w 292608"/>
              <a:gd name="connsiteY41" fmla="*/ 18166 h 176784"/>
              <a:gd name="connsiteX42" fmla="*/ 196778 w 292608"/>
              <a:gd name="connsiteY42" fmla="*/ 6584 h 176784"/>
              <a:gd name="connsiteX43" fmla="*/ 187025 w 292608"/>
              <a:gd name="connsiteY43" fmla="*/ 2926 h 17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92608" h="176784">
                <a:moveTo>
                  <a:pt x="187025" y="2926"/>
                </a:moveTo>
                <a:lnTo>
                  <a:pt x="174224" y="2926"/>
                </a:lnTo>
                <a:lnTo>
                  <a:pt x="168128" y="12070"/>
                </a:lnTo>
                <a:lnTo>
                  <a:pt x="146182" y="15728"/>
                </a:lnTo>
                <a:lnTo>
                  <a:pt x="136429" y="21214"/>
                </a:lnTo>
                <a:lnTo>
                  <a:pt x="121798" y="12070"/>
                </a:lnTo>
                <a:lnTo>
                  <a:pt x="102290" y="12070"/>
                </a:lnTo>
                <a:lnTo>
                  <a:pt x="82784" y="7803"/>
                </a:lnTo>
                <a:lnTo>
                  <a:pt x="71201" y="15728"/>
                </a:lnTo>
                <a:lnTo>
                  <a:pt x="53522" y="23653"/>
                </a:lnTo>
                <a:lnTo>
                  <a:pt x="41941" y="49256"/>
                </a:lnTo>
                <a:lnTo>
                  <a:pt x="26090" y="75469"/>
                </a:lnTo>
                <a:lnTo>
                  <a:pt x="2926" y="82174"/>
                </a:lnTo>
                <a:lnTo>
                  <a:pt x="20605" y="97414"/>
                </a:lnTo>
                <a:lnTo>
                  <a:pt x="25481" y="108997"/>
                </a:lnTo>
                <a:lnTo>
                  <a:pt x="44989" y="118141"/>
                </a:lnTo>
                <a:lnTo>
                  <a:pt x="49256" y="133381"/>
                </a:lnTo>
                <a:lnTo>
                  <a:pt x="68153" y="144353"/>
                </a:lnTo>
                <a:lnTo>
                  <a:pt x="76688" y="136429"/>
                </a:lnTo>
                <a:lnTo>
                  <a:pt x="85222" y="140696"/>
                </a:lnTo>
                <a:lnTo>
                  <a:pt x="78517" y="147401"/>
                </a:lnTo>
                <a:lnTo>
                  <a:pt x="84613" y="153497"/>
                </a:lnTo>
                <a:lnTo>
                  <a:pt x="95585" y="169347"/>
                </a:lnTo>
                <a:lnTo>
                  <a:pt x="107168" y="166299"/>
                </a:lnTo>
                <a:lnTo>
                  <a:pt x="131552" y="172395"/>
                </a:lnTo>
                <a:lnTo>
                  <a:pt x="177272" y="174224"/>
                </a:lnTo>
                <a:lnTo>
                  <a:pt x="191293" y="164470"/>
                </a:lnTo>
                <a:lnTo>
                  <a:pt x="226649" y="155936"/>
                </a:lnTo>
                <a:lnTo>
                  <a:pt x="251033" y="169347"/>
                </a:lnTo>
                <a:lnTo>
                  <a:pt x="269321" y="173614"/>
                </a:lnTo>
                <a:lnTo>
                  <a:pt x="271760" y="128504"/>
                </a:lnTo>
                <a:lnTo>
                  <a:pt x="281513" y="131552"/>
                </a:lnTo>
                <a:lnTo>
                  <a:pt x="295534" y="123627"/>
                </a:lnTo>
                <a:lnTo>
                  <a:pt x="293096" y="113873"/>
                </a:lnTo>
                <a:lnTo>
                  <a:pt x="278465" y="107168"/>
                </a:lnTo>
                <a:lnTo>
                  <a:pt x="265054" y="113264"/>
                </a:lnTo>
                <a:lnTo>
                  <a:pt x="250424" y="106558"/>
                </a:lnTo>
                <a:lnTo>
                  <a:pt x="242498" y="89489"/>
                </a:lnTo>
                <a:lnTo>
                  <a:pt x="243718" y="73030"/>
                </a:lnTo>
                <a:lnTo>
                  <a:pt x="240061" y="56571"/>
                </a:lnTo>
                <a:lnTo>
                  <a:pt x="219334" y="34016"/>
                </a:lnTo>
                <a:lnTo>
                  <a:pt x="207752" y="18166"/>
                </a:lnTo>
                <a:lnTo>
                  <a:pt x="196778" y="6584"/>
                </a:lnTo>
                <a:lnTo>
                  <a:pt x="187025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8C1976B3-6687-4C37-BC9A-E8063A57A417}"/>
              </a:ext>
            </a:extLst>
          </p:cNvPr>
          <p:cNvSpPr/>
          <p:nvPr/>
        </p:nvSpPr>
        <p:spPr>
          <a:xfrm>
            <a:off x="6956617" y="1656665"/>
            <a:ext cx="3633769" cy="1183331"/>
          </a:xfrm>
          <a:custGeom>
            <a:avLst/>
            <a:gdLst>
              <a:gd name="connsiteX0" fmla="*/ 1605565 w 4230624"/>
              <a:gd name="connsiteY0" fmla="*/ 65105 h 1377696"/>
              <a:gd name="connsiteX1" fmla="*/ 1578133 w 4230624"/>
              <a:gd name="connsiteY1" fmla="*/ 40721 h 1377696"/>
              <a:gd name="connsiteX2" fmla="*/ 1495226 w 4230624"/>
              <a:gd name="connsiteY2" fmla="*/ 15728 h 1377696"/>
              <a:gd name="connsiteX3" fmla="*/ 1437925 w 4230624"/>
              <a:gd name="connsiteY3" fmla="*/ 2926 h 1377696"/>
              <a:gd name="connsiteX4" fmla="*/ 1400129 w 4230624"/>
              <a:gd name="connsiteY4" fmla="*/ 8412 h 1377696"/>
              <a:gd name="connsiteX5" fmla="*/ 1367821 w 4230624"/>
              <a:gd name="connsiteY5" fmla="*/ 26091 h 1377696"/>
              <a:gd name="connsiteX6" fmla="*/ 1403177 w 4230624"/>
              <a:gd name="connsiteY6" fmla="*/ 30968 h 1377696"/>
              <a:gd name="connsiteX7" fmla="*/ 1443410 w 4230624"/>
              <a:gd name="connsiteY7" fmla="*/ 50475 h 1377696"/>
              <a:gd name="connsiteX8" fmla="*/ 1492178 w 4230624"/>
              <a:gd name="connsiteY8" fmla="*/ 60838 h 1377696"/>
              <a:gd name="connsiteX9" fmla="*/ 1562282 w 4230624"/>
              <a:gd name="connsiteY9" fmla="*/ 68763 h 1377696"/>
              <a:gd name="connsiteX10" fmla="*/ 1605565 w 4230624"/>
              <a:gd name="connsiteY10" fmla="*/ 65105 h 1377696"/>
              <a:gd name="connsiteX11" fmla="*/ 516209 w 4230624"/>
              <a:gd name="connsiteY11" fmla="*/ 20604 h 1377696"/>
              <a:gd name="connsiteX12" fmla="*/ 521696 w 4230624"/>
              <a:gd name="connsiteY12" fmla="*/ 16947 h 1377696"/>
              <a:gd name="connsiteX13" fmla="*/ 486949 w 4230624"/>
              <a:gd name="connsiteY13" fmla="*/ 11460 h 1377696"/>
              <a:gd name="connsiteX14" fmla="*/ 469880 w 4230624"/>
              <a:gd name="connsiteY14" fmla="*/ 15728 h 1377696"/>
              <a:gd name="connsiteX15" fmla="*/ 461954 w 4230624"/>
              <a:gd name="connsiteY15" fmla="*/ 21824 h 1377696"/>
              <a:gd name="connsiteX16" fmla="*/ 452810 w 4230624"/>
              <a:gd name="connsiteY16" fmla="*/ 14508 h 1377696"/>
              <a:gd name="connsiteX17" fmla="*/ 421112 w 4230624"/>
              <a:gd name="connsiteY17" fmla="*/ 15118 h 1377696"/>
              <a:gd name="connsiteX18" fmla="*/ 383317 w 4230624"/>
              <a:gd name="connsiteY18" fmla="*/ 19995 h 1377696"/>
              <a:gd name="connsiteX19" fmla="*/ 430256 w 4230624"/>
              <a:gd name="connsiteY19" fmla="*/ 20604 h 1377696"/>
              <a:gd name="connsiteX20" fmla="*/ 423550 w 4230624"/>
              <a:gd name="connsiteY20" fmla="*/ 28529 h 1377696"/>
              <a:gd name="connsiteX21" fmla="*/ 450373 w 4230624"/>
              <a:gd name="connsiteY21" fmla="*/ 34625 h 1377696"/>
              <a:gd name="connsiteX22" fmla="*/ 472318 w 4230624"/>
              <a:gd name="connsiteY22" fmla="*/ 30358 h 1377696"/>
              <a:gd name="connsiteX23" fmla="*/ 472928 w 4230624"/>
              <a:gd name="connsiteY23" fmla="*/ 26091 h 1377696"/>
              <a:gd name="connsiteX24" fmla="*/ 490606 w 4230624"/>
              <a:gd name="connsiteY24" fmla="*/ 24262 h 1377696"/>
              <a:gd name="connsiteX25" fmla="*/ 516209 w 4230624"/>
              <a:gd name="connsiteY25" fmla="*/ 20604 h 1377696"/>
              <a:gd name="connsiteX26" fmla="*/ 1738457 w 4230624"/>
              <a:gd name="connsiteY26" fmla="*/ 80955 h 1377696"/>
              <a:gd name="connsiteX27" fmla="*/ 1729313 w 4230624"/>
              <a:gd name="connsiteY27" fmla="*/ 69982 h 1377696"/>
              <a:gd name="connsiteX28" fmla="*/ 1653113 w 4230624"/>
              <a:gd name="connsiteY28" fmla="*/ 54132 h 1377696"/>
              <a:gd name="connsiteX29" fmla="*/ 1634825 w 4230624"/>
              <a:gd name="connsiteY29" fmla="*/ 52304 h 1377696"/>
              <a:gd name="connsiteX30" fmla="*/ 1621414 w 4230624"/>
              <a:gd name="connsiteY30" fmla="*/ 55352 h 1377696"/>
              <a:gd name="connsiteX31" fmla="*/ 1628729 w 4230624"/>
              <a:gd name="connsiteY31" fmla="*/ 91928 h 1377696"/>
              <a:gd name="connsiteX32" fmla="*/ 1738457 w 4230624"/>
              <a:gd name="connsiteY32" fmla="*/ 80955 h 1377696"/>
              <a:gd name="connsiteX33" fmla="*/ 1831117 w 4230624"/>
              <a:gd name="connsiteY33" fmla="*/ 119360 h 1377696"/>
              <a:gd name="connsiteX34" fmla="*/ 1775033 w 4230624"/>
              <a:gd name="connsiteY34" fmla="*/ 115092 h 1377696"/>
              <a:gd name="connsiteX35" fmla="*/ 1795760 w 4230624"/>
              <a:gd name="connsiteY35" fmla="*/ 107777 h 1377696"/>
              <a:gd name="connsiteX36" fmla="*/ 1745773 w 4230624"/>
              <a:gd name="connsiteY36" fmla="*/ 98633 h 1377696"/>
              <a:gd name="connsiteX37" fmla="*/ 1708586 w 4230624"/>
              <a:gd name="connsiteY37" fmla="*/ 110216 h 1377696"/>
              <a:gd name="connsiteX38" fmla="*/ 1702490 w 4230624"/>
              <a:gd name="connsiteY38" fmla="*/ 122408 h 1377696"/>
              <a:gd name="connsiteX39" fmla="*/ 1711634 w 4230624"/>
              <a:gd name="connsiteY39" fmla="*/ 135209 h 1377696"/>
              <a:gd name="connsiteX40" fmla="*/ 1669573 w 4230624"/>
              <a:gd name="connsiteY40" fmla="*/ 134600 h 1377696"/>
              <a:gd name="connsiteX41" fmla="*/ 1637264 w 4230624"/>
              <a:gd name="connsiteY41" fmla="*/ 150449 h 1377696"/>
              <a:gd name="connsiteX42" fmla="*/ 1611050 w 4230624"/>
              <a:gd name="connsiteY42" fmla="*/ 143744 h 1377696"/>
              <a:gd name="connsiteX43" fmla="*/ 1554358 w 4230624"/>
              <a:gd name="connsiteY43" fmla="*/ 146792 h 1377696"/>
              <a:gd name="connsiteX44" fmla="*/ 1556186 w 4230624"/>
              <a:gd name="connsiteY44" fmla="*/ 154716 h 1377696"/>
              <a:gd name="connsiteX45" fmla="*/ 1500104 w 4230624"/>
              <a:gd name="connsiteY45" fmla="*/ 158984 h 1377696"/>
              <a:gd name="connsiteX46" fmla="*/ 1470233 w 4230624"/>
              <a:gd name="connsiteY46" fmla="*/ 173614 h 1377696"/>
              <a:gd name="connsiteX47" fmla="*/ 1444630 w 4230624"/>
              <a:gd name="connsiteY47" fmla="*/ 174833 h 1377696"/>
              <a:gd name="connsiteX48" fmla="*/ 1437314 w 4230624"/>
              <a:gd name="connsiteY48" fmla="*/ 194950 h 1377696"/>
              <a:gd name="connsiteX49" fmla="*/ 1470842 w 4230624"/>
              <a:gd name="connsiteY49" fmla="*/ 210800 h 1377696"/>
              <a:gd name="connsiteX50" fmla="*/ 1423904 w 4230624"/>
              <a:gd name="connsiteY50" fmla="*/ 215067 h 1377696"/>
              <a:gd name="connsiteX51" fmla="*/ 1365992 w 4230624"/>
              <a:gd name="connsiteY51" fmla="*/ 213238 h 1377696"/>
              <a:gd name="connsiteX52" fmla="*/ 1330634 w 4230624"/>
              <a:gd name="connsiteY52" fmla="*/ 219944 h 1377696"/>
              <a:gd name="connsiteX53" fmla="*/ 1359896 w 4230624"/>
              <a:gd name="connsiteY53" fmla="*/ 252862 h 1377696"/>
              <a:gd name="connsiteX54" fmla="*/ 1401958 w 4230624"/>
              <a:gd name="connsiteY54" fmla="*/ 279075 h 1377696"/>
              <a:gd name="connsiteX55" fmla="*/ 1343437 w 4230624"/>
              <a:gd name="connsiteY55" fmla="*/ 260787 h 1377696"/>
              <a:gd name="connsiteX56" fmla="*/ 1295278 w 4230624"/>
              <a:gd name="connsiteY56" fmla="*/ 262616 h 1377696"/>
              <a:gd name="connsiteX57" fmla="*/ 1264189 w 4230624"/>
              <a:gd name="connsiteY57" fmla="*/ 274808 h 1377696"/>
              <a:gd name="connsiteX58" fmla="*/ 1291621 w 4230624"/>
              <a:gd name="connsiteY58" fmla="*/ 297973 h 1377696"/>
              <a:gd name="connsiteX59" fmla="*/ 1261750 w 4230624"/>
              <a:gd name="connsiteY59" fmla="*/ 291877 h 1377696"/>
              <a:gd name="connsiteX60" fmla="*/ 1248949 w 4230624"/>
              <a:gd name="connsiteY60" fmla="*/ 261396 h 1377696"/>
              <a:gd name="connsiteX61" fmla="*/ 1223345 w 4230624"/>
              <a:gd name="connsiteY61" fmla="*/ 244328 h 1377696"/>
              <a:gd name="connsiteX62" fmla="*/ 1212373 w 4230624"/>
              <a:gd name="connsiteY62" fmla="*/ 244937 h 1377696"/>
              <a:gd name="connsiteX63" fmla="*/ 1234318 w 4230624"/>
              <a:gd name="connsiteY63" fmla="*/ 267493 h 1377696"/>
              <a:gd name="connsiteX64" fmla="*/ 1206277 w 4230624"/>
              <a:gd name="connsiteY64" fmla="*/ 288829 h 1377696"/>
              <a:gd name="connsiteX65" fmla="*/ 1255654 w 4230624"/>
              <a:gd name="connsiteY65" fmla="*/ 314432 h 1377696"/>
              <a:gd name="connsiteX66" fmla="*/ 1258093 w 4230624"/>
              <a:gd name="connsiteY66" fmla="*/ 347350 h 1377696"/>
              <a:gd name="connsiteX67" fmla="*/ 1275770 w 4230624"/>
              <a:gd name="connsiteY67" fmla="*/ 365029 h 1377696"/>
              <a:gd name="connsiteX68" fmla="*/ 1304422 w 4230624"/>
              <a:gd name="connsiteY68" fmla="*/ 368077 h 1377696"/>
              <a:gd name="connsiteX69" fmla="*/ 1306861 w 4230624"/>
              <a:gd name="connsiteY69" fmla="*/ 389413 h 1377696"/>
              <a:gd name="connsiteX70" fmla="*/ 1333682 w 4230624"/>
              <a:gd name="connsiteY70" fmla="*/ 408310 h 1377696"/>
              <a:gd name="connsiteX71" fmla="*/ 1322101 w 4230624"/>
              <a:gd name="connsiteY71" fmla="*/ 424160 h 1377696"/>
              <a:gd name="connsiteX72" fmla="*/ 1325149 w 4230624"/>
              <a:gd name="connsiteY72" fmla="*/ 440619 h 1377696"/>
              <a:gd name="connsiteX73" fmla="*/ 1302593 w 4230624"/>
              <a:gd name="connsiteY73" fmla="*/ 449153 h 1377696"/>
              <a:gd name="connsiteX74" fmla="*/ 1299545 w 4230624"/>
              <a:gd name="connsiteY74" fmla="*/ 461345 h 1377696"/>
              <a:gd name="connsiteX75" fmla="*/ 1267237 w 4230624"/>
              <a:gd name="connsiteY75" fmla="*/ 456469 h 1377696"/>
              <a:gd name="connsiteX76" fmla="*/ 1288573 w 4230624"/>
              <a:gd name="connsiteY76" fmla="*/ 408920 h 1377696"/>
              <a:gd name="connsiteX77" fmla="*/ 1285525 w 4230624"/>
              <a:gd name="connsiteY77" fmla="*/ 386974 h 1377696"/>
              <a:gd name="connsiteX78" fmla="*/ 1244681 w 4230624"/>
              <a:gd name="connsiteY78" fmla="*/ 366857 h 1377696"/>
              <a:gd name="connsiteX79" fmla="*/ 1221517 w 4230624"/>
              <a:gd name="connsiteY79" fmla="*/ 322357 h 1377696"/>
              <a:gd name="connsiteX80" fmla="*/ 1198961 w 4230624"/>
              <a:gd name="connsiteY80" fmla="*/ 299801 h 1377696"/>
              <a:gd name="connsiteX81" fmla="*/ 1177016 w 4230624"/>
              <a:gd name="connsiteY81" fmla="*/ 290048 h 1377696"/>
              <a:gd name="connsiteX82" fmla="*/ 1181893 w 4230624"/>
              <a:gd name="connsiteY82" fmla="*/ 264445 h 1377696"/>
              <a:gd name="connsiteX83" fmla="*/ 1164214 w 4230624"/>
              <a:gd name="connsiteY83" fmla="*/ 246766 h 1377696"/>
              <a:gd name="connsiteX84" fmla="*/ 1095329 w 4230624"/>
              <a:gd name="connsiteY84" fmla="*/ 238232 h 1377696"/>
              <a:gd name="connsiteX85" fmla="*/ 1082528 w 4230624"/>
              <a:gd name="connsiteY85" fmla="*/ 244328 h 1377696"/>
              <a:gd name="connsiteX86" fmla="*/ 1085576 w 4230624"/>
              <a:gd name="connsiteY86" fmla="*/ 272979 h 1377696"/>
              <a:gd name="connsiteX87" fmla="*/ 1059362 w 4230624"/>
              <a:gd name="connsiteY87" fmla="*/ 301630 h 1377696"/>
              <a:gd name="connsiteX88" fmla="*/ 1066678 w 4230624"/>
              <a:gd name="connsiteY88" fmla="*/ 311993 h 1377696"/>
              <a:gd name="connsiteX89" fmla="*/ 1095329 w 4230624"/>
              <a:gd name="connsiteY89" fmla="*/ 336987 h 1377696"/>
              <a:gd name="connsiteX90" fmla="*/ 1095938 w 4230624"/>
              <a:gd name="connsiteY90" fmla="*/ 352837 h 1377696"/>
              <a:gd name="connsiteX91" fmla="*/ 1128248 w 4230624"/>
              <a:gd name="connsiteY91" fmla="*/ 355885 h 1377696"/>
              <a:gd name="connsiteX92" fmla="*/ 1133125 w 4230624"/>
              <a:gd name="connsiteY92" fmla="*/ 362590 h 1377696"/>
              <a:gd name="connsiteX93" fmla="*/ 1168481 w 4230624"/>
              <a:gd name="connsiteY93" fmla="*/ 380269 h 1377696"/>
              <a:gd name="connsiteX94" fmla="*/ 1162385 w 4230624"/>
              <a:gd name="connsiteY94" fmla="*/ 397337 h 1377696"/>
              <a:gd name="connsiteX95" fmla="*/ 1049609 w 4230624"/>
              <a:gd name="connsiteY95" fmla="*/ 360152 h 1377696"/>
              <a:gd name="connsiteX96" fmla="*/ 1009376 w 4230624"/>
              <a:gd name="connsiteY96" fmla="*/ 349789 h 1377696"/>
              <a:gd name="connsiteX97" fmla="*/ 931346 w 4230624"/>
              <a:gd name="connsiteY97" fmla="*/ 340035 h 1377696"/>
              <a:gd name="connsiteX98" fmla="*/ 924032 w 4230624"/>
              <a:gd name="connsiteY98" fmla="*/ 350398 h 1377696"/>
              <a:gd name="connsiteX99" fmla="*/ 959998 w 4230624"/>
              <a:gd name="connsiteY99" fmla="*/ 369296 h 1377696"/>
              <a:gd name="connsiteX100" fmla="*/ 943538 w 4230624"/>
              <a:gd name="connsiteY100" fmla="*/ 391241 h 1377696"/>
              <a:gd name="connsiteX101" fmla="*/ 904525 w 4230624"/>
              <a:gd name="connsiteY101" fmla="*/ 371734 h 1377696"/>
              <a:gd name="connsiteX102" fmla="*/ 874045 w 4230624"/>
              <a:gd name="connsiteY102" fmla="*/ 385145 h 1377696"/>
              <a:gd name="connsiteX103" fmla="*/ 827714 w 4230624"/>
              <a:gd name="connsiteY103" fmla="*/ 385755 h 1377696"/>
              <a:gd name="connsiteX104" fmla="*/ 814913 w 4230624"/>
              <a:gd name="connsiteY104" fmla="*/ 397337 h 1377696"/>
              <a:gd name="connsiteX105" fmla="*/ 782605 w 4230624"/>
              <a:gd name="connsiteY105" fmla="*/ 393680 h 1377696"/>
              <a:gd name="connsiteX106" fmla="*/ 797845 w 4230624"/>
              <a:gd name="connsiteY106" fmla="*/ 373563 h 1377696"/>
              <a:gd name="connsiteX107" fmla="*/ 778337 w 4230624"/>
              <a:gd name="connsiteY107" fmla="*/ 372344 h 1377696"/>
              <a:gd name="connsiteX108" fmla="*/ 703357 w 4230624"/>
              <a:gd name="connsiteY108" fmla="*/ 400385 h 1377696"/>
              <a:gd name="connsiteX109" fmla="*/ 657026 w 4230624"/>
              <a:gd name="connsiteY109" fmla="*/ 416235 h 1377696"/>
              <a:gd name="connsiteX110" fmla="*/ 659465 w 4230624"/>
              <a:gd name="connsiteY110" fmla="*/ 437571 h 1377696"/>
              <a:gd name="connsiteX111" fmla="*/ 622889 w 4230624"/>
              <a:gd name="connsiteY111" fmla="*/ 444886 h 1377696"/>
              <a:gd name="connsiteX112" fmla="*/ 598505 w 4230624"/>
              <a:gd name="connsiteY112" fmla="*/ 433304 h 1377696"/>
              <a:gd name="connsiteX113" fmla="*/ 591190 w 4230624"/>
              <a:gd name="connsiteY113" fmla="*/ 415016 h 1377696"/>
              <a:gd name="connsiteX114" fmla="*/ 621670 w 4230624"/>
              <a:gd name="connsiteY114" fmla="*/ 410749 h 1377696"/>
              <a:gd name="connsiteX115" fmla="*/ 599725 w 4230624"/>
              <a:gd name="connsiteY115" fmla="*/ 392461 h 1377696"/>
              <a:gd name="connsiteX116" fmla="*/ 525353 w 4230624"/>
              <a:gd name="connsiteY116" fmla="*/ 381488 h 1377696"/>
              <a:gd name="connsiteX117" fmla="*/ 551566 w 4230624"/>
              <a:gd name="connsiteY117" fmla="*/ 402214 h 1377696"/>
              <a:gd name="connsiteX118" fmla="*/ 546689 w 4230624"/>
              <a:gd name="connsiteY118" fmla="*/ 421721 h 1377696"/>
              <a:gd name="connsiteX119" fmla="*/ 575341 w 4230624"/>
              <a:gd name="connsiteY119" fmla="*/ 441838 h 1377696"/>
              <a:gd name="connsiteX120" fmla="*/ 568634 w 4230624"/>
              <a:gd name="connsiteY120" fmla="*/ 465003 h 1377696"/>
              <a:gd name="connsiteX121" fmla="*/ 540593 w 4230624"/>
              <a:gd name="connsiteY121" fmla="*/ 453421 h 1377696"/>
              <a:gd name="connsiteX122" fmla="*/ 516209 w 4230624"/>
              <a:gd name="connsiteY122" fmla="*/ 451592 h 1377696"/>
              <a:gd name="connsiteX123" fmla="*/ 467441 w 4230624"/>
              <a:gd name="connsiteY123" fmla="*/ 484510 h 1377696"/>
              <a:gd name="connsiteX124" fmla="*/ 493045 w 4230624"/>
              <a:gd name="connsiteY124" fmla="*/ 509504 h 1377696"/>
              <a:gd name="connsiteX125" fmla="*/ 473537 w 4230624"/>
              <a:gd name="connsiteY125" fmla="*/ 518038 h 1377696"/>
              <a:gd name="connsiteX126" fmla="*/ 404042 w 4230624"/>
              <a:gd name="connsiteY126" fmla="*/ 496702 h 1377696"/>
              <a:gd name="connsiteX127" fmla="*/ 391241 w 4230624"/>
              <a:gd name="connsiteY127" fmla="*/ 509504 h 1377696"/>
              <a:gd name="connsiteX128" fmla="*/ 411358 w 4230624"/>
              <a:gd name="connsiteY128" fmla="*/ 524134 h 1377696"/>
              <a:gd name="connsiteX129" fmla="*/ 412577 w 4230624"/>
              <a:gd name="connsiteY129" fmla="*/ 540593 h 1377696"/>
              <a:gd name="connsiteX130" fmla="*/ 389413 w 4230624"/>
              <a:gd name="connsiteY130" fmla="*/ 532059 h 1377696"/>
              <a:gd name="connsiteX131" fmla="*/ 352837 w 4230624"/>
              <a:gd name="connsiteY131" fmla="*/ 521696 h 1377696"/>
              <a:gd name="connsiteX132" fmla="*/ 341254 w 4230624"/>
              <a:gd name="connsiteY132" fmla="*/ 486339 h 1377696"/>
              <a:gd name="connsiteX133" fmla="*/ 335158 w 4230624"/>
              <a:gd name="connsiteY133" fmla="*/ 470489 h 1377696"/>
              <a:gd name="connsiteX134" fmla="*/ 286390 w 4230624"/>
              <a:gd name="connsiteY134" fmla="*/ 446105 h 1377696"/>
              <a:gd name="connsiteX135" fmla="*/ 304069 w 4230624"/>
              <a:gd name="connsiteY135" fmla="*/ 441838 h 1377696"/>
              <a:gd name="connsiteX136" fmla="*/ 426598 w 4230624"/>
              <a:gd name="connsiteY136" fmla="*/ 467441 h 1377696"/>
              <a:gd name="connsiteX137" fmla="*/ 465613 w 4230624"/>
              <a:gd name="connsiteY137" fmla="*/ 458297 h 1377696"/>
              <a:gd name="connsiteX138" fmla="*/ 488168 w 4230624"/>
              <a:gd name="connsiteY138" fmla="*/ 440619 h 1377696"/>
              <a:gd name="connsiteX139" fmla="*/ 478414 w 4230624"/>
              <a:gd name="connsiteY139" fmla="*/ 418673 h 1377696"/>
              <a:gd name="connsiteX140" fmla="*/ 454030 w 4230624"/>
              <a:gd name="connsiteY140" fmla="*/ 402824 h 1377696"/>
              <a:gd name="connsiteX141" fmla="*/ 346741 w 4230624"/>
              <a:gd name="connsiteY141" fmla="*/ 365638 h 1377696"/>
              <a:gd name="connsiteX142" fmla="*/ 276026 w 4230624"/>
              <a:gd name="connsiteY142" fmla="*/ 357713 h 1377696"/>
              <a:gd name="connsiteX143" fmla="*/ 229697 w 4230624"/>
              <a:gd name="connsiteY143" fmla="*/ 338206 h 1377696"/>
              <a:gd name="connsiteX144" fmla="*/ 207752 w 4230624"/>
              <a:gd name="connsiteY144" fmla="*/ 349179 h 1377696"/>
              <a:gd name="connsiteX145" fmla="*/ 207752 w 4230624"/>
              <a:gd name="connsiteY145" fmla="*/ 349179 h 1377696"/>
              <a:gd name="connsiteX146" fmla="*/ 168737 w 4230624"/>
              <a:gd name="connsiteY146" fmla="*/ 362590 h 1377696"/>
              <a:gd name="connsiteX147" fmla="*/ 149230 w 4230624"/>
              <a:gd name="connsiteY147" fmla="*/ 365638 h 1377696"/>
              <a:gd name="connsiteX148" fmla="*/ 151669 w 4230624"/>
              <a:gd name="connsiteY148" fmla="*/ 388193 h 1377696"/>
              <a:gd name="connsiteX149" fmla="*/ 195560 w 4230624"/>
              <a:gd name="connsiteY149" fmla="*/ 410749 h 1377696"/>
              <a:gd name="connsiteX150" fmla="*/ 178490 w 4230624"/>
              <a:gd name="connsiteY150" fmla="*/ 435742 h 1377696"/>
              <a:gd name="connsiteX151" fmla="*/ 217505 w 4230624"/>
              <a:gd name="connsiteY151" fmla="*/ 474147 h 1377696"/>
              <a:gd name="connsiteX152" fmla="*/ 207142 w 4230624"/>
              <a:gd name="connsiteY152" fmla="*/ 503408 h 1377696"/>
              <a:gd name="connsiteX153" fmla="*/ 237013 w 4230624"/>
              <a:gd name="connsiteY153" fmla="*/ 528401 h 1377696"/>
              <a:gd name="connsiteX154" fmla="*/ 231526 w 4230624"/>
              <a:gd name="connsiteY154" fmla="*/ 550957 h 1377696"/>
              <a:gd name="connsiteX155" fmla="*/ 276026 w 4230624"/>
              <a:gd name="connsiteY155" fmla="*/ 574731 h 1377696"/>
              <a:gd name="connsiteX156" fmla="*/ 270541 w 4230624"/>
              <a:gd name="connsiteY156" fmla="*/ 592409 h 1377696"/>
              <a:gd name="connsiteX157" fmla="*/ 250424 w 4230624"/>
              <a:gd name="connsiteY157" fmla="*/ 612526 h 1377696"/>
              <a:gd name="connsiteX158" fmla="*/ 202265 w 4230624"/>
              <a:gd name="connsiteY158" fmla="*/ 657637 h 1377696"/>
              <a:gd name="connsiteX159" fmla="*/ 202265 w 4230624"/>
              <a:gd name="connsiteY159" fmla="*/ 657637 h 1377696"/>
              <a:gd name="connsiteX160" fmla="*/ 234574 w 4230624"/>
              <a:gd name="connsiteY160" fmla="*/ 674705 h 1377696"/>
              <a:gd name="connsiteX161" fmla="*/ 207142 w 4230624"/>
              <a:gd name="connsiteY161" fmla="*/ 694213 h 1377696"/>
              <a:gd name="connsiteX162" fmla="*/ 207142 w 4230624"/>
              <a:gd name="connsiteY162" fmla="*/ 694213 h 1377696"/>
              <a:gd name="connsiteX163" fmla="*/ 212629 w 4230624"/>
              <a:gd name="connsiteY163" fmla="*/ 700309 h 1377696"/>
              <a:gd name="connsiteX164" fmla="*/ 196778 w 4230624"/>
              <a:gd name="connsiteY164" fmla="*/ 721035 h 1377696"/>
              <a:gd name="connsiteX165" fmla="*/ 212018 w 4230624"/>
              <a:gd name="connsiteY165" fmla="*/ 754563 h 1377696"/>
              <a:gd name="connsiteX166" fmla="*/ 202265 w 4230624"/>
              <a:gd name="connsiteY166" fmla="*/ 766145 h 1377696"/>
              <a:gd name="connsiteX167" fmla="*/ 216896 w 4230624"/>
              <a:gd name="connsiteY167" fmla="*/ 774680 h 1377696"/>
              <a:gd name="connsiteX168" fmla="*/ 222992 w 4230624"/>
              <a:gd name="connsiteY168" fmla="*/ 791749 h 1377696"/>
              <a:gd name="connsiteX169" fmla="*/ 235793 w 4230624"/>
              <a:gd name="connsiteY169" fmla="*/ 813694 h 1377696"/>
              <a:gd name="connsiteX170" fmla="*/ 267493 w 4230624"/>
              <a:gd name="connsiteY170" fmla="*/ 822838 h 1377696"/>
              <a:gd name="connsiteX171" fmla="*/ 273589 w 4230624"/>
              <a:gd name="connsiteY171" fmla="*/ 831373 h 1377696"/>
              <a:gd name="connsiteX172" fmla="*/ 287609 w 4230624"/>
              <a:gd name="connsiteY172" fmla="*/ 827105 h 1377696"/>
              <a:gd name="connsiteX173" fmla="*/ 316870 w 4230624"/>
              <a:gd name="connsiteY173" fmla="*/ 835640 h 1377696"/>
              <a:gd name="connsiteX174" fmla="*/ 322966 w 4230624"/>
              <a:gd name="connsiteY174" fmla="*/ 853318 h 1377696"/>
              <a:gd name="connsiteX175" fmla="*/ 319309 w 4230624"/>
              <a:gd name="connsiteY175" fmla="*/ 863072 h 1377696"/>
              <a:gd name="connsiteX176" fmla="*/ 341864 w 4230624"/>
              <a:gd name="connsiteY176" fmla="*/ 886846 h 1377696"/>
              <a:gd name="connsiteX177" fmla="*/ 355274 w 4230624"/>
              <a:gd name="connsiteY177" fmla="*/ 893552 h 1377696"/>
              <a:gd name="connsiteX178" fmla="*/ 354665 w 4230624"/>
              <a:gd name="connsiteY178" fmla="*/ 900257 h 1377696"/>
              <a:gd name="connsiteX179" fmla="*/ 375392 w 4230624"/>
              <a:gd name="connsiteY179" fmla="*/ 906963 h 1377696"/>
              <a:gd name="connsiteX180" fmla="*/ 385754 w 4230624"/>
              <a:gd name="connsiteY180" fmla="*/ 916717 h 1377696"/>
              <a:gd name="connsiteX181" fmla="*/ 376001 w 4230624"/>
              <a:gd name="connsiteY181" fmla="*/ 924641 h 1377696"/>
              <a:gd name="connsiteX182" fmla="*/ 352226 w 4230624"/>
              <a:gd name="connsiteY182" fmla="*/ 923422 h 1377696"/>
              <a:gd name="connsiteX183" fmla="*/ 347350 w 4230624"/>
              <a:gd name="connsiteY183" fmla="*/ 927080 h 1377696"/>
              <a:gd name="connsiteX184" fmla="*/ 356494 w 4230624"/>
              <a:gd name="connsiteY184" fmla="*/ 939272 h 1377696"/>
              <a:gd name="connsiteX185" fmla="*/ 368686 w 4230624"/>
              <a:gd name="connsiteY185" fmla="*/ 963046 h 1377696"/>
              <a:gd name="connsiteX186" fmla="*/ 368686 w 4230624"/>
              <a:gd name="connsiteY186" fmla="*/ 963046 h 1377696"/>
              <a:gd name="connsiteX187" fmla="*/ 379658 w 4230624"/>
              <a:gd name="connsiteY187" fmla="*/ 964265 h 1377696"/>
              <a:gd name="connsiteX188" fmla="*/ 385754 w 4230624"/>
              <a:gd name="connsiteY188" fmla="*/ 955731 h 1377696"/>
              <a:gd name="connsiteX189" fmla="*/ 394898 w 4230624"/>
              <a:gd name="connsiteY189" fmla="*/ 957560 h 1377696"/>
              <a:gd name="connsiteX190" fmla="*/ 424160 w 4230624"/>
              <a:gd name="connsiteY190" fmla="*/ 954512 h 1377696"/>
              <a:gd name="connsiteX191" fmla="*/ 447325 w 4230624"/>
              <a:gd name="connsiteY191" fmla="*/ 975238 h 1377696"/>
              <a:gd name="connsiteX192" fmla="*/ 441838 w 4230624"/>
              <a:gd name="connsiteY192" fmla="*/ 983163 h 1377696"/>
              <a:gd name="connsiteX193" fmla="*/ 446105 w 4230624"/>
              <a:gd name="connsiteY193" fmla="*/ 994745 h 1377696"/>
              <a:gd name="connsiteX194" fmla="*/ 470489 w 4230624"/>
              <a:gd name="connsiteY194" fmla="*/ 995965 h 1377696"/>
              <a:gd name="connsiteX195" fmla="*/ 483901 w 4230624"/>
              <a:gd name="connsiteY195" fmla="*/ 1012424 h 1377696"/>
              <a:gd name="connsiteX196" fmla="*/ 485120 w 4230624"/>
              <a:gd name="connsiteY196" fmla="*/ 1019739 h 1377696"/>
              <a:gd name="connsiteX197" fmla="*/ 525353 w 4230624"/>
              <a:gd name="connsiteY197" fmla="*/ 1033150 h 1377696"/>
              <a:gd name="connsiteX198" fmla="*/ 546689 w 4230624"/>
              <a:gd name="connsiteY198" fmla="*/ 1027054 h 1377696"/>
              <a:gd name="connsiteX199" fmla="*/ 568634 w 4230624"/>
              <a:gd name="connsiteY199" fmla="*/ 1044733 h 1377696"/>
              <a:gd name="connsiteX200" fmla="*/ 586313 w 4230624"/>
              <a:gd name="connsiteY200" fmla="*/ 1044123 h 1377696"/>
              <a:gd name="connsiteX201" fmla="*/ 632642 w 4230624"/>
              <a:gd name="connsiteY201" fmla="*/ 1056315 h 1377696"/>
              <a:gd name="connsiteX202" fmla="*/ 635081 w 4230624"/>
              <a:gd name="connsiteY202" fmla="*/ 1067897 h 1377696"/>
              <a:gd name="connsiteX203" fmla="*/ 627157 w 4230624"/>
              <a:gd name="connsiteY203" fmla="*/ 1087404 h 1377696"/>
              <a:gd name="connsiteX204" fmla="*/ 638129 w 4230624"/>
              <a:gd name="connsiteY204" fmla="*/ 1108131 h 1377696"/>
              <a:gd name="connsiteX205" fmla="*/ 636301 w 4230624"/>
              <a:gd name="connsiteY205" fmla="*/ 1120932 h 1377696"/>
              <a:gd name="connsiteX206" fmla="*/ 607649 w 4230624"/>
              <a:gd name="connsiteY206" fmla="*/ 1123980 h 1377696"/>
              <a:gd name="connsiteX207" fmla="*/ 594238 w 4230624"/>
              <a:gd name="connsiteY207" fmla="*/ 1134344 h 1377696"/>
              <a:gd name="connsiteX208" fmla="*/ 596677 w 4230624"/>
              <a:gd name="connsiteY208" fmla="*/ 1151412 h 1377696"/>
              <a:gd name="connsiteX209" fmla="*/ 622280 w 4230624"/>
              <a:gd name="connsiteY209" fmla="*/ 1145316 h 1377696"/>
              <a:gd name="connsiteX210" fmla="*/ 624718 w 4230624"/>
              <a:gd name="connsiteY210" fmla="*/ 1153241 h 1377696"/>
              <a:gd name="connsiteX211" fmla="*/ 583265 w 4230624"/>
              <a:gd name="connsiteY211" fmla="*/ 1169091 h 1377696"/>
              <a:gd name="connsiteX212" fmla="*/ 602773 w 4230624"/>
              <a:gd name="connsiteY212" fmla="*/ 1183721 h 1377696"/>
              <a:gd name="connsiteX213" fmla="*/ 583265 w 4230624"/>
              <a:gd name="connsiteY213" fmla="*/ 1215420 h 1377696"/>
              <a:gd name="connsiteX214" fmla="*/ 562538 w 4230624"/>
              <a:gd name="connsiteY214" fmla="*/ 1221516 h 1377696"/>
              <a:gd name="connsiteX215" fmla="*/ 593018 w 4230624"/>
              <a:gd name="connsiteY215" fmla="*/ 1243462 h 1377696"/>
              <a:gd name="connsiteX216" fmla="*/ 630814 w 4230624"/>
              <a:gd name="connsiteY216" fmla="*/ 1258092 h 1377696"/>
              <a:gd name="connsiteX217" fmla="*/ 675925 w 4230624"/>
              <a:gd name="connsiteY217" fmla="*/ 1289182 h 1377696"/>
              <a:gd name="connsiteX218" fmla="*/ 678973 w 4230624"/>
              <a:gd name="connsiteY218" fmla="*/ 1284915 h 1377696"/>
              <a:gd name="connsiteX219" fmla="*/ 706405 w 4230624"/>
              <a:gd name="connsiteY219" fmla="*/ 1291620 h 1377696"/>
              <a:gd name="connsiteX220" fmla="*/ 753344 w 4230624"/>
              <a:gd name="connsiteY220" fmla="*/ 1297716 h 1377696"/>
              <a:gd name="connsiteX221" fmla="*/ 799064 w 4230624"/>
              <a:gd name="connsiteY221" fmla="*/ 1315395 h 1377696"/>
              <a:gd name="connsiteX222" fmla="*/ 805769 w 4230624"/>
              <a:gd name="connsiteY222" fmla="*/ 1322710 h 1377696"/>
              <a:gd name="connsiteX223" fmla="*/ 823448 w 4230624"/>
              <a:gd name="connsiteY223" fmla="*/ 1316614 h 1377696"/>
              <a:gd name="connsiteX224" fmla="*/ 854537 w 4230624"/>
              <a:gd name="connsiteY224" fmla="*/ 1324539 h 1377696"/>
              <a:gd name="connsiteX225" fmla="*/ 867338 w 4230624"/>
              <a:gd name="connsiteY225" fmla="*/ 1339779 h 1377696"/>
              <a:gd name="connsiteX226" fmla="*/ 888674 w 4230624"/>
              <a:gd name="connsiteY226" fmla="*/ 1348313 h 1377696"/>
              <a:gd name="connsiteX227" fmla="*/ 897818 w 4230624"/>
              <a:gd name="connsiteY227" fmla="*/ 1349532 h 1377696"/>
              <a:gd name="connsiteX228" fmla="*/ 924032 w 4230624"/>
              <a:gd name="connsiteY228" fmla="*/ 1372697 h 1377696"/>
              <a:gd name="connsiteX229" fmla="*/ 938662 w 4230624"/>
              <a:gd name="connsiteY229" fmla="*/ 1375136 h 1377696"/>
              <a:gd name="connsiteX230" fmla="*/ 941710 w 4230624"/>
              <a:gd name="connsiteY230" fmla="*/ 1365992 h 1377696"/>
              <a:gd name="connsiteX231" fmla="*/ 957560 w 4230624"/>
              <a:gd name="connsiteY231" fmla="*/ 1350752 h 1377696"/>
              <a:gd name="connsiteX232" fmla="*/ 957560 w 4230624"/>
              <a:gd name="connsiteY232" fmla="*/ 1350752 h 1377696"/>
              <a:gd name="connsiteX233" fmla="*/ 913058 w 4230624"/>
              <a:gd name="connsiteY233" fmla="*/ 1306251 h 1377696"/>
              <a:gd name="connsiteX234" fmla="*/ 910621 w 4230624"/>
              <a:gd name="connsiteY234" fmla="*/ 1281257 h 1377696"/>
              <a:gd name="connsiteX235" fmla="*/ 874654 w 4230624"/>
              <a:gd name="connsiteY235" fmla="*/ 1245291 h 1377696"/>
              <a:gd name="connsiteX236" fmla="*/ 895990 w 4230624"/>
              <a:gd name="connsiteY236" fmla="*/ 1206886 h 1377696"/>
              <a:gd name="connsiteX237" fmla="*/ 924032 w 4230624"/>
              <a:gd name="connsiteY237" fmla="*/ 1200180 h 1377696"/>
              <a:gd name="connsiteX238" fmla="*/ 932566 w 4230624"/>
              <a:gd name="connsiteY238" fmla="*/ 1177625 h 1377696"/>
              <a:gd name="connsiteX239" fmla="*/ 915497 w 4230624"/>
              <a:gd name="connsiteY239" fmla="*/ 1171529 h 1377696"/>
              <a:gd name="connsiteX240" fmla="*/ 914278 w 4230624"/>
              <a:gd name="connsiteY240" fmla="*/ 1152022 h 1377696"/>
              <a:gd name="connsiteX241" fmla="*/ 888674 w 4230624"/>
              <a:gd name="connsiteY241" fmla="*/ 1127028 h 1377696"/>
              <a:gd name="connsiteX242" fmla="*/ 866729 w 4230624"/>
              <a:gd name="connsiteY242" fmla="*/ 1128248 h 1377696"/>
              <a:gd name="connsiteX243" fmla="*/ 834421 w 4230624"/>
              <a:gd name="connsiteY243" fmla="*/ 1102035 h 1377696"/>
              <a:gd name="connsiteX244" fmla="*/ 844784 w 4230624"/>
              <a:gd name="connsiteY244" fmla="*/ 1073384 h 1377696"/>
              <a:gd name="connsiteX245" fmla="*/ 834421 w 4230624"/>
              <a:gd name="connsiteY245" fmla="*/ 1066068 h 1377696"/>
              <a:gd name="connsiteX246" fmla="*/ 847222 w 4230624"/>
              <a:gd name="connsiteY246" fmla="*/ 1024616 h 1377696"/>
              <a:gd name="connsiteX247" fmla="*/ 883798 w 4230624"/>
              <a:gd name="connsiteY247" fmla="*/ 1046561 h 1377696"/>
              <a:gd name="connsiteX248" fmla="*/ 879530 w 4230624"/>
              <a:gd name="connsiteY248" fmla="*/ 1018520 h 1377696"/>
              <a:gd name="connsiteX249" fmla="*/ 928909 w 4230624"/>
              <a:gd name="connsiteY249" fmla="*/ 978286 h 1377696"/>
              <a:gd name="connsiteX250" fmla="*/ 974629 w 4230624"/>
              <a:gd name="connsiteY250" fmla="*/ 977067 h 1377696"/>
              <a:gd name="connsiteX251" fmla="*/ 1047170 w 4230624"/>
              <a:gd name="connsiteY251" fmla="*/ 1003280 h 1377696"/>
              <a:gd name="connsiteX252" fmla="*/ 1087405 w 4230624"/>
              <a:gd name="connsiteY252" fmla="*/ 1017910 h 1377696"/>
              <a:gd name="connsiteX253" fmla="*/ 1113617 w 4230624"/>
              <a:gd name="connsiteY253" fmla="*/ 1002670 h 1377696"/>
              <a:gd name="connsiteX254" fmla="*/ 1159946 w 4230624"/>
              <a:gd name="connsiteY254" fmla="*/ 1001451 h 1377696"/>
              <a:gd name="connsiteX255" fmla="*/ 1204448 w 4230624"/>
              <a:gd name="connsiteY255" fmla="*/ 1020958 h 1377696"/>
              <a:gd name="connsiteX256" fmla="*/ 1209325 w 4230624"/>
              <a:gd name="connsiteY256" fmla="*/ 1009985 h 1377696"/>
              <a:gd name="connsiteX257" fmla="*/ 1251386 w 4230624"/>
              <a:gd name="connsiteY257" fmla="*/ 1011814 h 1377696"/>
              <a:gd name="connsiteX258" fmla="*/ 1252606 w 4230624"/>
              <a:gd name="connsiteY258" fmla="*/ 993526 h 1377696"/>
              <a:gd name="connsiteX259" fmla="*/ 1195304 w 4230624"/>
              <a:gd name="connsiteY259" fmla="*/ 967923 h 1377696"/>
              <a:gd name="connsiteX260" fmla="*/ 1217249 w 4230624"/>
              <a:gd name="connsiteY260" fmla="*/ 950245 h 1377696"/>
              <a:gd name="connsiteX261" fmla="*/ 1208105 w 4230624"/>
              <a:gd name="connsiteY261" fmla="*/ 939881 h 1377696"/>
              <a:gd name="connsiteX262" fmla="*/ 1231880 w 4230624"/>
              <a:gd name="connsiteY262" fmla="*/ 930128 h 1377696"/>
              <a:gd name="connsiteX263" fmla="*/ 1201400 w 4230624"/>
              <a:gd name="connsiteY263" fmla="*/ 905134 h 1377696"/>
              <a:gd name="connsiteX264" fmla="*/ 1209934 w 4230624"/>
              <a:gd name="connsiteY264" fmla="*/ 892333 h 1377696"/>
              <a:gd name="connsiteX265" fmla="*/ 1312346 w 4230624"/>
              <a:gd name="connsiteY265" fmla="*/ 879531 h 1377696"/>
              <a:gd name="connsiteX266" fmla="*/ 1322710 w 4230624"/>
              <a:gd name="connsiteY266" fmla="*/ 870387 h 1377696"/>
              <a:gd name="connsiteX267" fmla="*/ 1388546 w 4230624"/>
              <a:gd name="connsiteY267" fmla="*/ 856976 h 1377696"/>
              <a:gd name="connsiteX268" fmla="*/ 1407445 w 4230624"/>
              <a:gd name="connsiteY268" fmla="*/ 841736 h 1377696"/>
              <a:gd name="connsiteX269" fmla="*/ 1462309 w 4230624"/>
              <a:gd name="connsiteY269" fmla="*/ 849661 h 1377696"/>
              <a:gd name="connsiteX270" fmla="*/ 1488521 w 4230624"/>
              <a:gd name="connsiteY270" fmla="*/ 888065 h 1377696"/>
              <a:gd name="connsiteX271" fmla="*/ 1514734 w 4230624"/>
              <a:gd name="connsiteY271" fmla="*/ 878921 h 1377696"/>
              <a:gd name="connsiteX272" fmla="*/ 1557406 w 4230624"/>
              <a:gd name="connsiteY272" fmla="*/ 891723 h 1377696"/>
              <a:gd name="connsiteX273" fmla="*/ 1564721 w 4230624"/>
              <a:gd name="connsiteY273" fmla="*/ 911840 h 1377696"/>
              <a:gd name="connsiteX274" fmla="*/ 1591544 w 4230624"/>
              <a:gd name="connsiteY274" fmla="*/ 909401 h 1377696"/>
              <a:gd name="connsiteX275" fmla="*/ 1647017 w 4230624"/>
              <a:gd name="connsiteY275" fmla="*/ 874654 h 1377696"/>
              <a:gd name="connsiteX276" fmla="*/ 1642141 w 4230624"/>
              <a:gd name="connsiteY276" fmla="*/ 886237 h 1377696"/>
              <a:gd name="connsiteX277" fmla="*/ 1692737 w 4230624"/>
              <a:gd name="connsiteY277" fmla="*/ 914888 h 1377696"/>
              <a:gd name="connsiteX278" fmla="*/ 1803074 w 4230624"/>
              <a:gd name="connsiteY278" fmla="*/ 1009376 h 1377696"/>
              <a:gd name="connsiteX279" fmla="*/ 1809781 w 4230624"/>
              <a:gd name="connsiteY279" fmla="*/ 989259 h 1377696"/>
              <a:gd name="connsiteX280" fmla="*/ 1860377 w 4230624"/>
              <a:gd name="connsiteY280" fmla="*/ 1011205 h 1377696"/>
              <a:gd name="connsiteX281" fmla="*/ 1898173 w 4230624"/>
              <a:gd name="connsiteY281" fmla="*/ 1001451 h 1377696"/>
              <a:gd name="connsiteX282" fmla="*/ 1917680 w 4230624"/>
              <a:gd name="connsiteY282" fmla="*/ 1008157 h 1377696"/>
              <a:gd name="connsiteX283" fmla="*/ 1942673 w 4230624"/>
              <a:gd name="connsiteY283" fmla="*/ 1030102 h 1377696"/>
              <a:gd name="connsiteX284" fmla="*/ 1966448 w 4230624"/>
              <a:gd name="connsiteY284" fmla="*/ 1037417 h 1377696"/>
              <a:gd name="connsiteX285" fmla="*/ 1986565 w 4230624"/>
              <a:gd name="connsiteY285" fmla="*/ 1053267 h 1377696"/>
              <a:gd name="connsiteX286" fmla="*/ 2023141 w 4230624"/>
              <a:gd name="connsiteY286" fmla="*/ 1047780 h 1377696"/>
              <a:gd name="connsiteX287" fmla="*/ 2049353 w 4230624"/>
              <a:gd name="connsiteY287" fmla="*/ 1070945 h 1377696"/>
              <a:gd name="connsiteX288" fmla="*/ 2059717 w 4230624"/>
              <a:gd name="connsiteY288" fmla="*/ 1067897 h 1377696"/>
              <a:gd name="connsiteX289" fmla="*/ 2088368 w 4230624"/>
              <a:gd name="connsiteY289" fmla="*/ 1061801 h 1377696"/>
              <a:gd name="connsiteX290" fmla="*/ 2128601 w 4230624"/>
              <a:gd name="connsiteY290" fmla="*/ 1028883 h 1377696"/>
              <a:gd name="connsiteX291" fmla="*/ 2164568 w 4230624"/>
              <a:gd name="connsiteY291" fmla="*/ 1011205 h 1377696"/>
              <a:gd name="connsiteX292" fmla="*/ 2196877 w 4230624"/>
              <a:gd name="connsiteY292" fmla="*/ 1022787 h 1377696"/>
              <a:gd name="connsiteX293" fmla="*/ 2227966 w 4230624"/>
              <a:gd name="connsiteY293" fmla="*/ 1023397 h 1377696"/>
              <a:gd name="connsiteX294" fmla="*/ 2256617 w 4230624"/>
              <a:gd name="connsiteY294" fmla="*/ 1041075 h 1377696"/>
              <a:gd name="connsiteX295" fmla="*/ 2287097 w 4230624"/>
              <a:gd name="connsiteY295" fmla="*/ 1042294 h 1377696"/>
              <a:gd name="connsiteX296" fmla="*/ 2335256 w 4230624"/>
              <a:gd name="connsiteY296" fmla="*/ 1052048 h 1377696"/>
              <a:gd name="connsiteX297" fmla="*/ 2349886 w 4230624"/>
              <a:gd name="connsiteY297" fmla="*/ 1025835 h 1377696"/>
              <a:gd name="connsiteX298" fmla="*/ 2325502 w 4230624"/>
              <a:gd name="connsiteY298" fmla="*/ 1003889 h 1377696"/>
              <a:gd name="connsiteX299" fmla="*/ 2333427 w 4230624"/>
              <a:gd name="connsiteY299" fmla="*/ 964875 h 1377696"/>
              <a:gd name="connsiteX300" fmla="*/ 2375489 w 4230624"/>
              <a:gd name="connsiteY300" fmla="*/ 980115 h 1377696"/>
              <a:gd name="connsiteX301" fmla="*/ 2404750 w 4230624"/>
              <a:gd name="connsiteY301" fmla="*/ 984992 h 1377696"/>
              <a:gd name="connsiteX302" fmla="*/ 2444984 w 4230624"/>
              <a:gd name="connsiteY302" fmla="*/ 994136 h 1377696"/>
              <a:gd name="connsiteX303" fmla="*/ 2467539 w 4230624"/>
              <a:gd name="connsiteY303" fmla="*/ 1022177 h 1377696"/>
              <a:gd name="connsiteX304" fmla="*/ 2518745 w 4230624"/>
              <a:gd name="connsiteY304" fmla="*/ 1038027 h 1377696"/>
              <a:gd name="connsiteX305" fmla="*/ 2542520 w 4230624"/>
              <a:gd name="connsiteY305" fmla="*/ 1031321 h 1377696"/>
              <a:gd name="connsiteX306" fmla="*/ 2577267 w 4230624"/>
              <a:gd name="connsiteY306" fmla="*/ 1026445 h 1377696"/>
              <a:gd name="connsiteX307" fmla="*/ 2610185 w 4230624"/>
              <a:gd name="connsiteY307" fmla="*/ 1031321 h 1377696"/>
              <a:gd name="connsiteX308" fmla="*/ 2649809 w 4230624"/>
              <a:gd name="connsiteY308" fmla="*/ 1049609 h 1377696"/>
              <a:gd name="connsiteX309" fmla="*/ 2679680 w 4230624"/>
              <a:gd name="connsiteY309" fmla="*/ 1068507 h 1377696"/>
              <a:gd name="connsiteX310" fmla="*/ 2707112 w 4230624"/>
              <a:gd name="connsiteY310" fmla="*/ 1068507 h 1377696"/>
              <a:gd name="connsiteX311" fmla="*/ 2747955 w 4230624"/>
              <a:gd name="connsiteY311" fmla="*/ 1074603 h 1377696"/>
              <a:gd name="connsiteX312" fmla="*/ 2769901 w 4230624"/>
              <a:gd name="connsiteY312" fmla="*/ 1064849 h 1377696"/>
              <a:gd name="connsiteX313" fmla="*/ 2805257 w 4230624"/>
              <a:gd name="connsiteY313" fmla="*/ 1058753 h 1377696"/>
              <a:gd name="connsiteX314" fmla="*/ 2832689 w 4230624"/>
              <a:gd name="connsiteY314" fmla="*/ 1031931 h 1377696"/>
              <a:gd name="connsiteX315" fmla="*/ 2852806 w 4230624"/>
              <a:gd name="connsiteY315" fmla="*/ 1036198 h 1377696"/>
              <a:gd name="connsiteX316" fmla="*/ 2876581 w 4230624"/>
              <a:gd name="connsiteY316" fmla="*/ 1049000 h 1377696"/>
              <a:gd name="connsiteX317" fmla="*/ 2910109 w 4230624"/>
              <a:gd name="connsiteY317" fmla="*/ 1045952 h 1377696"/>
              <a:gd name="connsiteX318" fmla="*/ 2954609 w 4230624"/>
              <a:gd name="connsiteY318" fmla="*/ 1059972 h 1377696"/>
              <a:gd name="connsiteX319" fmla="*/ 2981432 w 4230624"/>
              <a:gd name="connsiteY319" fmla="*/ 1036198 h 1377696"/>
              <a:gd name="connsiteX320" fmla="*/ 2969849 w 4230624"/>
              <a:gd name="connsiteY320" fmla="*/ 1019739 h 1377696"/>
              <a:gd name="connsiteX321" fmla="*/ 2969240 w 4230624"/>
              <a:gd name="connsiteY321" fmla="*/ 980115 h 1377696"/>
              <a:gd name="connsiteX322" fmla="*/ 2976555 w 4230624"/>
              <a:gd name="connsiteY322" fmla="*/ 967923 h 1377696"/>
              <a:gd name="connsiteX323" fmla="*/ 2961315 w 4230624"/>
              <a:gd name="connsiteY323" fmla="*/ 947806 h 1377696"/>
              <a:gd name="connsiteX324" fmla="*/ 2938760 w 4230624"/>
              <a:gd name="connsiteY324" fmla="*/ 938662 h 1377696"/>
              <a:gd name="connsiteX325" fmla="*/ 2949123 w 4230624"/>
              <a:gd name="connsiteY325" fmla="*/ 920374 h 1377696"/>
              <a:gd name="connsiteX326" fmla="*/ 2980213 w 4230624"/>
              <a:gd name="connsiteY326" fmla="*/ 913669 h 1377696"/>
              <a:gd name="connsiteX327" fmla="*/ 3018008 w 4230624"/>
              <a:gd name="connsiteY327" fmla="*/ 912449 h 1377696"/>
              <a:gd name="connsiteX328" fmla="*/ 3069824 w 4230624"/>
              <a:gd name="connsiteY328" fmla="*/ 923422 h 1377696"/>
              <a:gd name="connsiteX329" fmla="*/ 3105790 w 4230624"/>
              <a:gd name="connsiteY329" fmla="*/ 937443 h 1377696"/>
              <a:gd name="connsiteX330" fmla="*/ 3152729 w 4230624"/>
              <a:gd name="connsiteY330" fmla="*/ 974629 h 1377696"/>
              <a:gd name="connsiteX331" fmla="*/ 3175894 w 4230624"/>
              <a:gd name="connsiteY331" fmla="*/ 991088 h 1377696"/>
              <a:gd name="connsiteX332" fmla="*/ 3202717 w 4230624"/>
              <a:gd name="connsiteY332" fmla="*/ 1013643 h 1377696"/>
              <a:gd name="connsiteX333" fmla="*/ 3239902 w 4230624"/>
              <a:gd name="connsiteY333" fmla="*/ 1050828 h 1377696"/>
              <a:gd name="connsiteX334" fmla="*/ 3300253 w 4230624"/>
              <a:gd name="connsiteY334" fmla="*/ 1062411 h 1377696"/>
              <a:gd name="connsiteX335" fmla="*/ 3354507 w 4230624"/>
              <a:gd name="connsiteY335" fmla="*/ 1089843 h 1377696"/>
              <a:gd name="connsiteX336" fmla="*/ 3391083 w 4230624"/>
              <a:gd name="connsiteY336" fmla="*/ 1125200 h 1377696"/>
              <a:gd name="connsiteX337" fmla="*/ 3436803 w 4230624"/>
              <a:gd name="connsiteY337" fmla="*/ 1125200 h 1377696"/>
              <a:gd name="connsiteX338" fmla="*/ 3452653 w 4230624"/>
              <a:gd name="connsiteY338" fmla="*/ 1109960 h 1377696"/>
              <a:gd name="connsiteX339" fmla="*/ 3494715 w 4230624"/>
              <a:gd name="connsiteY339" fmla="*/ 1098987 h 1377696"/>
              <a:gd name="connsiteX340" fmla="*/ 3502640 w 4230624"/>
              <a:gd name="connsiteY340" fmla="*/ 1133124 h 1377696"/>
              <a:gd name="connsiteX341" fmla="*/ 3500201 w 4230624"/>
              <a:gd name="connsiteY341" fmla="*/ 1147145 h 1377696"/>
              <a:gd name="connsiteX342" fmla="*/ 3517270 w 4230624"/>
              <a:gd name="connsiteY342" fmla="*/ 1188598 h 1377696"/>
              <a:gd name="connsiteX343" fmla="*/ 3520928 w 4230624"/>
              <a:gd name="connsiteY343" fmla="*/ 1225174 h 1377696"/>
              <a:gd name="connsiteX344" fmla="*/ 3479475 w 4230624"/>
              <a:gd name="connsiteY344" fmla="*/ 1218468 h 1377696"/>
              <a:gd name="connsiteX345" fmla="*/ 3461797 w 4230624"/>
              <a:gd name="connsiteY345" fmla="*/ 1231880 h 1377696"/>
              <a:gd name="connsiteX346" fmla="*/ 3490448 w 4230624"/>
              <a:gd name="connsiteY346" fmla="*/ 1264188 h 1377696"/>
              <a:gd name="connsiteX347" fmla="*/ 3513613 w 4230624"/>
              <a:gd name="connsiteY347" fmla="*/ 1308689 h 1377696"/>
              <a:gd name="connsiteX348" fmla="*/ 3498373 w 4230624"/>
              <a:gd name="connsiteY348" fmla="*/ 1309299 h 1377696"/>
              <a:gd name="connsiteX349" fmla="*/ 3509955 w 4230624"/>
              <a:gd name="connsiteY349" fmla="*/ 1328196 h 1377696"/>
              <a:gd name="connsiteX350" fmla="*/ 3509955 w 4230624"/>
              <a:gd name="connsiteY350" fmla="*/ 1328196 h 1377696"/>
              <a:gd name="connsiteX351" fmla="*/ 3518489 w 4230624"/>
              <a:gd name="connsiteY351" fmla="*/ 1334902 h 1377696"/>
              <a:gd name="connsiteX352" fmla="*/ 3518489 w 4230624"/>
              <a:gd name="connsiteY352" fmla="*/ 1334902 h 1377696"/>
              <a:gd name="connsiteX353" fmla="*/ 3518489 w 4230624"/>
              <a:gd name="connsiteY353" fmla="*/ 1334902 h 1377696"/>
              <a:gd name="connsiteX354" fmla="*/ 3518489 w 4230624"/>
              <a:gd name="connsiteY354" fmla="*/ 1334902 h 1377696"/>
              <a:gd name="connsiteX355" fmla="*/ 3516051 w 4230624"/>
              <a:gd name="connsiteY355" fmla="*/ 1322710 h 1377696"/>
              <a:gd name="connsiteX356" fmla="*/ 3540435 w 4230624"/>
              <a:gd name="connsiteY356" fmla="*/ 1295278 h 1377696"/>
              <a:gd name="connsiteX357" fmla="*/ 3571525 w 4230624"/>
              <a:gd name="connsiteY357" fmla="*/ 1313566 h 1377696"/>
              <a:gd name="connsiteX358" fmla="*/ 3591032 w 4230624"/>
              <a:gd name="connsiteY358" fmla="*/ 1312956 h 1377696"/>
              <a:gd name="connsiteX359" fmla="*/ 3617854 w 4230624"/>
              <a:gd name="connsiteY359" fmla="*/ 1291011 h 1377696"/>
              <a:gd name="connsiteX360" fmla="*/ 3623950 w 4230624"/>
              <a:gd name="connsiteY360" fmla="*/ 1268456 h 1377696"/>
              <a:gd name="connsiteX361" fmla="*/ 3636752 w 4230624"/>
              <a:gd name="connsiteY361" fmla="*/ 1225174 h 1377696"/>
              <a:gd name="connsiteX362" fmla="*/ 3648334 w 4230624"/>
              <a:gd name="connsiteY362" fmla="*/ 1181283 h 1377696"/>
              <a:gd name="connsiteX363" fmla="*/ 3640409 w 4230624"/>
              <a:gd name="connsiteY363" fmla="*/ 1155070 h 1377696"/>
              <a:gd name="connsiteX364" fmla="*/ 3646505 w 4230624"/>
              <a:gd name="connsiteY364" fmla="*/ 1100206 h 1377696"/>
              <a:gd name="connsiteX365" fmla="*/ 3614806 w 4230624"/>
              <a:gd name="connsiteY365" fmla="*/ 1039856 h 1377696"/>
              <a:gd name="connsiteX366" fmla="*/ 3581278 w 4230624"/>
              <a:gd name="connsiteY366" fmla="*/ 995355 h 1377696"/>
              <a:gd name="connsiteX367" fmla="*/ 3573353 w 4230624"/>
              <a:gd name="connsiteY367" fmla="*/ 957560 h 1377696"/>
              <a:gd name="connsiteX368" fmla="*/ 3544702 w 4230624"/>
              <a:gd name="connsiteY368" fmla="*/ 926470 h 1377696"/>
              <a:gd name="connsiteX369" fmla="*/ 3467283 w 4230624"/>
              <a:gd name="connsiteY369" fmla="*/ 885627 h 1377696"/>
              <a:gd name="connsiteX370" fmla="*/ 3433145 w 4230624"/>
              <a:gd name="connsiteY370" fmla="*/ 883189 h 1377696"/>
              <a:gd name="connsiteX371" fmla="*/ 3431317 w 4230624"/>
              <a:gd name="connsiteY371" fmla="*/ 901477 h 1377696"/>
              <a:gd name="connsiteX372" fmla="*/ 3395960 w 4230624"/>
              <a:gd name="connsiteY372" fmla="*/ 893552 h 1377696"/>
              <a:gd name="connsiteX373" fmla="*/ 3361213 w 4230624"/>
              <a:gd name="connsiteY373" fmla="*/ 870387 h 1377696"/>
              <a:gd name="connsiteX374" fmla="*/ 3312445 w 4230624"/>
              <a:gd name="connsiteY374" fmla="*/ 866120 h 1377696"/>
              <a:gd name="connsiteX375" fmla="*/ 3342315 w 4230624"/>
              <a:gd name="connsiteY375" fmla="*/ 780166 h 1377696"/>
              <a:gd name="connsiteX376" fmla="*/ 3363651 w 4230624"/>
              <a:gd name="connsiteY376" fmla="*/ 710062 h 1377696"/>
              <a:gd name="connsiteX377" fmla="*/ 3443509 w 4230624"/>
              <a:gd name="connsiteY377" fmla="*/ 699089 h 1377696"/>
              <a:gd name="connsiteX378" fmla="*/ 3534339 w 4230624"/>
              <a:gd name="connsiteY378" fmla="*/ 705185 h 1377696"/>
              <a:gd name="connsiteX379" fmla="*/ 3549579 w 4230624"/>
              <a:gd name="connsiteY379" fmla="*/ 688117 h 1377696"/>
              <a:gd name="connsiteX380" fmla="*/ 3597737 w 4230624"/>
              <a:gd name="connsiteY380" fmla="*/ 692993 h 1377696"/>
              <a:gd name="connsiteX381" fmla="*/ 3623950 w 4230624"/>
              <a:gd name="connsiteY381" fmla="*/ 719206 h 1377696"/>
              <a:gd name="connsiteX382" fmla="*/ 3662965 w 4230624"/>
              <a:gd name="connsiteY382" fmla="*/ 715549 h 1377696"/>
              <a:gd name="connsiteX383" fmla="*/ 3714171 w 4230624"/>
              <a:gd name="connsiteY383" fmla="*/ 705795 h 1377696"/>
              <a:gd name="connsiteX384" fmla="*/ 3667232 w 4230624"/>
              <a:gd name="connsiteY384" fmla="*/ 684459 h 1377696"/>
              <a:gd name="connsiteX385" fmla="*/ 3667232 w 4230624"/>
              <a:gd name="connsiteY385" fmla="*/ 624718 h 1377696"/>
              <a:gd name="connsiteX386" fmla="*/ 3722705 w 4230624"/>
              <a:gd name="connsiteY386" fmla="*/ 613136 h 1377696"/>
              <a:gd name="connsiteX387" fmla="*/ 3796467 w 4230624"/>
              <a:gd name="connsiteY387" fmla="*/ 656417 h 1377696"/>
              <a:gd name="connsiteX388" fmla="*/ 3818413 w 4230624"/>
              <a:gd name="connsiteY388" fmla="*/ 617403 h 1377696"/>
              <a:gd name="connsiteX389" fmla="*/ 3798905 w 4230624"/>
              <a:gd name="connsiteY389" fmla="*/ 588752 h 1377696"/>
              <a:gd name="connsiteX390" fmla="*/ 3827557 w 4230624"/>
              <a:gd name="connsiteY390" fmla="*/ 585704 h 1377696"/>
              <a:gd name="connsiteX391" fmla="*/ 3867181 w 4230624"/>
              <a:gd name="connsiteY391" fmla="*/ 635081 h 1377696"/>
              <a:gd name="connsiteX392" fmla="*/ 3852550 w 4230624"/>
              <a:gd name="connsiteY392" fmla="*/ 663123 h 1377696"/>
              <a:gd name="connsiteX393" fmla="*/ 3847673 w 4230624"/>
              <a:gd name="connsiteY393" fmla="*/ 699699 h 1377696"/>
              <a:gd name="connsiteX394" fmla="*/ 3849502 w 4230624"/>
              <a:gd name="connsiteY394" fmla="*/ 745419 h 1377696"/>
              <a:gd name="connsiteX395" fmla="*/ 3814755 w 4230624"/>
              <a:gd name="connsiteY395" fmla="*/ 753344 h 1377696"/>
              <a:gd name="connsiteX396" fmla="*/ 3831824 w 4230624"/>
              <a:gd name="connsiteY396" fmla="*/ 769803 h 1377696"/>
              <a:gd name="connsiteX397" fmla="*/ 3831214 w 4230624"/>
              <a:gd name="connsiteY397" fmla="*/ 791749 h 1377696"/>
              <a:gd name="connsiteX398" fmla="*/ 3870229 w 4230624"/>
              <a:gd name="connsiteY398" fmla="*/ 842345 h 1377696"/>
              <a:gd name="connsiteX399" fmla="*/ 3967765 w 4230624"/>
              <a:gd name="connsiteY399" fmla="*/ 924032 h 1377696"/>
              <a:gd name="connsiteX400" fmla="*/ 4031773 w 4230624"/>
              <a:gd name="connsiteY400" fmla="*/ 977677 h 1377696"/>
              <a:gd name="connsiteX401" fmla="*/ 4066520 w 4230624"/>
              <a:gd name="connsiteY401" fmla="*/ 1003889 h 1377696"/>
              <a:gd name="connsiteX402" fmla="*/ 4076273 w 4230624"/>
              <a:gd name="connsiteY402" fmla="*/ 969142 h 1377696"/>
              <a:gd name="connsiteX403" fmla="*/ 4048841 w 4230624"/>
              <a:gd name="connsiteY403" fmla="*/ 931347 h 1377696"/>
              <a:gd name="connsiteX404" fmla="*/ 4083589 w 4230624"/>
              <a:gd name="connsiteY404" fmla="*/ 922203 h 1377696"/>
              <a:gd name="connsiteX405" fmla="*/ 4050670 w 4230624"/>
              <a:gd name="connsiteY405" fmla="*/ 880141 h 1377696"/>
              <a:gd name="connsiteX406" fmla="*/ 4081150 w 4230624"/>
              <a:gd name="connsiteY406" fmla="*/ 861243 h 1377696"/>
              <a:gd name="connsiteX407" fmla="*/ 4052499 w 4230624"/>
              <a:gd name="connsiteY407" fmla="*/ 845393 h 1377696"/>
              <a:gd name="connsiteX408" fmla="*/ 4031773 w 4230624"/>
              <a:gd name="connsiteY408" fmla="*/ 814913 h 1377696"/>
              <a:gd name="connsiteX409" fmla="*/ 4056766 w 4230624"/>
              <a:gd name="connsiteY409" fmla="*/ 813694 h 1377696"/>
              <a:gd name="connsiteX410" fmla="*/ 4001902 w 4230624"/>
              <a:gd name="connsiteY410" fmla="*/ 761269 h 1377696"/>
              <a:gd name="connsiteX411" fmla="*/ 3961059 w 4230624"/>
              <a:gd name="connsiteY411" fmla="*/ 752734 h 1377696"/>
              <a:gd name="connsiteX412" fmla="*/ 3943381 w 4230624"/>
              <a:gd name="connsiteY412" fmla="*/ 738104 h 1377696"/>
              <a:gd name="connsiteX413" fmla="*/ 3936675 w 4230624"/>
              <a:gd name="connsiteY413" fmla="*/ 703966 h 1377696"/>
              <a:gd name="connsiteX414" fmla="*/ 3917777 w 4230624"/>
              <a:gd name="connsiteY414" fmla="*/ 680192 h 1377696"/>
              <a:gd name="connsiteX415" fmla="*/ 3960449 w 4230624"/>
              <a:gd name="connsiteY415" fmla="*/ 685069 h 1377696"/>
              <a:gd name="connsiteX416" fmla="*/ 3968374 w 4230624"/>
              <a:gd name="connsiteY416" fmla="*/ 669829 h 1377696"/>
              <a:gd name="connsiteX417" fmla="*/ 3997025 w 4230624"/>
              <a:gd name="connsiteY417" fmla="*/ 683240 h 1377696"/>
              <a:gd name="connsiteX418" fmla="*/ 4034211 w 4230624"/>
              <a:gd name="connsiteY418" fmla="*/ 655198 h 1377696"/>
              <a:gd name="connsiteX419" fmla="*/ 4103705 w 4230624"/>
              <a:gd name="connsiteY419" fmla="*/ 679582 h 1377696"/>
              <a:gd name="connsiteX420" fmla="*/ 4093342 w 4230624"/>
              <a:gd name="connsiteY420" fmla="*/ 663733 h 1377696"/>
              <a:gd name="connsiteX421" fmla="*/ 4105534 w 4230624"/>
              <a:gd name="connsiteY421" fmla="*/ 641787 h 1377696"/>
              <a:gd name="connsiteX422" fmla="*/ 4114678 w 4230624"/>
              <a:gd name="connsiteY422" fmla="*/ 617403 h 1377696"/>
              <a:gd name="connsiteX423" fmla="*/ 4133576 w 4230624"/>
              <a:gd name="connsiteY423" fmla="*/ 613136 h 1377696"/>
              <a:gd name="connsiteX424" fmla="*/ 4173200 w 4230624"/>
              <a:gd name="connsiteY424" fmla="*/ 586923 h 1377696"/>
              <a:gd name="connsiteX425" fmla="*/ 4232941 w 4230624"/>
              <a:gd name="connsiteY425" fmla="*/ 594238 h 1377696"/>
              <a:gd name="connsiteX426" fmla="*/ 4227454 w 4230624"/>
              <a:gd name="connsiteY426" fmla="*/ 585094 h 1377696"/>
              <a:gd name="connsiteX427" fmla="*/ 4204289 w 4230624"/>
              <a:gd name="connsiteY427" fmla="*/ 571073 h 1377696"/>
              <a:gd name="connsiteX428" fmla="*/ 4179296 w 4230624"/>
              <a:gd name="connsiteY428" fmla="*/ 561320 h 1377696"/>
              <a:gd name="connsiteX429" fmla="*/ 4123822 w 4230624"/>
              <a:gd name="connsiteY429" fmla="*/ 533278 h 1377696"/>
              <a:gd name="connsiteX430" fmla="*/ 4074445 w 4230624"/>
              <a:gd name="connsiteY430" fmla="*/ 514990 h 1377696"/>
              <a:gd name="connsiteX431" fmla="*/ 4111630 w 4230624"/>
              <a:gd name="connsiteY431" fmla="*/ 517429 h 1377696"/>
              <a:gd name="connsiteX432" fmla="*/ 4123822 w 4230624"/>
              <a:gd name="connsiteY432" fmla="*/ 502189 h 1377696"/>
              <a:gd name="connsiteX433" fmla="*/ 4123822 w 4230624"/>
              <a:gd name="connsiteY433" fmla="*/ 502189 h 1377696"/>
              <a:gd name="connsiteX434" fmla="*/ 3923264 w 4230624"/>
              <a:gd name="connsiteY434" fmla="*/ 368686 h 1377696"/>
              <a:gd name="connsiteX435" fmla="*/ 3865961 w 4230624"/>
              <a:gd name="connsiteY435" fmla="*/ 354665 h 1377696"/>
              <a:gd name="connsiteX436" fmla="*/ 3770254 w 4230624"/>
              <a:gd name="connsiteY436" fmla="*/ 338816 h 1377696"/>
              <a:gd name="connsiteX437" fmla="*/ 3722096 w 4230624"/>
              <a:gd name="connsiteY437" fmla="*/ 340645 h 1377696"/>
              <a:gd name="connsiteX438" fmla="*/ 3629437 w 4230624"/>
              <a:gd name="connsiteY438" fmla="*/ 332110 h 1377696"/>
              <a:gd name="connsiteX439" fmla="*/ 3640409 w 4230624"/>
              <a:gd name="connsiteY439" fmla="*/ 346131 h 1377696"/>
              <a:gd name="connsiteX440" fmla="*/ 3692225 w 4230624"/>
              <a:gd name="connsiteY440" fmla="*/ 366857 h 1377696"/>
              <a:gd name="connsiteX441" fmla="*/ 3676985 w 4230624"/>
              <a:gd name="connsiteY441" fmla="*/ 377830 h 1377696"/>
              <a:gd name="connsiteX442" fmla="*/ 3590422 w 4230624"/>
              <a:gd name="connsiteY442" fmla="*/ 348569 h 1377696"/>
              <a:gd name="connsiteX443" fmla="*/ 3548969 w 4230624"/>
              <a:gd name="connsiteY443" fmla="*/ 352227 h 1377696"/>
              <a:gd name="connsiteX444" fmla="*/ 3492886 w 4230624"/>
              <a:gd name="connsiteY444" fmla="*/ 345521 h 1377696"/>
              <a:gd name="connsiteX445" fmla="*/ 3450214 w 4230624"/>
              <a:gd name="connsiteY445" fmla="*/ 346741 h 1377696"/>
              <a:gd name="connsiteX446" fmla="*/ 3426440 w 4230624"/>
              <a:gd name="connsiteY446" fmla="*/ 353446 h 1377696"/>
              <a:gd name="connsiteX447" fmla="*/ 3382549 w 4230624"/>
              <a:gd name="connsiteY447" fmla="*/ 343693 h 1377696"/>
              <a:gd name="connsiteX448" fmla="*/ 3351459 w 4230624"/>
              <a:gd name="connsiteY448" fmla="*/ 320528 h 1377696"/>
              <a:gd name="connsiteX449" fmla="*/ 3311835 w 4230624"/>
              <a:gd name="connsiteY449" fmla="*/ 307117 h 1377696"/>
              <a:gd name="connsiteX450" fmla="*/ 3255752 w 4230624"/>
              <a:gd name="connsiteY450" fmla="*/ 301630 h 1377696"/>
              <a:gd name="connsiteX451" fmla="*/ 3166141 w 4230624"/>
              <a:gd name="connsiteY451" fmla="*/ 307726 h 1377696"/>
              <a:gd name="connsiteX452" fmla="*/ 3067995 w 4230624"/>
              <a:gd name="connsiteY452" fmla="*/ 283342 h 1377696"/>
              <a:gd name="connsiteX453" fmla="*/ 3020446 w 4230624"/>
              <a:gd name="connsiteY453" fmla="*/ 265054 h 1377696"/>
              <a:gd name="connsiteX454" fmla="*/ 2775997 w 4230624"/>
              <a:gd name="connsiteY454" fmla="*/ 244328 h 1377696"/>
              <a:gd name="connsiteX455" fmla="*/ 2763195 w 4230624"/>
              <a:gd name="connsiteY455" fmla="*/ 257739 h 1377696"/>
              <a:gd name="connsiteX456" fmla="*/ 2819888 w 4230624"/>
              <a:gd name="connsiteY456" fmla="*/ 287000 h 1377696"/>
              <a:gd name="connsiteX457" fmla="*/ 2774168 w 4230624"/>
              <a:gd name="connsiteY457" fmla="*/ 282733 h 1377696"/>
              <a:gd name="connsiteX458" fmla="*/ 2768072 w 4230624"/>
              <a:gd name="connsiteY458" fmla="*/ 291877 h 1377696"/>
              <a:gd name="connsiteX459" fmla="*/ 2708941 w 4230624"/>
              <a:gd name="connsiteY459" fmla="*/ 282123 h 1377696"/>
              <a:gd name="connsiteX460" fmla="*/ 2678461 w 4230624"/>
              <a:gd name="connsiteY460" fmla="*/ 290657 h 1377696"/>
              <a:gd name="connsiteX461" fmla="*/ 2621768 w 4230624"/>
              <a:gd name="connsiteY461" fmla="*/ 276027 h 1377696"/>
              <a:gd name="connsiteX462" fmla="*/ 2640056 w 4230624"/>
              <a:gd name="connsiteY462" fmla="*/ 309555 h 1377696"/>
              <a:gd name="connsiteX463" fmla="*/ 2585801 w 4230624"/>
              <a:gd name="connsiteY463" fmla="*/ 296753 h 1377696"/>
              <a:gd name="connsiteX464" fmla="*/ 2524841 w 4230624"/>
              <a:gd name="connsiteY464" fmla="*/ 271760 h 1377696"/>
              <a:gd name="connsiteX465" fmla="*/ 2522403 w 4230624"/>
              <a:gd name="connsiteY465" fmla="*/ 258348 h 1377696"/>
              <a:gd name="connsiteX466" fmla="*/ 2485827 w 4230624"/>
              <a:gd name="connsiteY466" fmla="*/ 238232 h 1377696"/>
              <a:gd name="connsiteX467" fmla="*/ 2426086 w 4230624"/>
              <a:gd name="connsiteY467" fmla="*/ 222382 h 1377696"/>
              <a:gd name="connsiteX468" fmla="*/ 2388901 w 4230624"/>
              <a:gd name="connsiteY468" fmla="*/ 222382 h 1377696"/>
              <a:gd name="connsiteX469" fmla="*/ 2332208 w 4230624"/>
              <a:gd name="connsiteY469" fmla="*/ 216896 h 1377696"/>
              <a:gd name="connsiteX470" fmla="*/ 2360859 w 4230624"/>
              <a:gd name="connsiteY470" fmla="*/ 240670 h 1377696"/>
              <a:gd name="connsiteX471" fmla="*/ 2256008 w 4230624"/>
              <a:gd name="connsiteY471" fmla="*/ 235793 h 1377696"/>
              <a:gd name="connsiteX472" fmla="*/ 2232233 w 4230624"/>
              <a:gd name="connsiteY472" fmla="*/ 221772 h 1377696"/>
              <a:gd name="connsiteX473" fmla="*/ 2151157 w 4230624"/>
              <a:gd name="connsiteY473" fmla="*/ 216286 h 1377696"/>
              <a:gd name="connsiteX474" fmla="*/ 2118848 w 4230624"/>
              <a:gd name="connsiteY474" fmla="*/ 221163 h 1377696"/>
              <a:gd name="connsiteX475" fmla="*/ 2118238 w 4230624"/>
              <a:gd name="connsiteY475" fmla="*/ 229088 h 1377696"/>
              <a:gd name="connsiteX476" fmla="*/ 2082881 w 4230624"/>
              <a:gd name="connsiteY476" fmla="*/ 209580 h 1377696"/>
              <a:gd name="connsiteX477" fmla="*/ 2068861 w 4230624"/>
              <a:gd name="connsiteY477" fmla="*/ 215067 h 1377696"/>
              <a:gd name="connsiteX478" fmla="*/ 2024969 w 4230624"/>
              <a:gd name="connsiteY478" fmla="*/ 207752 h 1377696"/>
              <a:gd name="connsiteX479" fmla="*/ 1990832 w 4230624"/>
              <a:gd name="connsiteY479" fmla="*/ 203484 h 1377696"/>
              <a:gd name="connsiteX480" fmla="*/ 1997537 w 4230624"/>
              <a:gd name="connsiteY480" fmla="*/ 194340 h 1377696"/>
              <a:gd name="connsiteX481" fmla="*/ 2037770 w 4230624"/>
              <a:gd name="connsiteY481" fmla="*/ 177272 h 1377696"/>
              <a:gd name="connsiteX482" fmla="*/ 2051792 w 4230624"/>
              <a:gd name="connsiteY482" fmla="*/ 168128 h 1377696"/>
              <a:gd name="connsiteX483" fmla="*/ 2037161 w 4230624"/>
              <a:gd name="connsiteY483" fmla="*/ 152888 h 1377696"/>
              <a:gd name="connsiteX484" fmla="*/ 2003633 w 4230624"/>
              <a:gd name="connsiteY484" fmla="*/ 141305 h 1377696"/>
              <a:gd name="connsiteX485" fmla="*/ 1933529 w 4230624"/>
              <a:gd name="connsiteY485" fmla="*/ 127284 h 1377696"/>
              <a:gd name="connsiteX486" fmla="*/ 1867693 w 4230624"/>
              <a:gd name="connsiteY486" fmla="*/ 126675 h 1377696"/>
              <a:gd name="connsiteX487" fmla="*/ 1856110 w 4230624"/>
              <a:gd name="connsiteY487" fmla="*/ 133990 h 1377696"/>
              <a:gd name="connsiteX488" fmla="*/ 1831117 w 4230624"/>
              <a:gd name="connsiteY488" fmla="*/ 119360 h 1377696"/>
              <a:gd name="connsiteX489" fmla="*/ 842345 w 4230624"/>
              <a:gd name="connsiteY489" fmla="*/ 311993 h 1377696"/>
              <a:gd name="connsiteX490" fmla="*/ 781994 w 4230624"/>
              <a:gd name="connsiteY490" fmla="*/ 285781 h 1377696"/>
              <a:gd name="connsiteX491" fmla="*/ 763097 w 4230624"/>
              <a:gd name="connsiteY491" fmla="*/ 259568 h 1377696"/>
              <a:gd name="connsiteX492" fmla="*/ 783214 w 4230624"/>
              <a:gd name="connsiteY492" fmla="*/ 229697 h 1377696"/>
              <a:gd name="connsiteX493" fmla="*/ 800282 w 4230624"/>
              <a:gd name="connsiteY493" fmla="*/ 199217 h 1377696"/>
              <a:gd name="connsiteX494" fmla="*/ 852709 w 4230624"/>
              <a:gd name="connsiteY494" fmla="*/ 170566 h 1377696"/>
              <a:gd name="connsiteX495" fmla="*/ 912449 w 4230624"/>
              <a:gd name="connsiteY495" fmla="*/ 155936 h 1377696"/>
              <a:gd name="connsiteX496" fmla="*/ 981334 w 4230624"/>
              <a:gd name="connsiteY496" fmla="*/ 141305 h 1377696"/>
              <a:gd name="connsiteX497" fmla="*/ 989258 w 4230624"/>
              <a:gd name="connsiteY497" fmla="*/ 132161 h 1377696"/>
              <a:gd name="connsiteX498" fmla="*/ 963656 w 4230624"/>
              <a:gd name="connsiteY498" fmla="*/ 120579 h 1377696"/>
              <a:gd name="connsiteX499" fmla="*/ 923422 w 4230624"/>
              <a:gd name="connsiteY499" fmla="*/ 124236 h 1377696"/>
              <a:gd name="connsiteX500" fmla="*/ 893552 w 4230624"/>
              <a:gd name="connsiteY500" fmla="*/ 135209 h 1377696"/>
              <a:gd name="connsiteX501" fmla="*/ 822229 w 4230624"/>
              <a:gd name="connsiteY501" fmla="*/ 140696 h 1377696"/>
              <a:gd name="connsiteX502" fmla="*/ 760658 w 4230624"/>
              <a:gd name="connsiteY502" fmla="*/ 159593 h 1377696"/>
              <a:gd name="connsiteX503" fmla="*/ 719206 w 4230624"/>
              <a:gd name="connsiteY503" fmla="*/ 176052 h 1377696"/>
              <a:gd name="connsiteX504" fmla="*/ 734446 w 4230624"/>
              <a:gd name="connsiteY504" fmla="*/ 189464 h 1377696"/>
              <a:gd name="connsiteX505" fmla="*/ 694213 w 4230624"/>
              <a:gd name="connsiteY505" fmla="*/ 216286 h 1377696"/>
              <a:gd name="connsiteX506" fmla="*/ 717986 w 4230624"/>
              <a:gd name="connsiteY506" fmla="*/ 220553 h 1377696"/>
              <a:gd name="connsiteX507" fmla="*/ 685069 w 4230624"/>
              <a:gd name="connsiteY507" fmla="*/ 246766 h 1377696"/>
              <a:gd name="connsiteX508" fmla="*/ 694822 w 4230624"/>
              <a:gd name="connsiteY508" fmla="*/ 263835 h 1377696"/>
              <a:gd name="connsiteX509" fmla="*/ 674096 w 4230624"/>
              <a:gd name="connsiteY509" fmla="*/ 270541 h 1377696"/>
              <a:gd name="connsiteX510" fmla="*/ 685678 w 4230624"/>
              <a:gd name="connsiteY510" fmla="*/ 287609 h 1377696"/>
              <a:gd name="connsiteX511" fmla="*/ 733837 w 4230624"/>
              <a:gd name="connsiteY511" fmla="*/ 296144 h 1377696"/>
              <a:gd name="connsiteX512" fmla="*/ 747248 w 4230624"/>
              <a:gd name="connsiteY512" fmla="*/ 310165 h 1377696"/>
              <a:gd name="connsiteX513" fmla="*/ 828934 w 4230624"/>
              <a:gd name="connsiteY513" fmla="*/ 314432 h 1377696"/>
              <a:gd name="connsiteX514" fmla="*/ 842345 w 4230624"/>
              <a:gd name="connsiteY514" fmla="*/ 311993 h 1377696"/>
              <a:gd name="connsiteX515" fmla="*/ 2756489 w 4230624"/>
              <a:gd name="connsiteY515" fmla="*/ 161422 h 1377696"/>
              <a:gd name="connsiteX516" fmla="*/ 2647371 w 4230624"/>
              <a:gd name="connsiteY516" fmla="*/ 145572 h 1377696"/>
              <a:gd name="connsiteX517" fmla="*/ 2585192 w 4230624"/>
              <a:gd name="connsiteY517" fmla="*/ 144353 h 1377696"/>
              <a:gd name="connsiteX518" fmla="*/ 2564465 w 4230624"/>
              <a:gd name="connsiteY518" fmla="*/ 149840 h 1377696"/>
              <a:gd name="connsiteX519" fmla="*/ 2585192 w 4230624"/>
              <a:gd name="connsiteY519" fmla="*/ 170566 h 1377696"/>
              <a:gd name="connsiteX520" fmla="*/ 2660782 w 4230624"/>
              <a:gd name="connsiteY520" fmla="*/ 190073 h 1377696"/>
              <a:gd name="connsiteX521" fmla="*/ 2688214 w 4230624"/>
              <a:gd name="connsiteY521" fmla="*/ 182758 h 1377696"/>
              <a:gd name="connsiteX522" fmla="*/ 2774777 w 4230624"/>
              <a:gd name="connsiteY522" fmla="*/ 183977 h 1377696"/>
              <a:gd name="connsiteX523" fmla="*/ 2756489 w 4230624"/>
              <a:gd name="connsiteY523" fmla="*/ 161422 h 1377696"/>
              <a:gd name="connsiteX524" fmla="*/ 2910109 w 4230624"/>
              <a:gd name="connsiteY524" fmla="*/ 175443 h 1377696"/>
              <a:gd name="connsiteX525" fmla="*/ 2838785 w 4230624"/>
              <a:gd name="connsiteY525" fmla="*/ 167518 h 1377696"/>
              <a:gd name="connsiteX526" fmla="*/ 2788798 w 4230624"/>
              <a:gd name="connsiteY526" fmla="*/ 163251 h 1377696"/>
              <a:gd name="connsiteX527" fmla="*/ 2799161 w 4230624"/>
              <a:gd name="connsiteY527" fmla="*/ 173004 h 1377696"/>
              <a:gd name="connsiteX528" fmla="*/ 2861950 w 4230624"/>
              <a:gd name="connsiteY528" fmla="*/ 185196 h 1377696"/>
              <a:gd name="connsiteX529" fmla="*/ 2903403 w 4230624"/>
              <a:gd name="connsiteY529" fmla="*/ 187635 h 1377696"/>
              <a:gd name="connsiteX530" fmla="*/ 2910109 w 4230624"/>
              <a:gd name="connsiteY530" fmla="*/ 175443 h 1377696"/>
              <a:gd name="connsiteX531" fmla="*/ 2833909 w 4230624"/>
              <a:gd name="connsiteY531" fmla="*/ 233355 h 1377696"/>
              <a:gd name="connsiteX532" fmla="*/ 2818669 w 4230624"/>
              <a:gd name="connsiteY532" fmla="*/ 224820 h 1377696"/>
              <a:gd name="connsiteX533" fmla="*/ 2768072 w 4230624"/>
              <a:gd name="connsiteY533" fmla="*/ 213238 h 1377696"/>
              <a:gd name="connsiteX534" fmla="*/ 2743078 w 4230624"/>
              <a:gd name="connsiteY534" fmla="*/ 216286 h 1377696"/>
              <a:gd name="connsiteX535" fmla="*/ 2738201 w 4230624"/>
              <a:gd name="connsiteY535" fmla="*/ 228478 h 1377696"/>
              <a:gd name="connsiteX536" fmla="*/ 2744907 w 4230624"/>
              <a:gd name="connsiteY536" fmla="*/ 229697 h 1377696"/>
              <a:gd name="connsiteX537" fmla="*/ 2798552 w 4230624"/>
              <a:gd name="connsiteY537" fmla="*/ 233355 h 1377696"/>
              <a:gd name="connsiteX538" fmla="*/ 2833909 w 4230624"/>
              <a:gd name="connsiteY538" fmla="*/ 233355 h 1377696"/>
              <a:gd name="connsiteX539" fmla="*/ 3825118 w 4230624"/>
              <a:gd name="connsiteY539" fmla="*/ 308336 h 1377696"/>
              <a:gd name="connsiteX540" fmla="*/ 3788542 w 4230624"/>
              <a:gd name="connsiteY540" fmla="*/ 286390 h 1377696"/>
              <a:gd name="connsiteX541" fmla="*/ 3780008 w 4230624"/>
              <a:gd name="connsiteY541" fmla="*/ 299801 h 1377696"/>
              <a:gd name="connsiteX542" fmla="*/ 3801344 w 4230624"/>
              <a:gd name="connsiteY542" fmla="*/ 309555 h 1377696"/>
              <a:gd name="connsiteX543" fmla="*/ 3825118 w 4230624"/>
              <a:gd name="connsiteY543" fmla="*/ 308336 h 1377696"/>
              <a:gd name="connsiteX544" fmla="*/ 91928 w 4230624"/>
              <a:gd name="connsiteY544" fmla="*/ 880750 h 1377696"/>
              <a:gd name="connsiteX545" fmla="*/ 88270 w 4230624"/>
              <a:gd name="connsiteY545" fmla="*/ 871606 h 1377696"/>
              <a:gd name="connsiteX546" fmla="*/ 89489 w 4230624"/>
              <a:gd name="connsiteY546" fmla="*/ 861243 h 1377696"/>
              <a:gd name="connsiteX547" fmla="*/ 76078 w 4230624"/>
              <a:gd name="connsiteY547" fmla="*/ 855757 h 1377696"/>
              <a:gd name="connsiteX548" fmla="*/ 45598 w 4230624"/>
              <a:gd name="connsiteY548" fmla="*/ 849051 h 1377696"/>
              <a:gd name="connsiteX549" fmla="*/ 7193 w 4230624"/>
              <a:gd name="connsiteY549" fmla="*/ 861243 h 1377696"/>
              <a:gd name="connsiteX550" fmla="*/ 2926 w 4230624"/>
              <a:gd name="connsiteY550" fmla="*/ 877093 h 1377696"/>
              <a:gd name="connsiteX551" fmla="*/ 38893 w 4230624"/>
              <a:gd name="connsiteY551" fmla="*/ 881360 h 1377696"/>
              <a:gd name="connsiteX552" fmla="*/ 91928 w 4230624"/>
              <a:gd name="connsiteY552" fmla="*/ 880750 h 1377696"/>
              <a:gd name="connsiteX553" fmla="*/ 3686739 w 4230624"/>
              <a:gd name="connsiteY553" fmla="*/ 1013643 h 1377696"/>
              <a:gd name="connsiteX554" fmla="*/ 3642848 w 4230624"/>
              <a:gd name="connsiteY554" fmla="*/ 975848 h 1377696"/>
              <a:gd name="connsiteX555" fmla="*/ 3611758 w 4230624"/>
              <a:gd name="connsiteY555" fmla="*/ 939272 h 1377696"/>
              <a:gd name="connsiteX556" fmla="*/ 3570305 w 4230624"/>
              <a:gd name="connsiteY556" fmla="*/ 903915 h 1377696"/>
              <a:gd name="connsiteX557" fmla="*/ 3540435 w 4230624"/>
              <a:gd name="connsiteY557" fmla="*/ 879531 h 1377696"/>
              <a:gd name="connsiteX558" fmla="*/ 3532510 w 4230624"/>
              <a:gd name="connsiteY558" fmla="*/ 884408 h 1377696"/>
              <a:gd name="connsiteX559" fmla="*/ 3559333 w 4230624"/>
              <a:gd name="connsiteY559" fmla="*/ 901477 h 1377696"/>
              <a:gd name="connsiteX560" fmla="*/ 3547750 w 4230624"/>
              <a:gd name="connsiteY560" fmla="*/ 918545 h 1377696"/>
              <a:gd name="connsiteX561" fmla="*/ 3589203 w 4230624"/>
              <a:gd name="connsiteY561" fmla="*/ 969142 h 1377696"/>
              <a:gd name="connsiteX562" fmla="*/ 3636752 w 4230624"/>
              <a:gd name="connsiteY562" fmla="*/ 1005718 h 1377696"/>
              <a:gd name="connsiteX563" fmla="*/ 3675766 w 4230624"/>
              <a:gd name="connsiteY563" fmla="*/ 1056315 h 1377696"/>
              <a:gd name="connsiteX564" fmla="*/ 3690397 w 4230624"/>
              <a:gd name="connsiteY564" fmla="*/ 1084356 h 1377696"/>
              <a:gd name="connsiteX565" fmla="*/ 3723925 w 4230624"/>
              <a:gd name="connsiteY565" fmla="*/ 1125809 h 1377696"/>
              <a:gd name="connsiteX566" fmla="*/ 3747089 w 4230624"/>
              <a:gd name="connsiteY566" fmla="*/ 1162385 h 1377696"/>
              <a:gd name="connsiteX567" fmla="*/ 3775131 w 4230624"/>
              <a:gd name="connsiteY567" fmla="*/ 1194084 h 1377696"/>
              <a:gd name="connsiteX568" fmla="*/ 3774521 w 4230624"/>
              <a:gd name="connsiteY568" fmla="*/ 1164824 h 1377696"/>
              <a:gd name="connsiteX569" fmla="*/ 3814145 w 4230624"/>
              <a:gd name="connsiteY569" fmla="*/ 1187988 h 1377696"/>
              <a:gd name="connsiteX570" fmla="*/ 3795857 w 4230624"/>
              <a:gd name="connsiteY570" fmla="*/ 1161166 h 1377696"/>
              <a:gd name="connsiteX571" fmla="*/ 3737945 w 4230624"/>
              <a:gd name="connsiteY571" fmla="*/ 1122761 h 1377696"/>
              <a:gd name="connsiteX572" fmla="*/ 3715390 w 4230624"/>
              <a:gd name="connsiteY572" fmla="*/ 1067897 h 1377696"/>
              <a:gd name="connsiteX573" fmla="*/ 3769645 w 4230624"/>
              <a:gd name="connsiteY573" fmla="*/ 1080089 h 1377696"/>
              <a:gd name="connsiteX574" fmla="*/ 3686739 w 4230624"/>
              <a:gd name="connsiteY574" fmla="*/ 1013643 h 137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</a:cxnLst>
            <a:rect l="l" t="t" r="r" b="b"/>
            <a:pathLst>
              <a:path w="4230624" h="1377696">
                <a:moveTo>
                  <a:pt x="1605565" y="65105"/>
                </a:moveTo>
                <a:lnTo>
                  <a:pt x="1578133" y="40721"/>
                </a:lnTo>
                <a:lnTo>
                  <a:pt x="1495226" y="15728"/>
                </a:lnTo>
                <a:lnTo>
                  <a:pt x="1437925" y="2926"/>
                </a:lnTo>
                <a:lnTo>
                  <a:pt x="1400129" y="8412"/>
                </a:lnTo>
                <a:lnTo>
                  <a:pt x="1367821" y="26091"/>
                </a:lnTo>
                <a:lnTo>
                  <a:pt x="1403177" y="30968"/>
                </a:lnTo>
                <a:lnTo>
                  <a:pt x="1443410" y="50475"/>
                </a:lnTo>
                <a:lnTo>
                  <a:pt x="1492178" y="60838"/>
                </a:lnTo>
                <a:lnTo>
                  <a:pt x="1562282" y="68763"/>
                </a:lnTo>
                <a:lnTo>
                  <a:pt x="1605565" y="65105"/>
                </a:lnTo>
                <a:close/>
                <a:moveTo>
                  <a:pt x="516209" y="20604"/>
                </a:moveTo>
                <a:lnTo>
                  <a:pt x="521696" y="16947"/>
                </a:lnTo>
                <a:lnTo>
                  <a:pt x="486949" y="11460"/>
                </a:lnTo>
                <a:lnTo>
                  <a:pt x="469880" y="15728"/>
                </a:lnTo>
                <a:lnTo>
                  <a:pt x="461954" y="21824"/>
                </a:lnTo>
                <a:lnTo>
                  <a:pt x="452810" y="14508"/>
                </a:lnTo>
                <a:lnTo>
                  <a:pt x="421112" y="15118"/>
                </a:lnTo>
                <a:lnTo>
                  <a:pt x="383317" y="19995"/>
                </a:lnTo>
                <a:lnTo>
                  <a:pt x="430256" y="20604"/>
                </a:lnTo>
                <a:lnTo>
                  <a:pt x="423550" y="28529"/>
                </a:lnTo>
                <a:lnTo>
                  <a:pt x="450373" y="34625"/>
                </a:lnTo>
                <a:lnTo>
                  <a:pt x="472318" y="30358"/>
                </a:lnTo>
                <a:lnTo>
                  <a:pt x="472928" y="26091"/>
                </a:lnTo>
                <a:lnTo>
                  <a:pt x="490606" y="24262"/>
                </a:lnTo>
                <a:lnTo>
                  <a:pt x="516209" y="20604"/>
                </a:lnTo>
                <a:close/>
                <a:moveTo>
                  <a:pt x="1738457" y="80955"/>
                </a:moveTo>
                <a:lnTo>
                  <a:pt x="1729313" y="69982"/>
                </a:lnTo>
                <a:lnTo>
                  <a:pt x="1653113" y="54132"/>
                </a:lnTo>
                <a:lnTo>
                  <a:pt x="1634825" y="52304"/>
                </a:lnTo>
                <a:lnTo>
                  <a:pt x="1621414" y="55352"/>
                </a:lnTo>
                <a:lnTo>
                  <a:pt x="1628729" y="91928"/>
                </a:lnTo>
                <a:lnTo>
                  <a:pt x="1738457" y="80955"/>
                </a:lnTo>
                <a:close/>
                <a:moveTo>
                  <a:pt x="1831117" y="119360"/>
                </a:moveTo>
                <a:lnTo>
                  <a:pt x="1775033" y="115092"/>
                </a:lnTo>
                <a:lnTo>
                  <a:pt x="1795760" y="107777"/>
                </a:lnTo>
                <a:lnTo>
                  <a:pt x="1745773" y="98633"/>
                </a:lnTo>
                <a:lnTo>
                  <a:pt x="1708586" y="110216"/>
                </a:lnTo>
                <a:lnTo>
                  <a:pt x="1702490" y="122408"/>
                </a:lnTo>
                <a:lnTo>
                  <a:pt x="1711634" y="135209"/>
                </a:lnTo>
                <a:lnTo>
                  <a:pt x="1669573" y="134600"/>
                </a:lnTo>
                <a:lnTo>
                  <a:pt x="1637264" y="150449"/>
                </a:lnTo>
                <a:lnTo>
                  <a:pt x="1611050" y="143744"/>
                </a:lnTo>
                <a:lnTo>
                  <a:pt x="1554358" y="146792"/>
                </a:lnTo>
                <a:lnTo>
                  <a:pt x="1556186" y="154716"/>
                </a:lnTo>
                <a:lnTo>
                  <a:pt x="1500104" y="158984"/>
                </a:lnTo>
                <a:lnTo>
                  <a:pt x="1470233" y="173614"/>
                </a:lnTo>
                <a:lnTo>
                  <a:pt x="1444630" y="174833"/>
                </a:lnTo>
                <a:lnTo>
                  <a:pt x="1437314" y="194950"/>
                </a:lnTo>
                <a:lnTo>
                  <a:pt x="1470842" y="210800"/>
                </a:lnTo>
                <a:lnTo>
                  <a:pt x="1423904" y="215067"/>
                </a:lnTo>
                <a:lnTo>
                  <a:pt x="1365992" y="213238"/>
                </a:lnTo>
                <a:lnTo>
                  <a:pt x="1330634" y="219944"/>
                </a:lnTo>
                <a:lnTo>
                  <a:pt x="1359896" y="252862"/>
                </a:lnTo>
                <a:lnTo>
                  <a:pt x="1401958" y="279075"/>
                </a:lnTo>
                <a:lnTo>
                  <a:pt x="1343437" y="260787"/>
                </a:lnTo>
                <a:lnTo>
                  <a:pt x="1295278" y="262616"/>
                </a:lnTo>
                <a:lnTo>
                  <a:pt x="1264189" y="274808"/>
                </a:lnTo>
                <a:lnTo>
                  <a:pt x="1291621" y="297973"/>
                </a:lnTo>
                <a:lnTo>
                  <a:pt x="1261750" y="291877"/>
                </a:lnTo>
                <a:lnTo>
                  <a:pt x="1248949" y="261396"/>
                </a:lnTo>
                <a:lnTo>
                  <a:pt x="1223345" y="244328"/>
                </a:lnTo>
                <a:lnTo>
                  <a:pt x="1212373" y="244937"/>
                </a:lnTo>
                <a:lnTo>
                  <a:pt x="1234318" y="267493"/>
                </a:lnTo>
                <a:lnTo>
                  <a:pt x="1206277" y="288829"/>
                </a:lnTo>
                <a:lnTo>
                  <a:pt x="1255654" y="314432"/>
                </a:lnTo>
                <a:lnTo>
                  <a:pt x="1258093" y="347350"/>
                </a:lnTo>
                <a:lnTo>
                  <a:pt x="1275770" y="365029"/>
                </a:lnTo>
                <a:lnTo>
                  <a:pt x="1304422" y="368077"/>
                </a:lnTo>
                <a:lnTo>
                  <a:pt x="1306861" y="389413"/>
                </a:lnTo>
                <a:lnTo>
                  <a:pt x="1333682" y="408310"/>
                </a:lnTo>
                <a:lnTo>
                  <a:pt x="1322101" y="424160"/>
                </a:lnTo>
                <a:lnTo>
                  <a:pt x="1325149" y="440619"/>
                </a:lnTo>
                <a:lnTo>
                  <a:pt x="1302593" y="449153"/>
                </a:lnTo>
                <a:lnTo>
                  <a:pt x="1299545" y="461345"/>
                </a:lnTo>
                <a:lnTo>
                  <a:pt x="1267237" y="456469"/>
                </a:lnTo>
                <a:lnTo>
                  <a:pt x="1288573" y="408920"/>
                </a:lnTo>
                <a:lnTo>
                  <a:pt x="1285525" y="386974"/>
                </a:lnTo>
                <a:lnTo>
                  <a:pt x="1244681" y="366857"/>
                </a:lnTo>
                <a:lnTo>
                  <a:pt x="1221517" y="322357"/>
                </a:lnTo>
                <a:lnTo>
                  <a:pt x="1198961" y="299801"/>
                </a:lnTo>
                <a:lnTo>
                  <a:pt x="1177016" y="290048"/>
                </a:lnTo>
                <a:lnTo>
                  <a:pt x="1181893" y="264445"/>
                </a:lnTo>
                <a:lnTo>
                  <a:pt x="1164214" y="246766"/>
                </a:lnTo>
                <a:lnTo>
                  <a:pt x="1095329" y="238232"/>
                </a:lnTo>
                <a:lnTo>
                  <a:pt x="1082528" y="244328"/>
                </a:lnTo>
                <a:lnTo>
                  <a:pt x="1085576" y="272979"/>
                </a:lnTo>
                <a:lnTo>
                  <a:pt x="1059362" y="301630"/>
                </a:lnTo>
                <a:lnTo>
                  <a:pt x="1066678" y="311993"/>
                </a:lnTo>
                <a:lnTo>
                  <a:pt x="1095329" y="336987"/>
                </a:lnTo>
                <a:lnTo>
                  <a:pt x="1095938" y="352837"/>
                </a:lnTo>
                <a:lnTo>
                  <a:pt x="1128248" y="355885"/>
                </a:lnTo>
                <a:lnTo>
                  <a:pt x="1133125" y="362590"/>
                </a:lnTo>
                <a:lnTo>
                  <a:pt x="1168481" y="380269"/>
                </a:lnTo>
                <a:lnTo>
                  <a:pt x="1162385" y="397337"/>
                </a:lnTo>
                <a:lnTo>
                  <a:pt x="1049609" y="360152"/>
                </a:lnTo>
                <a:lnTo>
                  <a:pt x="1009376" y="349789"/>
                </a:lnTo>
                <a:lnTo>
                  <a:pt x="931346" y="340035"/>
                </a:lnTo>
                <a:lnTo>
                  <a:pt x="924032" y="350398"/>
                </a:lnTo>
                <a:lnTo>
                  <a:pt x="959998" y="369296"/>
                </a:lnTo>
                <a:lnTo>
                  <a:pt x="943538" y="391241"/>
                </a:lnTo>
                <a:lnTo>
                  <a:pt x="904525" y="371734"/>
                </a:lnTo>
                <a:lnTo>
                  <a:pt x="874045" y="385145"/>
                </a:lnTo>
                <a:lnTo>
                  <a:pt x="827714" y="385755"/>
                </a:lnTo>
                <a:lnTo>
                  <a:pt x="814913" y="397337"/>
                </a:lnTo>
                <a:lnTo>
                  <a:pt x="782605" y="393680"/>
                </a:lnTo>
                <a:lnTo>
                  <a:pt x="797845" y="373563"/>
                </a:lnTo>
                <a:lnTo>
                  <a:pt x="778337" y="372344"/>
                </a:lnTo>
                <a:lnTo>
                  <a:pt x="703357" y="400385"/>
                </a:lnTo>
                <a:lnTo>
                  <a:pt x="657026" y="416235"/>
                </a:lnTo>
                <a:lnTo>
                  <a:pt x="659465" y="437571"/>
                </a:lnTo>
                <a:lnTo>
                  <a:pt x="622889" y="444886"/>
                </a:lnTo>
                <a:lnTo>
                  <a:pt x="598505" y="433304"/>
                </a:lnTo>
                <a:lnTo>
                  <a:pt x="591190" y="415016"/>
                </a:lnTo>
                <a:lnTo>
                  <a:pt x="621670" y="410749"/>
                </a:lnTo>
                <a:lnTo>
                  <a:pt x="599725" y="392461"/>
                </a:lnTo>
                <a:lnTo>
                  <a:pt x="525353" y="381488"/>
                </a:lnTo>
                <a:lnTo>
                  <a:pt x="551566" y="402214"/>
                </a:lnTo>
                <a:lnTo>
                  <a:pt x="546689" y="421721"/>
                </a:lnTo>
                <a:lnTo>
                  <a:pt x="575341" y="441838"/>
                </a:lnTo>
                <a:lnTo>
                  <a:pt x="568634" y="465003"/>
                </a:lnTo>
                <a:lnTo>
                  <a:pt x="540593" y="453421"/>
                </a:lnTo>
                <a:lnTo>
                  <a:pt x="516209" y="451592"/>
                </a:lnTo>
                <a:lnTo>
                  <a:pt x="467441" y="484510"/>
                </a:lnTo>
                <a:lnTo>
                  <a:pt x="493045" y="509504"/>
                </a:lnTo>
                <a:lnTo>
                  <a:pt x="473537" y="518038"/>
                </a:lnTo>
                <a:lnTo>
                  <a:pt x="404042" y="496702"/>
                </a:lnTo>
                <a:lnTo>
                  <a:pt x="391241" y="509504"/>
                </a:lnTo>
                <a:lnTo>
                  <a:pt x="411358" y="524134"/>
                </a:lnTo>
                <a:lnTo>
                  <a:pt x="412577" y="540593"/>
                </a:lnTo>
                <a:lnTo>
                  <a:pt x="389413" y="532059"/>
                </a:lnTo>
                <a:lnTo>
                  <a:pt x="352837" y="521696"/>
                </a:lnTo>
                <a:lnTo>
                  <a:pt x="341254" y="486339"/>
                </a:lnTo>
                <a:lnTo>
                  <a:pt x="335158" y="470489"/>
                </a:lnTo>
                <a:lnTo>
                  <a:pt x="286390" y="446105"/>
                </a:lnTo>
                <a:lnTo>
                  <a:pt x="304069" y="441838"/>
                </a:lnTo>
                <a:lnTo>
                  <a:pt x="426598" y="467441"/>
                </a:lnTo>
                <a:lnTo>
                  <a:pt x="465613" y="458297"/>
                </a:lnTo>
                <a:lnTo>
                  <a:pt x="488168" y="440619"/>
                </a:lnTo>
                <a:lnTo>
                  <a:pt x="478414" y="418673"/>
                </a:lnTo>
                <a:lnTo>
                  <a:pt x="454030" y="402824"/>
                </a:lnTo>
                <a:lnTo>
                  <a:pt x="346741" y="365638"/>
                </a:lnTo>
                <a:lnTo>
                  <a:pt x="276026" y="357713"/>
                </a:lnTo>
                <a:lnTo>
                  <a:pt x="229697" y="338206"/>
                </a:lnTo>
                <a:lnTo>
                  <a:pt x="207752" y="349179"/>
                </a:lnTo>
                <a:lnTo>
                  <a:pt x="207752" y="349179"/>
                </a:lnTo>
                <a:lnTo>
                  <a:pt x="168737" y="362590"/>
                </a:lnTo>
                <a:lnTo>
                  <a:pt x="149230" y="365638"/>
                </a:lnTo>
                <a:lnTo>
                  <a:pt x="151669" y="388193"/>
                </a:lnTo>
                <a:lnTo>
                  <a:pt x="195560" y="410749"/>
                </a:lnTo>
                <a:lnTo>
                  <a:pt x="178490" y="435742"/>
                </a:lnTo>
                <a:lnTo>
                  <a:pt x="217505" y="474147"/>
                </a:lnTo>
                <a:lnTo>
                  <a:pt x="207142" y="503408"/>
                </a:lnTo>
                <a:lnTo>
                  <a:pt x="237013" y="528401"/>
                </a:lnTo>
                <a:lnTo>
                  <a:pt x="231526" y="550957"/>
                </a:lnTo>
                <a:lnTo>
                  <a:pt x="276026" y="574731"/>
                </a:lnTo>
                <a:lnTo>
                  <a:pt x="270541" y="592409"/>
                </a:lnTo>
                <a:lnTo>
                  <a:pt x="250424" y="612526"/>
                </a:lnTo>
                <a:lnTo>
                  <a:pt x="202265" y="657637"/>
                </a:lnTo>
                <a:lnTo>
                  <a:pt x="202265" y="657637"/>
                </a:lnTo>
                <a:lnTo>
                  <a:pt x="234574" y="674705"/>
                </a:lnTo>
                <a:lnTo>
                  <a:pt x="207142" y="694213"/>
                </a:lnTo>
                <a:lnTo>
                  <a:pt x="207142" y="694213"/>
                </a:lnTo>
                <a:lnTo>
                  <a:pt x="212629" y="700309"/>
                </a:lnTo>
                <a:lnTo>
                  <a:pt x="196778" y="721035"/>
                </a:lnTo>
                <a:lnTo>
                  <a:pt x="212018" y="754563"/>
                </a:lnTo>
                <a:lnTo>
                  <a:pt x="202265" y="766145"/>
                </a:lnTo>
                <a:lnTo>
                  <a:pt x="216896" y="774680"/>
                </a:lnTo>
                <a:lnTo>
                  <a:pt x="222992" y="791749"/>
                </a:lnTo>
                <a:lnTo>
                  <a:pt x="235793" y="813694"/>
                </a:lnTo>
                <a:lnTo>
                  <a:pt x="267493" y="822838"/>
                </a:lnTo>
                <a:lnTo>
                  <a:pt x="273589" y="831373"/>
                </a:lnTo>
                <a:lnTo>
                  <a:pt x="287609" y="827105"/>
                </a:lnTo>
                <a:lnTo>
                  <a:pt x="316870" y="835640"/>
                </a:lnTo>
                <a:lnTo>
                  <a:pt x="322966" y="853318"/>
                </a:lnTo>
                <a:lnTo>
                  <a:pt x="319309" y="863072"/>
                </a:lnTo>
                <a:lnTo>
                  <a:pt x="341864" y="886846"/>
                </a:lnTo>
                <a:lnTo>
                  <a:pt x="355274" y="893552"/>
                </a:lnTo>
                <a:lnTo>
                  <a:pt x="354665" y="900257"/>
                </a:lnTo>
                <a:lnTo>
                  <a:pt x="375392" y="906963"/>
                </a:lnTo>
                <a:lnTo>
                  <a:pt x="385754" y="916717"/>
                </a:lnTo>
                <a:lnTo>
                  <a:pt x="376001" y="924641"/>
                </a:lnTo>
                <a:lnTo>
                  <a:pt x="352226" y="923422"/>
                </a:lnTo>
                <a:lnTo>
                  <a:pt x="347350" y="927080"/>
                </a:lnTo>
                <a:lnTo>
                  <a:pt x="356494" y="939272"/>
                </a:lnTo>
                <a:lnTo>
                  <a:pt x="368686" y="963046"/>
                </a:lnTo>
                <a:lnTo>
                  <a:pt x="368686" y="963046"/>
                </a:lnTo>
                <a:lnTo>
                  <a:pt x="379658" y="964265"/>
                </a:lnTo>
                <a:lnTo>
                  <a:pt x="385754" y="955731"/>
                </a:lnTo>
                <a:lnTo>
                  <a:pt x="394898" y="957560"/>
                </a:lnTo>
                <a:lnTo>
                  <a:pt x="424160" y="954512"/>
                </a:lnTo>
                <a:lnTo>
                  <a:pt x="447325" y="975238"/>
                </a:lnTo>
                <a:lnTo>
                  <a:pt x="441838" y="983163"/>
                </a:lnTo>
                <a:lnTo>
                  <a:pt x="446105" y="994745"/>
                </a:lnTo>
                <a:lnTo>
                  <a:pt x="470489" y="995965"/>
                </a:lnTo>
                <a:lnTo>
                  <a:pt x="483901" y="1012424"/>
                </a:lnTo>
                <a:lnTo>
                  <a:pt x="485120" y="1019739"/>
                </a:lnTo>
                <a:lnTo>
                  <a:pt x="525353" y="1033150"/>
                </a:lnTo>
                <a:lnTo>
                  <a:pt x="546689" y="1027054"/>
                </a:lnTo>
                <a:lnTo>
                  <a:pt x="568634" y="1044733"/>
                </a:lnTo>
                <a:lnTo>
                  <a:pt x="586313" y="1044123"/>
                </a:lnTo>
                <a:lnTo>
                  <a:pt x="632642" y="1056315"/>
                </a:lnTo>
                <a:lnTo>
                  <a:pt x="635081" y="1067897"/>
                </a:lnTo>
                <a:lnTo>
                  <a:pt x="627157" y="1087404"/>
                </a:lnTo>
                <a:lnTo>
                  <a:pt x="638129" y="1108131"/>
                </a:lnTo>
                <a:lnTo>
                  <a:pt x="636301" y="1120932"/>
                </a:lnTo>
                <a:lnTo>
                  <a:pt x="607649" y="1123980"/>
                </a:lnTo>
                <a:lnTo>
                  <a:pt x="594238" y="1134344"/>
                </a:lnTo>
                <a:lnTo>
                  <a:pt x="596677" y="1151412"/>
                </a:lnTo>
                <a:lnTo>
                  <a:pt x="622280" y="1145316"/>
                </a:lnTo>
                <a:lnTo>
                  <a:pt x="624718" y="1153241"/>
                </a:lnTo>
                <a:lnTo>
                  <a:pt x="583265" y="1169091"/>
                </a:lnTo>
                <a:lnTo>
                  <a:pt x="602773" y="1183721"/>
                </a:lnTo>
                <a:lnTo>
                  <a:pt x="583265" y="1215420"/>
                </a:lnTo>
                <a:lnTo>
                  <a:pt x="562538" y="1221516"/>
                </a:lnTo>
                <a:lnTo>
                  <a:pt x="593018" y="1243462"/>
                </a:lnTo>
                <a:lnTo>
                  <a:pt x="630814" y="1258092"/>
                </a:lnTo>
                <a:lnTo>
                  <a:pt x="675925" y="1289182"/>
                </a:lnTo>
                <a:lnTo>
                  <a:pt x="678973" y="1284915"/>
                </a:lnTo>
                <a:lnTo>
                  <a:pt x="706405" y="1291620"/>
                </a:lnTo>
                <a:lnTo>
                  <a:pt x="753344" y="1297716"/>
                </a:lnTo>
                <a:lnTo>
                  <a:pt x="799064" y="1315395"/>
                </a:lnTo>
                <a:lnTo>
                  <a:pt x="805769" y="1322710"/>
                </a:lnTo>
                <a:lnTo>
                  <a:pt x="823448" y="1316614"/>
                </a:lnTo>
                <a:lnTo>
                  <a:pt x="854537" y="1324539"/>
                </a:lnTo>
                <a:lnTo>
                  <a:pt x="867338" y="1339779"/>
                </a:lnTo>
                <a:lnTo>
                  <a:pt x="888674" y="1348313"/>
                </a:lnTo>
                <a:lnTo>
                  <a:pt x="897818" y="1349532"/>
                </a:lnTo>
                <a:lnTo>
                  <a:pt x="924032" y="1372697"/>
                </a:lnTo>
                <a:lnTo>
                  <a:pt x="938662" y="1375136"/>
                </a:lnTo>
                <a:lnTo>
                  <a:pt x="941710" y="1365992"/>
                </a:lnTo>
                <a:lnTo>
                  <a:pt x="957560" y="1350752"/>
                </a:lnTo>
                <a:lnTo>
                  <a:pt x="957560" y="1350752"/>
                </a:lnTo>
                <a:lnTo>
                  <a:pt x="913058" y="1306251"/>
                </a:lnTo>
                <a:lnTo>
                  <a:pt x="910621" y="1281257"/>
                </a:lnTo>
                <a:lnTo>
                  <a:pt x="874654" y="1245291"/>
                </a:lnTo>
                <a:lnTo>
                  <a:pt x="895990" y="1206886"/>
                </a:lnTo>
                <a:lnTo>
                  <a:pt x="924032" y="1200180"/>
                </a:lnTo>
                <a:lnTo>
                  <a:pt x="932566" y="1177625"/>
                </a:lnTo>
                <a:lnTo>
                  <a:pt x="915497" y="1171529"/>
                </a:lnTo>
                <a:lnTo>
                  <a:pt x="914278" y="1152022"/>
                </a:lnTo>
                <a:lnTo>
                  <a:pt x="888674" y="1127028"/>
                </a:lnTo>
                <a:lnTo>
                  <a:pt x="866729" y="1128248"/>
                </a:lnTo>
                <a:lnTo>
                  <a:pt x="834421" y="1102035"/>
                </a:lnTo>
                <a:lnTo>
                  <a:pt x="844784" y="1073384"/>
                </a:lnTo>
                <a:lnTo>
                  <a:pt x="834421" y="1066068"/>
                </a:lnTo>
                <a:lnTo>
                  <a:pt x="847222" y="1024616"/>
                </a:lnTo>
                <a:lnTo>
                  <a:pt x="883798" y="1046561"/>
                </a:lnTo>
                <a:lnTo>
                  <a:pt x="879530" y="1018520"/>
                </a:lnTo>
                <a:lnTo>
                  <a:pt x="928909" y="978286"/>
                </a:lnTo>
                <a:lnTo>
                  <a:pt x="974629" y="977067"/>
                </a:lnTo>
                <a:lnTo>
                  <a:pt x="1047170" y="1003280"/>
                </a:lnTo>
                <a:lnTo>
                  <a:pt x="1087405" y="1017910"/>
                </a:lnTo>
                <a:lnTo>
                  <a:pt x="1113617" y="1002670"/>
                </a:lnTo>
                <a:lnTo>
                  <a:pt x="1159946" y="1001451"/>
                </a:lnTo>
                <a:lnTo>
                  <a:pt x="1204448" y="1020958"/>
                </a:lnTo>
                <a:lnTo>
                  <a:pt x="1209325" y="1009985"/>
                </a:lnTo>
                <a:lnTo>
                  <a:pt x="1251386" y="1011814"/>
                </a:lnTo>
                <a:lnTo>
                  <a:pt x="1252606" y="993526"/>
                </a:lnTo>
                <a:lnTo>
                  <a:pt x="1195304" y="967923"/>
                </a:lnTo>
                <a:lnTo>
                  <a:pt x="1217249" y="950245"/>
                </a:lnTo>
                <a:lnTo>
                  <a:pt x="1208105" y="939881"/>
                </a:lnTo>
                <a:lnTo>
                  <a:pt x="1231880" y="930128"/>
                </a:lnTo>
                <a:lnTo>
                  <a:pt x="1201400" y="905134"/>
                </a:lnTo>
                <a:lnTo>
                  <a:pt x="1209934" y="892333"/>
                </a:lnTo>
                <a:lnTo>
                  <a:pt x="1312346" y="879531"/>
                </a:lnTo>
                <a:lnTo>
                  <a:pt x="1322710" y="870387"/>
                </a:lnTo>
                <a:lnTo>
                  <a:pt x="1388546" y="856976"/>
                </a:lnTo>
                <a:lnTo>
                  <a:pt x="1407445" y="841736"/>
                </a:lnTo>
                <a:lnTo>
                  <a:pt x="1462309" y="849661"/>
                </a:lnTo>
                <a:lnTo>
                  <a:pt x="1488521" y="888065"/>
                </a:lnTo>
                <a:lnTo>
                  <a:pt x="1514734" y="878921"/>
                </a:lnTo>
                <a:lnTo>
                  <a:pt x="1557406" y="891723"/>
                </a:lnTo>
                <a:lnTo>
                  <a:pt x="1564721" y="911840"/>
                </a:lnTo>
                <a:lnTo>
                  <a:pt x="1591544" y="909401"/>
                </a:lnTo>
                <a:lnTo>
                  <a:pt x="1647017" y="874654"/>
                </a:lnTo>
                <a:lnTo>
                  <a:pt x="1642141" y="886237"/>
                </a:lnTo>
                <a:lnTo>
                  <a:pt x="1692737" y="914888"/>
                </a:lnTo>
                <a:lnTo>
                  <a:pt x="1803074" y="1009376"/>
                </a:lnTo>
                <a:lnTo>
                  <a:pt x="1809781" y="989259"/>
                </a:lnTo>
                <a:lnTo>
                  <a:pt x="1860377" y="1011205"/>
                </a:lnTo>
                <a:lnTo>
                  <a:pt x="1898173" y="1001451"/>
                </a:lnTo>
                <a:lnTo>
                  <a:pt x="1917680" y="1008157"/>
                </a:lnTo>
                <a:lnTo>
                  <a:pt x="1942673" y="1030102"/>
                </a:lnTo>
                <a:lnTo>
                  <a:pt x="1966448" y="1037417"/>
                </a:lnTo>
                <a:lnTo>
                  <a:pt x="1986565" y="1053267"/>
                </a:lnTo>
                <a:lnTo>
                  <a:pt x="2023141" y="1047780"/>
                </a:lnTo>
                <a:lnTo>
                  <a:pt x="2049353" y="1070945"/>
                </a:lnTo>
                <a:lnTo>
                  <a:pt x="2059717" y="1067897"/>
                </a:lnTo>
                <a:lnTo>
                  <a:pt x="2088368" y="1061801"/>
                </a:lnTo>
                <a:lnTo>
                  <a:pt x="2128601" y="1028883"/>
                </a:lnTo>
                <a:lnTo>
                  <a:pt x="2164568" y="1011205"/>
                </a:lnTo>
                <a:lnTo>
                  <a:pt x="2196877" y="1022787"/>
                </a:lnTo>
                <a:lnTo>
                  <a:pt x="2227966" y="1023397"/>
                </a:lnTo>
                <a:lnTo>
                  <a:pt x="2256617" y="1041075"/>
                </a:lnTo>
                <a:lnTo>
                  <a:pt x="2287097" y="1042294"/>
                </a:lnTo>
                <a:lnTo>
                  <a:pt x="2335256" y="1052048"/>
                </a:lnTo>
                <a:lnTo>
                  <a:pt x="2349886" y="1025835"/>
                </a:lnTo>
                <a:lnTo>
                  <a:pt x="2325502" y="1003889"/>
                </a:lnTo>
                <a:lnTo>
                  <a:pt x="2333427" y="964875"/>
                </a:lnTo>
                <a:lnTo>
                  <a:pt x="2375489" y="980115"/>
                </a:lnTo>
                <a:lnTo>
                  <a:pt x="2404750" y="984992"/>
                </a:lnTo>
                <a:lnTo>
                  <a:pt x="2444984" y="994136"/>
                </a:lnTo>
                <a:lnTo>
                  <a:pt x="2467539" y="1022177"/>
                </a:lnTo>
                <a:lnTo>
                  <a:pt x="2518745" y="1038027"/>
                </a:lnTo>
                <a:lnTo>
                  <a:pt x="2542520" y="1031321"/>
                </a:lnTo>
                <a:lnTo>
                  <a:pt x="2577267" y="1026445"/>
                </a:lnTo>
                <a:lnTo>
                  <a:pt x="2610185" y="1031321"/>
                </a:lnTo>
                <a:lnTo>
                  <a:pt x="2649809" y="1049609"/>
                </a:lnTo>
                <a:lnTo>
                  <a:pt x="2679680" y="1068507"/>
                </a:lnTo>
                <a:lnTo>
                  <a:pt x="2707112" y="1068507"/>
                </a:lnTo>
                <a:lnTo>
                  <a:pt x="2747955" y="1074603"/>
                </a:lnTo>
                <a:lnTo>
                  <a:pt x="2769901" y="1064849"/>
                </a:lnTo>
                <a:lnTo>
                  <a:pt x="2805257" y="1058753"/>
                </a:lnTo>
                <a:lnTo>
                  <a:pt x="2832689" y="1031931"/>
                </a:lnTo>
                <a:lnTo>
                  <a:pt x="2852806" y="1036198"/>
                </a:lnTo>
                <a:lnTo>
                  <a:pt x="2876581" y="1049000"/>
                </a:lnTo>
                <a:lnTo>
                  <a:pt x="2910109" y="1045952"/>
                </a:lnTo>
                <a:lnTo>
                  <a:pt x="2954609" y="1059972"/>
                </a:lnTo>
                <a:lnTo>
                  <a:pt x="2981432" y="1036198"/>
                </a:lnTo>
                <a:lnTo>
                  <a:pt x="2969849" y="1019739"/>
                </a:lnTo>
                <a:lnTo>
                  <a:pt x="2969240" y="980115"/>
                </a:lnTo>
                <a:lnTo>
                  <a:pt x="2976555" y="967923"/>
                </a:lnTo>
                <a:lnTo>
                  <a:pt x="2961315" y="947806"/>
                </a:lnTo>
                <a:lnTo>
                  <a:pt x="2938760" y="938662"/>
                </a:lnTo>
                <a:lnTo>
                  <a:pt x="2949123" y="920374"/>
                </a:lnTo>
                <a:lnTo>
                  <a:pt x="2980213" y="913669"/>
                </a:lnTo>
                <a:lnTo>
                  <a:pt x="3018008" y="912449"/>
                </a:lnTo>
                <a:lnTo>
                  <a:pt x="3069824" y="923422"/>
                </a:lnTo>
                <a:lnTo>
                  <a:pt x="3105790" y="937443"/>
                </a:lnTo>
                <a:lnTo>
                  <a:pt x="3152729" y="974629"/>
                </a:lnTo>
                <a:lnTo>
                  <a:pt x="3175894" y="991088"/>
                </a:lnTo>
                <a:lnTo>
                  <a:pt x="3202717" y="1013643"/>
                </a:lnTo>
                <a:lnTo>
                  <a:pt x="3239902" y="1050828"/>
                </a:lnTo>
                <a:lnTo>
                  <a:pt x="3300253" y="1062411"/>
                </a:lnTo>
                <a:lnTo>
                  <a:pt x="3354507" y="1089843"/>
                </a:lnTo>
                <a:lnTo>
                  <a:pt x="3391083" y="1125200"/>
                </a:lnTo>
                <a:lnTo>
                  <a:pt x="3436803" y="1125200"/>
                </a:lnTo>
                <a:lnTo>
                  <a:pt x="3452653" y="1109960"/>
                </a:lnTo>
                <a:lnTo>
                  <a:pt x="3494715" y="1098987"/>
                </a:lnTo>
                <a:lnTo>
                  <a:pt x="3502640" y="1133124"/>
                </a:lnTo>
                <a:lnTo>
                  <a:pt x="3500201" y="1147145"/>
                </a:lnTo>
                <a:lnTo>
                  <a:pt x="3517270" y="1188598"/>
                </a:lnTo>
                <a:lnTo>
                  <a:pt x="3520928" y="1225174"/>
                </a:lnTo>
                <a:lnTo>
                  <a:pt x="3479475" y="1218468"/>
                </a:lnTo>
                <a:lnTo>
                  <a:pt x="3461797" y="1231880"/>
                </a:lnTo>
                <a:lnTo>
                  <a:pt x="3490448" y="1264188"/>
                </a:lnTo>
                <a:lnTo>
                  <a:pt x="3513613" y="1308689"/>
                </a:lnTo>
                <a:lnTo>
                  <a:pt x="3498373" y="1309299"/>
                </a:lnTo>
                <a:lnTo>
                  <a:pt x="3509955" y="1328196"/>
                </a:lnTo>
                <a:lnTo>
                  <a:pt x="3509955" y="1328196"/>
                </a:lnTo>
                <a:lnTo>
                  <a:pt x="3518489" y="1334902"/>
                </a:lnTo>
                <a:lnTo>
                  <a:pt x="3518489" y="1334902"/>
                </a:lnTo>
                <a:lnTo>
                  <a:pt x="3518489" y="1334902"/>
                </a:lnTo>
                <a:lnTo>
                  <a:pt x="3518489" y="1334902"/>
                </a:lnTo>
                <a:lnTo>
                  <a:pt x="3516051" y="1322710"/>
                </a:lnTo>
                <a:lnTo>
                  <a:pt x="3540435" y="1295278"/>
                </a:lnTo>
                <a:lnTo>
                  <a:pt x="3571525" y="1313566"/>
                </a:lnTo>
                <a:lnTo>
                  <a:pt x="3591032" y="1312956"/>
                </a:lnTo>
                <a:lnTo>
                  <a:pt x="3617854" y="1291011"/>
                </a:lnTo>
                <a:lnTo>
                  <a:pt x="3623950" y="1268456"/>
                </a:lnTo>
                <a:lnTo>
                  <a:pt x="3636752" y="1225174"/>
                </a:lnTo>
                <a:lnTo>
                  <a:pt x="3648334" y="1181283"/>
                </a:lnTo>
                <a:lnTo>
                  <a:pt x="3640409" y="1155070"/>
                </a:lnTo>
                <a:lnTo>
                  <a:pt x="3646505" y="1100206"/>
                </a:lnTo>
                <a:lnTo>
                  <a:pt x="3614806" y="1039856"/>
                </a:lnTo>
                <a:lnTo>
                  <a:pt x="3581278" y="995355"/>
                </a:lnTo>
                <a:lnTo>
                  <a:pt x="3573353" y="957560"/>
                </a:lnTo>
                <a:lnTo>
                  <a:pt x="3544702" y="926470"/>
                </a:lnTo>
                <a:lnTo>
                  <a:pt x="3467283" y="885627"/>
                </a:lnTo>
                <a:lnTo>
                  <a:pt x="3433145" y="883189"/>
                </a:lnTo>
                <a:lnTo>
                  <a:pt x="3431317" y="901477"/>
                </a:lnTo>
                <a:lnTo>
                  <a:pt x="3395960" y="893552"/>
                </a:lnTo>
                <a:lnTo>
                  <a:pt x="3361213" y="870387"/>
                </a:lnTo>
                <a:lnTo>
                  <a:pt x="3312445" y="866120"/>
                </a:lnTo>
                <a:lnTo>
                  <a:pt x="3342315" y="780166"/>
                </a:lnTo>
                <a:lnTo>
                  <a:pt x="3363651" y="710062"/>
                </a:lnTo>
                <a:lnTo>
                  <a:pt x="3443509" y="699089"/>
                </a:lnTo>
                <a:lnTo>
                  <a:pt x="3534339" y="705185"/>
                </a:lnTo>
                <a:lnTo>
                  <a:pt x="3549579" y="688117"/>
                </a:lnTo>
                <a:lnTo>
                  <a:pt x="3597737" y="692993"/>
                </a:lnTo>
                <a:lnTo>
                  <a:pt x="3623950" y="719206"/>
                </a:lnTo>
                <a:lnTo>
                  <a:pt x="3662965" y="715549"/>
                </a:lnTo>
                <a:lnTo>
                  <a:pt x="3714171" y="705795"/>
                </a:lnTo>
                <a:lnTo>
                  <a:pt x="3667232" y="684459"/>
                </a:lnTo>
                <a:lnTo>
                  <a:pt x="3667232" y="624718"/>
                </a:lnTo>
                <a:lnTo>
                  <a:pt x="3722705" y="613136"/>
                </a:lnTo>
                <a:lnTo>
                  <a:pt x="3796467" y="656417"/>
                </a:lnTo>
                <a:lnTo>
                  <a:pt x="3818413" y="617403"/>
                </a:lnTo>
                <a:lnTo>
                  <a:pt x="3798905" y="588752"/>
                </a:lnTo>
                <a:lnTo>
                  <a:pt x="3827557" y="585704"/>
                </a:lnTo>
                <a:lnTo>
                  <a:pt x="3867181" y="635081"/>
                </a:lnTo>
                <a:lnTo>
                  <a:pt x="3852550" y="663123"/>
                </a:lnTo>
                <a:lnTo>
                  <a:pt x="3847673" y="699699"/>
                </a:lnTo>
                <a:lnTo>
                  <a:pt x="3849502" y="745419"/>
                </a:lnTo>
                <a:lnTo>
                  <a:pt x="3814755" y="753344"/>
                </a:lnTo>
                <a:lnTo>
                  <a:pt x="3831824" y="769803"/>
                </a:lnTo>
                <a:lnTo>
                  <a:pt x="3831214" y="791749"/>
                </a:lnTo>
                <a:lnTo>
                  <a:pt x="3870229" y="842345"/>
                </a:lnTo>
                <a:lnTo>
                  <a:pt x="3967765" y="924032"/>
                </a:lnTo>
                <a:lnTo>
                  <a:pt x="4031773" y="977677"/>
                </a:lnTo>
                <a:lnTo>
                  <a:pt x="4066520" y="1003889"/>
                </a:lnTo>
                <a:lnTo>
                  <a:pt x="4076273" y="969142"/>
                </a:lnTo>
                <a:lnTo>
                  <a:pt x="4048841" y="931347"/>
                </a:lnTo>
                <a:lnTo>
                  <a:pt x="4083589" y="922203"/>
                </a:lnTo>
                <a:lnTo>
                  <a:pt x="4050670" y="880141"/>
                </a:lnTo>
                <a:lnTo>
                  <a:pt x="4081150" y="861243"/>
                </a:lnTo>
                <a:lnTo>
                  <a:pt x="4052499" y="845393"/>
                </a:lnTo>
                <a:lnTo>
                  <a:pt x="4031773" y="814913"/>
                </a:lnTo>
                <a:lnTo>
                  <a:pt x="4056766" y="813694"/>
                </a:lnTo>
                <a:lnTo>
                  <a:pt x="4001902" y="761269"/>
                </a:lnTo>
                <a:lnTo>
                  <a:pt x="3961059" y="752734"/>
                </a:lnTo>
                <a:lnTo>
                  <a:pt x="3943381" y="738104"/>
                </a:lnTo>
                <a:lnTo>
                  <a:pt x="3936675" y="703966"/>
                </a:lnTo>
                <a:lnTo>
                  <a:pt x="3917777" y="680192"/>
                </a:lnTo>
                <a:lnTo>
                  <a:pt x="3960449" y="685069"/>
                </a:lnTo>
                <a:lnTo>
                  <a:pt x="3968374" y="669829"/>
                </a:lnTo>
                <a:lnTo>
                  <a:pt x="3997025" y="683240"/>
                </a:lnTo>
                <a:lnTo>
                  <a:pt x="4034211" y="655198"/>
                </a:lnTo>
                <a:lnTo>
                  <a:pt x="4103705" y="679582"/>
                </a:lnTo>
                <a:lnTo>
                  <a:pt x="4093342" y="663733"/>
                </a:lnTo>
                <a:lnTo>
                  <a:pt x="4105534" y="641787"/>
                </a:lnTo>
                <a:lnTo>
                  <a:pt x="4114678" y="617403"/>
                </a:lnTo>
                <a:lnTo>
                  <a:pt x="4133576" y="613136"/>
                </a:lnTo>
                <a:lnTo>
                  <a:pt x="4173200" y="586923"/>
                </a:lnTo>
                <a:lnTo>
                  <a:pt x="4232941" y="594238"/>
                </a:lnTo>
                <a:lnTo>
                  <a:pt x="4227454" y="585094"/>
                </a:lnTo>
                <a:lnTo>
                  <a:pt x="4204289" y="571073"/>
                </a:lnTo>
                <a:lnTo>
                  <a:pt x="4179296" y="561320"/>
                </a:lnTo>
                <a:lnTo>
                  <a:pt x="4123822" y="533278"/>
                </a:lnTo>
                <a:lnTo>
                  <a:pt x="4074445" y="514990"/>
                </a:lnTo>
                <a:lnTo>
                  <a:pt x="4111630" y="517429"/>
                </a:lnTo>
                <a:lnTo>
                  <a:pt x="4123822" y="502189"/>
                </a:lnTo>
                <a:lnTo>
                  <a:pt x="4123822" y="502189"/>
                </a:lnTo>
                <a:lnTo>
                  <a:pt x="3923264" y="368686"/>
                </a:lnTo>
                <a:lnTo>
                  <a:pt x="3865961" y="354665"/>
                </a:lnTo>
                <a:lnTo>
                  <a:pt x="3770254" y="338816"/>
                </a:lnTo>
                <a:lnTo>
                  <a:pt x="3722096" y="340645"/>
                </a:lnTo>
                <a:lnTo>
                  <a:pt x="3629437" y="332110"/>
                </a:lnTo>
                <a:lnTo>
                  <a:pt x="3640409" y="346131"/>
                </a:lnTo>
                <a:lnTo>
                  <a:pt x="3692225" y="366857"/>
                </a:lnTo>
                <a:lnTo>
                  <a:pt x="3676985" y="377830"/>
                </a:lnTo>
                <a:lnTo>
                  <a:pt x="3590422" y="348569"/>
                </a:lnTo>
                <a:lnTo>
                  <a:pt x="3548969" y="352227"/>
                </a:lnTo>
                <a:lnTo>
                  <a:pt x="3492886" y="345521"/>
                </a:lnTo>
                <a:lnTo>
                  <a:pt x="3450214" y="346741"/>
                </a:lnTo>
                <a:lnTo>
                  <a:pt x="3426440" y="353446"/>
                </a:lnTo>
                <a:lnTo>
                  <a:pt x="3382549" y="343693"/>
                </a:lnTo>
                <a:lnTo>
                  <a:pt x="3351459" y="320528"/>
                </a:lnTo>
                <a:lnTo>
                  <a:pt x="3311835" y="307117"/>
                </a:lnTo>
                <a:lnTo>
                  <a:pt x="3255752" y="301630"/>
                </a:lnTo>
                <a:lnTo>
                  <a:pt x="3166141" y="307726"/>
                </a:lnTo>
                <a:lnTo>
                  <a:pt x="3067995" y="283342"/>
                </a:lnTo>
                <a:lnTo>
                  <a:pt x="3020446" y="265054"/>
                </a:lnTo>
                <a:lnTo>
                  <a:pt x="2775997" y="244328"/>
                </a:lnTo>
                <a:lnTo>
                  <a:pt x="2763195" y="257739"/>
                </a:lnTo>
                <a:lnTo>
                  <a:pt x="2819888" y="287000"/>
                </a:lnTo>
                <a:lnTo>
                  <a:pt x="2774168" y="282733"/>
                </a:lnTo>
                <a:lnTo>
                  <a:pt x="2768072" y="291877"/>
                </a:lnTo>
                <a:lnTo>
                  <a:pt x="2708941" y="282123"/>
                </a:lnTo>
                <a:lnTo>
                  <a:pt x="2678461" y="290657"/>
                </a:lnTo>
                <a:lnTo>
                  <a:pt x="2621768" y="276027"/>
                </a:lnTo>
                <a:lnTo>
                  <a:pt x="2640056" y="309555"/>
                </a:lnTo>
                <a:lnTo>
                  <a:pt x="2585801" y="296753"/>
                </a:lnTo>
                <a:lnTo>
                  <a:pt x="2524841" y="271760"/>
                </a:lnTo>
                <a:lnTo>
                  <a:pt x="2522403" y="258348"/>
                </a:lnTo>
                <a:lnTo>
                  <a:pt x="2485827" y="238232"/>
                </a:lnTo>
                <a:lnTo>
                  <a:pt x="2426086" y="222382"/>
                </a:lnTo>
                <a:lnTo>
                  <a:pt x="2388901" y="222382"/>
                </a:lnTo>
                <a:lnTo>
                  <a:pt x="2332208" y="216896"/>
                </a:lnTo>
                <a:lnTo>
                  <a:pt x="2360859" y="240670"/>
                </a:lnTo>
                <a:lnTo>
                  <a:pt x="2256008" y="235793"/>
                </a:lnTo>
                <a:lnTo>
                  <a:pt x="2232233" y="221772"/>
                </a:lnTo>
                <a:lnTo>
                  <a:pt x="2151157" y="216286"/>
                </a:lnTo>
                <a:lnTo>
                  <a:pt x="2118848" y="221163"/>
                </a:lnTo>
                <a:lnTo>
                  <a:pt x="2118238" y="229088"/>
                </a:lnTo>
                <a:lnTo>
                  <a:pt x="2082881" y="209580"/>
                </a:lnTo>
                <a:lnTo>
                  <a:pt x="2068861" y="215067"/>
                </a:lnTo>
                <a:lnTo>
                  <a:pt x="2024969" y="207752"/>
                </a:lnTo>
                <a:lnTo>
                  <a:pt x="1990832" y="203484"/>
                </a:lnTo>
                <a:lnTo>
                  <a:pt x="1997537" y="194340"/>
                </a:lnTo>
                <a:lnTo>
                  <a:pt x="2037770" y="177272"/>
                </a:lnTo>
                <a:lnTo>
                  <a:pt x="2051792" y="168128"/>
                </a:lnTo>
                <a:lnTo>
                  <a:pt x="2037161" y="152888"/>
                </a:lnTo>
                <a:lnTo>
                  <a:pt x="2003633" y="141305"/>
                </a:lnTo>
                <a:lnTo>
                  <a:pt x="1933529" y="127284"/>
                </a:lnTo>
                <a:lnTo>
                  <a:pt x="1867693" y="126675"/>
                </a:lnTo>
                <a:lnTo>
                  <a:pt x="1856110" y="133990"/>
                </a:lnTo>
                <a:lnTo>
                  <a:pt x="1831117" y="119360"/>
                </a:lnTo>
                <a:close/>
                <a:moveTo>
                  <a:pt x="842345" y="311993"/>
                </a:moveTo>
                <a:lnTo>
                  <a:pt x="781994" y="285781"/>
                </a:lnTo>
                <a:lnTo>
                  <a:pt x="763097" y="259568"/>
                </a:lnTo>
                <a:lnTo>
                  <a:pt x="783214" y="229697"/>
                </a:lnTo>
                <a:lnTo>
                  <a:pt x="800282" y="199217"/>
                </a:lnTo>
                <a:lnTo>
                  <a:pt x="852709" y="170566"/>
                </a:lnTo>
                <a:lnTo>
                  <a:pt x="912449" y="155936"/>
                </a:lnTo>
                <a:lnTo>
                  <a:pt x="981334" y="141305"/>
                </a:lnTo>
                <a:lnTo>
                  <a:pt x="989258" y="132161"/>
                </a:lnTo>
                <a:lnTo>
                  <a:pt x="963656" y="120579"/>
                </a:lnTo>
                <a:lnTo>
                  <a:pt x="923422" y="124236"/>
                </a:lnTo>
                <a:lnTo>
                  <a:pt x="893552" y="135209"/>
                </a:lnTo>
                <a:lnTo>
                  <a:pt x="822229" y="140696"/>
                </a:lnTo>
                <a:lnTo>
                  <a:pt x="760658" y="159593"/>
                </a:lnTo>
                <a:lnTo>
                  <a:pt x="719206" y="176052"/>
                </a:lnTo>
                <a:lnTo>
                  <a:pt x="734446" y="189464"/>
                </a:lnTo>
                <a:lnTo>
                  <a:pt x="694213" y="216286"/>
                </a:lnTo>
                <a:lnTo>
                  <a:pt x="717986" y="220553"/>
                </a:lnTo>
                <a:lnTo>
                  <a:pt x="685069" y="246766"/>
                </a:lnTo>
                <a:lnTo>
                  <a:pt x="694822" y="263835"/>
                </a:lnTo>
                <a:lnTo>
                  <a:pt x="674096" y="270541"/>
                </a:lnTo>
                <a:lnTo>
                  <a:pt x="685678" y="287609"/>
                </a:lnTo>
                <a:lnTo>
                  <a:pt x="733837" y="296144"/>
                </a:lnTo>
                <a:lnTo>
                  <a:pt x="747248" y="310165"/>
                </a:lnTo>
                <a:lnTo>
                  <a:pt x="828934" y="314432"/>
                </a:lnTo>
                <a:lnTo>
                  <a:pt x="842345" y="311993"/>
                </a:lnTo>
                <a:close/>
                <a:moveTo>
                  <a:pt x="2756489" y="161422"/>
                </a:moveTo>
                <a:lnTo>
                  <a:pt x="2647371" y="145572"/>
                </a:lnTo>
                <a:lnTo>
                  <a:pt x="2585192" y="144353"/>
                </a:lnTo>
                <a:lnTo>
                  <a:pt x="2564465" y="149840"/>
                </a:lnTo>
                <a:lnTo>
                  <a:pt x="2585192" y="170566"/>
                </a:lnTo>
                <a:lnTo>
                  <a:pt x="2660782" y="190073"/>
                </a:lnTo>
                <a:lnTo>
                  <a:pt x="2688214" y="182758"/>
                </a:lnTo>
                <a:lnTo>
                  <a:pt x="2774777" y="183977"/>
                </a:lnTo>
                <a:lnTo>
                  <a:pt x="2756489" y="161422"/>
                </a:lnTo>
                <a:close/>
                <a:moveTo>
                  <a:pt x="2910109" y="175443"/>
                </a:moveTo>
                <a:lnTo>
                  <a:pt x="2838785" y="167518"/>
                </a:lnTo>
                <a:lnTo>
                  <a:pt x="2788798" y="163251"/>
                </a:lnTo>
                <a:lnTo>
                  <a:pt x="2799161" y="173004"/>
                </a:lnTo>
                <a:lnTo>
                  <a:pt x="2861950" y="185196"/>
                </a:lnTo>
                <a:lnTo>
                  <a:pt x="2903403" y="187635"/>
                </a:lnTo>
                <a:lnTo>
                  <a:pt x="2910109" y="175443"/>
                </a:lnTo>
                <a:close/>
                <a:moveTo>
                  <a:pt x="2833909" y="233355"/>
                </a:moveTo>
                <a:lnTo>
                  <a:pt x="2818669" y="224820"/>
                </a:lnTo>
                <a:lnTo>
                  <a:pt x="2768072" y="213238"/>
                </a:lnTo>
                <a:lnTo>
                  <a:pt x="2743078" y="216286"/>
                </a:lnTo>
                <a:lnTo>
                  <a:pt x="2738201" y="228478"/>
                </a:lnTo>
                <a:lnTo>
                  <a:pt x="2744907" y="229697"/>
                </a:lnTo>
                <a:lnTo>
                  <a:pt x="2798552" y="233355"/>
                </a:lnTo>
                <a:lnTo>
                  <a:pt x="2833909" y="233355"/>
                </a:lnTo>
                <a:close/>
                <a:moveTo>
                  <a:pt x="3825118" y="308336"/>
                </a:moveTo>
                <a:lnTo>
                  <a:pt x="3788542" y="286390"/>
                </a:lnTo>
                <a:lnTo>
                  <a:pt x="3780008" y="299801"/>
                </a:lnTo>
                <a:lnTo>
                  <a:pt x="3801344" y="309555"/>
                </a:lnTo>
                <a:lnTo>
                  <a:pt x="3825118" y="308336"/>
                </a:lnTo>
                <a:close/>
                <a:moveTo>
                  <a:pt x="91928" y="880750"/>
                </a:moveTo>
                <a:lnTo>
                  <a:pt x="88270" y="871606"/>
                </a:lnTo>
                <a:lnTo>
                  <a:pt x="89489" y="861243"/>
                </a:lnTo>
                <a:lnTo>
                  <a:pt x="76078" y="855757"/>
                </a:lnTo>
                <a:lnTo>
                  <a:pt x="45598" y="849051"/>
                </a:lnTo>
                <a:lnTo>
                  <a:pt x="7193" y="861243"/>
                </a:lnTo>
                <a:lnTo>
                  <a:pt x="2926" y="877093"/>
                </a:lnTo>
                <a:lnTo>
                  <a:pt x="38893" y="881360"/>
                </a:lnTo>
                <a:lnTo>
                  <a:pt x="91928" y="880750"/>
                </a:lnTo>
                <a:close/>
                <a:moveTo>
                  <a:pt x="3686739" y="1013643"/>
                </a:moveTo>
                <a:lnTo>
                  <a:pt x="3642848" y="975848"/>
                </a:lnTo>
                <a:lnTo>
                  <a:pt x="3611758" y="939272"/>
                </a:lnTo>
                <a:lnTo>
                  <a:pt x="3570305" y="903915"/>
                </a:lnTo>
                <a:lnTo>
                  <a:pt x="3540435" y="879531"/>
                </a:lnTo>
                <a:lnTo>
                  <a:pt x="3532510" y="884408"/>
                </a:lnTo>
                <a:lnTo>
                  <a:pt x="3559333" y="901477"/>
                </a:lnTo>
                <a:lnTo>
                  <a:pt x="3547750" y="918545"/>
                </a:lnTo>
                <a:lnTo>
                  <a:pt x="3589203" y="969142"/>
                </a:lnTo>
                <a:lnTo>
                  <a:pt x="3636752" y="1005718"/>
                </a:lnTo>
                <a:lnTo>
                  <a:pt x="3675766" y="1056315"/>
                </a:lnTo>
                <a:lnTo>
                  <a:pt x="3690397" y="1084356"/>
                </a:lnTo>
                <a:lnTo>
                  <a:pt x="3723925" y="1125809"/>
                </a:lnTo>
                <a:lnTo>
                  <a:pt x="3747089" y="1162385"/>
                </a:lnTo>
                <a:lnTo>
                  <a:pt x="3775131" y="1194084"/>
                </a:lnTo>
                <a:lnTo>
                  <a:pt x="3774521" y="1164824"/>
                </a:lnTo>
                <a:lnTo>
                  <a:pt x="3814145" y="1187988"/>
                </a:lnTo>
                <a:lnTo>
                  <a:pt x="3795857" y="1161166"/>
                </a:lnTo>
                <a:lnTo>
                  <a:pt x="3737945" y="1122761"/>
                </a:lnTo>
                <a:lnTo>
                  <a:pt x="3715390" y="1067897"/>
                </a:lnTo>
                <a:lnTo>
                  <a:pt x="3769645" y="1080089"/>
                </a:lnTo>
                <a:lnTo>
                  <a:pt x="3686739" y="101364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8762EFB5-ADD0-4ECC-95D1-95ED221F141A}"/>
              </a:ext>
            </a:extLst>
          </p:cNvPr>
          <p:cNvSpPr/>
          <p:nvPr/>
        </p:nvSpPr>
        <p:spPr>
          <a:xfrm>
            <a:off x="7324707" y="4245855"/>
            <a:ext cx="57596" cy="62832"/>
          </a:xfrm>
          <a:custGeom>
            <a:avLst/>
            <a:gdLst>
              <a:gd name="connsiteX0" fmla="*/ 51085 w 67056"/>
              <a:gd name="connsiteY0" fmla="*/ 2926 h 73152"/>
              <a:gd name="connsiteX1" fmla="*/ 30968 w 67056"/>
              <a:gd name="connsiteY1" fmla="*/ 14508 h 73152"/>
              <a:gd name="connsiteX2" fmla="*/ 22434 w 67056"/>
              <a:gd name="connsiteY2" fmla="*/ 10851 h 73152"/>
              <a:gd name="connsiteX3" fmla="*/ 12680 w 67056"/>
              <a:gd name="connsiteY3" fmla="*/ 21824 h 73152"/>
              <a:gd name="connsiteX4" fmla="*/ 11461 w 67056"/>
              <a:gd name="connsiteY4" fmla="*/ 44988 h 73152"/>
              <a:gd name="connsiteX5" fmla="*/ 6584 w 67056"/>
              <a:gd name="connsiteY5" fmla="*/ 47427 h 73152"/>
              <a:gd name="connsiteX6" fmla="*/ 2926 w 67056"/>
              <a:gd name="connsiteY6" fmla="*/ 68763 h 73152"/>
              <a:gd name="connsiteX7" fmla="*/ 24262 w 67056"/>
              <a:gd name="connsiteY7" fmla="*/ 71811 h 73152"/>
              <a:gd name="connsiteX8" fmla="*/ 34626 w 67056"/>
              <a:gd name="connsiteY8" fmla="*/ 49865 h 73152"/>
              <a:gd name="connsiteX9" fmla="*/ 52914 w 67056"/>
              <a:gd name="connsiteY9" fmla="*/ 52304 h 73152"/>
              <a:gd name="connsiteX10" fmla="*/ 52914 w 67056"/>
              <a:gd name="connsiteY10" fmla="*/ 52304 h 73152"/>
              <a:gd name="connsiteX11" fmla="*/ 62667 w 67056"/>
              <a:gd name="connsiteY11" fmla="*/ 47427 h 73152"/>
              <a:gd name="connsiteX12" fmla="*/ 65106 w 67056"/>
              <a:gd name="connsiteY12" fmla="*/ 24872 h 73152"/>
              <a:gd name="connsiteX13" fmla="*/ 51085 w 67056"/>
              <a:gd name="connsiteY13" fmla="*/ 2926 h 7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056" h="73152">
                <a:moveTo>
                  <a:pt x="51085" y="2926"/>
                </a:moveTo>
                <a:lnTo>
                  <a:pt x="30968" y="14508"/>
                </a:lnTo>
                <a:lnTo>
                  <a:pt x="22434" y="10851"/>
                </a:lnTo>
                <a:lnTo>
                  <a:pt x="12680" y="21824"/>
                </a:lnTo>
                <a:lnTo>
                  <a:pt x="11461" y="44988"/>
                </a:lnTo>
                <a:lnTo>
                  <a:pt x="6584" y="47427"/>
                </a:lnTo>
                <a:lnTo>
                  <a:pt x="2926" y="68763"/>
                </a:lnTo>
                <a:lnTo>
                  <a:pt x="24262" y="71811"/>
                </a:lnTo>
                <a:lnTo>
                  <a:pt x="34626" y="49865"/>
                </a:lnTo>
                <a:lnTo>
                  <a:pt x="52914" y="52304"/>
                </a:lnTo>
                <a:lnTo>
                  <a:pt x="52914" y="52304"/>
                </a:lnTo>
                <a:lnTo>
                  <a:pt x="62667" y="47427"/>
                </a:lnTo>
                <a:lnTo>
                  <a:pt x="65106" y="24872"/>
                </a:lnTo>
                <a:lnTo>
                  <a:pt x="51085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5E714FDE-FFBB-42A7-81B5-99EFD5EEB8BF}"/>
              </a:ext>
            </a:extLst>
          </p:cNvPr>
          <p:cNvSpPr/>
          <p:nvPr/>
        </p:nvSpPr>
        <p:spPr>
          <a:xfrm>
            <a:off x="5979060" y="3286625"/>
            <a:ext cx="246091" cy="225147"/>
          </a:xfrm>
          <a:custGeom>
            <a:avLst/>
            <a:gdLst>
              <a:gd name="connsiteX0" fmla="*/ 288828 w 286512"/>
              <a:gd name="connsiteY0" fmla="*/ 2926 h 262128"/>
              <a:gd name="connsiteX1" fmla="*/ 283952 w 286512"/>
              <a:gd name="connsiteY1" fmla="*/ 2926 h 262128"/>
              <a:gd name="connsiteX2" fmla="*/ 283952 w 286512"/>
              <a:gd name="connsiteY2" fmla="*/ 2926 h 262128"/>
              <a:gd name="connsiteX3" fmla="*/ 284561 w 286512"/>
              <a:gd name="connsiteY3" fmla="*/ 23652 h 262128"/>
              <a:gd name="connsiteX4" fmla="*/ 263835 w 286512"/>
              <a:gd name="connsiteY4" fmla="*/ 24872 h 262128"/>
              <a:gd name="connsiteX5" fmla="*/ 252862 w 286512"/>
              <a:gd name="connsiteY5" fmla="*/ 34016 h 262128"/>
              <a:gd name="connsiteX6" fmla="*/ 237622 w 286512"/>
              <a:gd name="connsiteY6" fmla="*/ 34016 h 262128"/>
              <a:gd name="connsiteX7" fmla="*/ 226040 w 286512"/>
              <a:gd name="connsiteY7" fmla="*/ 28529 h 262128"/>
              <a:gd name="connsiteX8" fmla="*/ 197998 w 286512"/>
              <a:gd name="connsiteY8" fmla="*/ 32796 h 262128"/>
              <a:gd name="connsiteX9" fmla="*/ 186416 w 286512"/>
              <a:gd name="connsiteY9" fmla="*/ 63276 h 262128"/>
              <a:gd name="connsiteX10" fmla="*/ 176052 w 286512"/>
              <a:gd name="connsiteY10" fmla="*/ 65715 h 262128"/>
              <a:gd name="connsiteX11" fmla="*/ 158984 w 286512"/>
              <a:gd name="connsiteY11" fmla="*/ 115092 h 262128"/>
              <a:gd name="connsiteX12" fmla="*/ 111435 w 286512"/>
              <a:gd name="connsiteY12" fmla="*/ 156545 h 262128"/>
              <a:gd name="connsiteX13" fmla="*/ 99243 w 286512"/>
              <a:gd name="connsiteY13" fmla="*/ 210190 h 262128"/>
              <a:gd name="connsiteX14" fmla="*/ 85222 w 286512"/>
              <a:gd name="connsiteY14" fmla="*/ 227868 h 262128"/>
              <a:gd name="connsiteX15" fmla="*/ 80955 w 286512"/>
              <a:gd name="connsiteY15" fmla="*/ 241889 h 262128"/>
              <a:gd name="connsiteX16" fmla="*/ 5364 w 286512"/>
              <a:gd name="connsiteY16" fmla="*/ 244937 h 262128"/>
              <a:gd name="connsiteX17" fmla="*/ 4755 w 286512"/>
              <a:gd name="connsiteY17" fmla="*/ 244937 h 262128"/>
              <a:gd name="connsiteX18" fmla="*/ 2926 w 286512"/>
              <a:gd name="connsiteY18" fmla="*/ 261396 h 262128"/>
              <a:gd name="connsiteX19" fmla="*/ 10241 w 286512"/>
              <a:gd name="connsiteY19" fmla="*/ 247985 h 262128"/>
              <a:gd name="connsiteX20" fmla="*/ 141915 w 286512"/>
              <a:gd name="connsiteY20" fmla="*/ 248595 h 262128"/>
              <a:gd name="connsiteX21" fmla="*/ 136428 w 286512"/>
              <a:gd name="connsiteY21" fmla="*/ 192512 h 262128"/>
              <a:gd name="connsiteX22" fmla="*/ 144963 w 286512"/>
              <a:gd name="connsiteY22" fmla="*/ 172395 h 262128"/>
              <a:gd name="connsiteX23" fmla="*/ 176662 w 286512"/>
              <a:gd name="connsiteY23" fmla="*/ 169347 h 262128"/>
              <a:gd name="connsiteX24" fmla="*/ 177881 w 286512"/>
              <a:gd name="connsiteY24" fmla="*/ 69982 h 262128"/>
              <a:gd name="connsiteX25" fmla="*/ 287000 w 286512"/>
              <a:gd name="connsiteY25" fmla="*/ 71811 h 262128"/>
              <a:gd name="connsiteX26" fmla="*/ 288219 w 286512"/>
              <a:gd name="connsiteY26" fmla="*/ 12680 h 262128"/>
              <a:gd name="connsiteX27" fmla="*/ 288828 w 286512"/>
              <a:gd name="connsiteY27" fmla="*/ 5364 h 262128"/>
              <a:gd name="connsiteX28" fmla="*/ 288828 w 286512"/>
              <a:gd name="connsiteY28" fmla="*/ 2926 h 26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86512" h="262128">
                <a:moveTo>
                  <a:pt x="288828" y="2926"/>
                </a:moveTo>
                <a:lnTo>
                  <a:pt x="283952" y="2926"/>
                </a:lnTo>
                <a:lnTo>
                  <a:pt x="283952" y="2926"/>
                </a:lnTo>
                <a:lnTo>
                  <a:pt x="284561" y="23652"/>
                </a:lnTo>
                <a:lnTo>
                  <a:pt x="263835" y="24872"/>
                </a:lnTo>
                <a:lnTo>
                  <a:pt x="252862" y="34016"/>
                </a:lnTo>
                <a:lnTo>
                  <a:pt x="237622" y="34016"/>
                </a:lnTo>
                <a:lnTo>
                  <a:pt x="226040" y="28529"/>
                </a:lnTo>
                <a:lnTo>
                  <a:pt x="197998" y="32796"/>
                </a:lnTo>
                <a:lnTo>
                  <a:pt x="186416" y="63276"/>
                </a:lnTo>
                <a:lnTo>
                  <a:pt x="176052" y="65715"/>
                </a:lnTo>
                <a:lnTo>
                  <a:pt x="158984" y="115092"/>
                </a:lnTo>
                <a:lnTo>
                  <a:pt x="111435" y="156545"/>
                </a:lnTo>
                <a:lnTo>
                  <a:pt x="99243" y="210190"/>
                </a:lnTo>
                <a:lnTo>
                  <a:pt x="85222" y="227868"/>
                </a:lnTo>
                <a:lnTo>
                  <a:pt x="80955" y="241889"/>
                </a:lnTo>
                <a:lnTo>
                  <a:pt x="5364" y="244937"/>
                </a:lnTo>
                <a:lnTo>
                  <a:pt x="4755" y="244937"/>
                </a:lnTo>
                <a:lnTo>
                  <a:pt x="2926" y="261396"/>
                </a:lnTo>
                <a:lnTo>
                  <a:pt x="10241" y="247985"/>
                </a:lnTo>
                <a:lnTo>
                  <a:pt x="141915" y="248595"/>
                </a:lnTo>
                <a:lnTo>
                  <a:pt x="136428" y="192512"/>
                </a:lnTo>
                <a:lnTo>
                  <a:pt x="144963" y="172395"/>
                </a:lnTo>
                <a:lnTo>
                  <a:pt x="176662" y="169347"/>
                </a:lnTo>
                <a:lnTo>
                  <a:pt x="177881" y="69982"/>
                </a:lnTo>
                <a:lnTo>
                  <a:pt x="287000" y="71811"/>
                </a:lnTo>
                <a:lnTo>
                  <a:pt x="288219" y="12680"/>
                </a:lnTo>
                <a:lnTo>
                  <a:pt x="288828" y="5364"/>
                </a:lnTo>
                <a:lnTo>
                  <a:pt x="288828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767E0790-F9B3-4D72-AF02-36310F1B8362}"/>
              </a:ext>
            </a:extLst>
          </p:cNvPr>
          <p:cNvSpPr/>
          <p:nvPr/>
        </p:nvSpPr>
        <p:spPr>
          <a:xfrm>
            <a:off x="7455082" y="3136876"/>
            <a:ext cx="623082" cy="528834"/>
          </a:xfrm>
          <a:custGeom>
            <a:avLst/>
            <a:gdLst>
              <a:gd name="connsiteX0" fmla="*/ 393680 w 725424"/>
              <a:gd name="connsiteY0" fmla="*/ 121188 h 615696"/>
              <a:gd name="connsiteX1" fmla="*/ 331501 w 725424"/>
              <a:gd name="connsiteY1" fmla="*/ 118140 h 615696"/>
              <a:gd name="connsiteX2" fmla="*/ 229698 w 725424"/>
              <a:gd name="connsiteY2" fmla="*/ 40721 h 615696"/>
              <a:gd name="connsiteX3" fmla="*/ 177882 w 725424"/>
              <a:gd name="connsiteY3" fmla="*/ 13289 h 615696"/>
              <a:gd name="connsiteX4" fmla="*/ 137038 w 725424"/>
              <a:gd name="connsiteY4" fmla="*/ 2926 h 615696"/>
              <a:gd name="connsiteX5" fmla="*/ 131552 w 725424"/>
              <a:gd name="connsiteY5" fmla="*/ 9022 h 615696"/>
              <a:gd name="connsiteX6" fmla="*/ 68154 w 725424"/>
              <a:gd name="connsiteY6" fmla="*/ 27920 h 615696"/>
              <a:gd name="connsiteX7" fmla="*/ 105339 w 725424"/>
              <a:gd name="connsiteY7" fmla="*/ 66934 h 615696"/>
              <a:gd name="connsiteX8" fmla="*/ 94976 w 725424"/>
              <a:gd name="connsiteY8" fmla="*/ 73030 h 615696"/>
              <a:gd name="connsiteX9" fmla="*/ 90709 w 725424"/>
              <a:gd name="connsiteY9" fmla="*/ 86441 h 615696"/>
              <a:gd name="connsiteX10" fmla="*/ 66325 w 725424"/>
              <a:gd name="connsiteY10" fmla="*/ 91318 h 615696"/>
              <a:gd name="connsiteX11" fmla="*/ 59619 w 725424"/>
              <a:gd name="connsiteY11" fmla="*/ 105339 h 615696"/>
              <a:gd name="connsiteX12" fmla="*/ 46818 w 725424"/>
              <a:gd name="connsiteY12" fmla="*/ 117531 h 615696"/>
              <a:gd name="connsiteX13" fmla="*/ 9632 w 725424"/>
              <a:gd name="connsiteY13" fmla="*/ 111435 h 615696"/>
              <a:gd name="connsiteX14" fmla="*/ 6584 w 725424"/>
              <a:gd name="connsiteY14" fmla="*/ 126675 h 615696"/>
              <a:gd name="connsiteX15" fmla="*/ 6584 w 725424"/>
              <a:gd name="connsiteY15" fmla="*/ 140086 h 615696"/>
              <a:gd name="connsiteX16" fmla="*/ 2926 w 725424"/>
              <a:gd name="connsiteY16" fmla="*/ 161422 h 615696"/>
              <a:gd name="connsiteX17" fmla="*/ 19386 w 725424"/>
              <a:gd name="connsiteY17" fmla="*/ 161422 h 615696"/>
              <a:gd name="connsiteX18" fmla="*/ 38893 w 725424"/>
              <a:gd name="connsiteY18" fmla="*/ 188244 h 615696"/>
              <a:gd name="connsiteX19" fmla="*/ 61448 w 725424"/>
              <a:gd name="connsiteY19" fmla="*/ 219334 h 615696"/>
              <a:gd name="connsiteX20" fmla="*/ 76688 w 725424"/>
              <a:gd name="connsiteY20" fmla="*/ 247985 h 615696"/>
              <a:gd name="connsiteX21" fmla="*/ 87051 w 725424"/>
              <a:gd name="connsiteY21" fmla="*/ 257129 h 615696"/>
              <a:gd name="connsiteX22" fmla="*/ 97414 w 725424"/>
              <a:gd name="connsiteY22" fmla="*/ 277246 h 615696"/>
              <a:gd name="connsiteX23" fmla="*/ 96195 w 725424"/>
              <a:gd name="connsiteY23" fmla="*/ 285780 h 615696"/>
              <a:gd name="connsiteX24" fmla="*/ 108997 w 725424"/>
              <a:gd name="connsiteY24" fmla="*/ 308336 h 615696"/>
              <a:gd name="connsiteX25" fmla="*/ 127285 w 725424"/>
              <a:gd name="connsiteY25" fmla="*/ 316260 h 615696"/>
              <a:gd name="connsiteX26" fmla="*/ 144354 w 725424"/>
              <a:gd name="connsiteY26" fmla="*/ 331500 h 615696"/>
              <a:gd name="connsiteX27" fmla="*/ 166299 w 725424"/>
              <a:gd name="connsiteY27" fmla="*/ 374172 h 615696"/>
              <a:gd name="connsiteX28" fmla="*/ 166299 w 725424"/>
              <a:gd name="connsiteY28" fmla="*/ 397337 h 615696"/>
              <a:gd name="connsiteX29" fmla="*/ 171786 w 725424"/>
              <a:gd name="connsiteY29" fmla="*/ 424160 h 615696"/>
              <a:gd name="connsiteX30" fmla="*/ 196170 w 725424"/>
              <a:gd name="connsiteY30" fmla="*/ 461345 h 615696"/>
              <a:gd name="connsiteX31" fmla="*/ 211410 w 725424"/>
              <a:gd name="connsiteY31" fmla="*/ 467441 h 615696"/>
              <a:gd name="connsiteX32" fmla="*/ 236403 w 725424"/>
              <a:gd name="connsiteY32" fmla="*/ 494264 h 615696"/>
              <a:gd name="connsiteX33" fmla="*/ 247986 w 725424"/>
              <a:gd name="connsiteY33" fmla="*/ 525963 h 615696"/>
              <a:gd name="connsiteX34" fmla="*/ 267493 w 725424"/>
              <a:gd name="connsiteY34" fmla="*/ 558272 h 615696"/>
              <a:gd name="connsiteX35" fmla="*/ 285781 w 725424"/>
              <a:gd name="connsiteY35" fmla="*/ 572292 h 615696"/>
              <a:gd name="connsiteX36" fmla="*/ 289438 w 725424"/>
              <a:gd name="connsiteY36" fmla="*/ 587532 h 615696"/>
              <a:gd name="connsiteX37" fmla="*/ 300411 w 725424"/>
              <a:gd name="connsiteY37" fmla="*/ 599115 h 615696"/>
              <a:gd name="connsiteX38" fmla="*/ 305898 w 725424"/>
              <a:gd name="connsiteY38" fmla="*/ 616184 h 615696"/>
              <a:gd name="connsiteX39" fmla="*/ 319918 w 725424"/>
              <a:gd name="connsiteY39" fmla="*/ 603382 h 615696"/>
              <a:gd name="connsiteX40" fmla="*/ 315651 w 725424"/>
              <a:gd name="connsiteY40" fmla="*/ 586923 h 615696"/>
              <a:gd name="connsiteX41" fmla="*/ 322966 w 725424"/>
              <a:gd name="connsiteY41" fmla="*/ 568025 h 615696"/>
              <a:gd name="connsiteX42" fmla="*/ 337597 w 725424"/>
              <a:gd name="connsiteY42" fmla="*/ 578388 h 615696"/>
              <a:gd name="connsiteX43" fmla="*/ 346741 w 725424"/>
              <a:gd name="connsiteY43" fmla="*/ 574731 h 615696"/>
              <a:gd name="connsiteX44" fmla="*/ 385755 w 725424"/>
              <a:gd name="connsiteY44" fmla="*/ 573512 h 615696"/>
              <a:gd name="connsiteX45" fmla="*/ 391851 w 725424"/>
              <a:gd name="connsiteY45" fmla="*/ 577779 h 615696"/>
              <a:gd name="connsiteX46" fmla="*/ 424770 w 725424"/>
              <a:gd name="connsiteY46" fmla="*/ 581436 h 615696"/>
              <a:gd name="connsiteX47" fmla="*/ 437571 w 725424"/>
              <a:gd name="connsiteY47" fmla="*/ 579608 h 615696"/>
              <a:gd name="connsiteX48" fmla="*/ 447325 w 725424"/>
              <a:gd name="connsiteY48" fmla="*/ 592409 h 615696"/>
              <a:gd name="connsiteX49" fmla="*/ 462565 w 725424"/>
              <a:gd name="connsiteY49" fmla="*/ 586313 h 615696"/>
              <a:gd name="connsiteX50" fmla="*/ 483901 w 725424"/>
              <a:gd name="connsiteY50" fmla="*/ 545470 h 615696"/>
              <a:gd name="connsiteX51" fmla="*/ 514381 w 725424"/>
              <a:gd name="connsiteY51" fmla="*/ 527792 h 615696"/>
              <a:gd name="connsiteX52" fmla="*/ 610088 w 725424"/>
              <a:gd name="connsiteY52" fmla="*/ 513161 h 615696"/>
              <a:gd name="connsiteX53" fmla="*/ 708234 w 725424"/>
              <a:gd name="connsiteY53" fmla="*/ 474147 h 615696"/>
              <a:gd name="connsiteX54" fmla="*/ 724083 w 725424"/>
              <a:gd name="connsiteY54" fmla="*/ 396728 h 615696"/>
              <a:gd name="connsiteX55" fmla="*/ 706405 w 725424"/>
              <a:gd name="connsiteY55" fmla="*/ 369296 h 615696"/>
              <a:gd name="connsiteX56" fmla="*/ 700309 w 725424"/>
              <a:gd name="connsiteY56" fmla="*/ 377220 h 615696"/>
              <a:gd name="connsiteX57" fmla="*/ 597896 w 725424"/>
              <a:gd name="connsiteY57" fmla="*/ 357713 h 615696"/>
              <a:gd name="connsiteX58" fmla="*/ 582046 w 725424"/>
              <a:gd name="connsiteY58" fmla="*/ 318699 h 615696"/>
              <a:gd name="connsiteX59" fmla="*/ 579608 w 725424"/>
              <a:gd name="connsiteY59" fmla="*/ 309555 h 615696"/>
              <a:gd name="connsiteX60" fmla="*/ 572293 w 725424"/>
              <a:gd name="connsiteY60" fmla="*/ 294924 h 615696"/>
              <a:gd name="connsiteX61" fmla="*/ 563149 w 725424"/>
              <a:gd name="connsiteY61" fmla="*/ 297363 h 615696"/>
              <a:gd name="connsiteX62" fmla="*/ 552176 w 725424"/>
              <a:gd name="connsiteY62" fmla="*/ 290048 h 615696"/>
              <a:gd name="connsiteX63" fmla="*/ 546080 w 725424"/>
              <a:gd name="connsiteY63" fmla="*/ 280294 h 615696"/>
              <a:gd name="connsiteX64" fmla="*/ 540594 w 725424"/>
              <a:gd name="connsiteY64" fmla="*/ 267492 h 615696"/>
              <a:gd name="connsiteX65" fmla="*/ 530230 w 725424"/>
              <a:gd name="connsiteY65" fmla="*/ 256520 h 615696"/>
              <a:gd name="connsiteX66" fmla="*/ 524134 w 725424"/>
              <a:gd name="connsiteY66" fmla="*/ 243718 h 615696"/>
              <a:gd name="connsiteX67" fmla="*/ 526573 w 725424"/>
              <a:gd name="connsiteY67" fmla="*/ 230916 h 615696"/>
              <a:gd name="connsiteX68" fmla="*/ 522915 w 725424"/>
              <a:gd name="connsiteY68" fmla="*/ 214457 h 615696"/>
              <a:gd name="connsiteX69" fmla="*/ 498531 w 725424"/>
              <a:gd name="connsiteY69" fmla="*/ 198608 h 615696"/>
              <a:gd name="connsiteX70" fmla="*/ 491216 w 725424"/>
              <a:gd name="connsiteY70" fmla="*/ 184587 h 615696"/>
              <a:gd name="connsiteX71" fmla="*/ 473538 w 725424"/>
              <a:gd name="connsiteY71" fmla="*/ 176052 h 615696"/>
              <a:gd name="connsiteX72" fmla="*/ 457078 w 725424"/>
              <a:gd name="connsiteY72" fmla="*/ 142524 h 615696"/>
              <a:gd name="connsiteX73" fmla="*/ 433914 w 725424"/>
              <a:gd name="connsiteY73" fmla="*/ 143744 h 615696"/>
              <a:gd name="connsiteX74" fmla="*/ 423550 w 725424"/>
              <a:gd name="connsiteY74" fmla="*/ 124846 h 615696"/>
              <a:gd name="connsiteX75" fmla="*/ 393680 w 725424"/>
              <a:gd name="connsiteY75" fmla="*/ 121188 h 61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725424" h="615696">
                <a:moveTo>
                  <a:pt x="393680" y="121188"/>
                </a:moveTo>
                <a:lnTo>
                  <a:pt x="331501" y="118140"/>
                </a:lnTo>
                <a:lnTo>
                  <a:pt x="229698" y="40721"/>
                </a:lnTo>
                <a:lnTo>
                  <a:pt x="177882" y="13289"/>
                </a:lnTo>
                <a:lnTo>
                  <a:pt x="137038" y="2926"/>
                </a:lnTo>
                <a:lnTo>
                  <a:pt x="131552" y="9022"/>
                </a:lnTo>
                <a:lnTo>
                  <a:pt x="68154" y="27920"/>
                </a:lnTo>
                <a:lnTo>
                  <a:pt x="105339" y="66934"/>
                </a:lnTo>
                <a:lnTo>
                  <a:pt x="94976" y="73030"/>
                </a:lnTo>
                <a:lnTo>
                  <a:pt x="90709" y="86441"/>
                </a:lnTo>
                <a:lnTo>
                  <a:pt x="66325" y="91318"/>
                </a:lnTo>
                <a:lnTo>
                  <a:pt x="59619" y="105339"/>
                </a:lnTo>
                <a:lnTo>
                  <a:pt x="46818" y="117531"/>
                </a:lnTo>
                <a:lnTo>
                  <a:pt x="9632" y="111435"/>
                </a:lnTo>
                <a:lnTo>
                  <a:pt x="6584" y="126675"/>
                </a:lnTo>
                <a:lnTo>
                  <a:pt x="6584" y="140086"/>
                </a:lnTo>
                <a:lnTo>
                  <a:pt x="2926" y="161422"/>
                </a:lnTo>
                <a:lnTo>
                  <a:pt x="19386" y="161422"/>
                </a:lnTo>
                <a:lnTo>
                  <a:pt x="38893" y="188244"/>
                </a:lnTo>
                <a:lnTo>
                  <a:pt x="61448" y="219334"/>
                </a:lnTo>
                <a:lnTo>
                  <a:pt x="76688" y="247985"/>
                </a:lnTo>
                <a:lnTo>
                  <a:pt x="87051" y="257129"/>
                </a:lnTo>
                <a:lnTo>
                  <a:pt x="97414" y="277246"/>
                </a:lnTo>
                <a:lnTo>
                  <a:pt x="96195" y="285780"/>
                </a:lnTo>
                <a:lnTo>
                  <a:pt x="108997" y="308336"/>
                </a:lnTo>
                <a:lnTo>
                  <a:pt x="127285" y="316260"/>
                </a:lnTo>
                <a:lnTo>
                  <a:pt x="144354" y="331500"/>
                </a:lnTo>
                <a:lnTo>
                  <a:pt x="166299" y="374172"/>
                </a:lnTo>
                <a:lnTo>
                  <a:pt x="166299" y="397337"/>
                </a:lnTo>
                <a:lnTo>
                  <a:pt x="171786" y="424160"/>
                </a:lnTo>
                <a:lnTo>
                  <a:pt x="196170" y="461345"/>
                </a:lnTo>
                <a:lnTo>
                  <a:pt x="211410" y="467441"/>
                </a:lnTo>
                <a:lnTo>
                  <a:pt x="236403" y="494264"/>
                </a:lnTo>
                <a:lnTo>
                  <a:pt x="247986" y="525963"/>
                </a:lnTo>
                <a:lnTo>
                  <a:pt x="267493" y="558272"/>
                </a:lnTo>
                <a:lnTo>
                  <a:pt x="285781" y="572292"/>
                </a:lnTo>
                <a:lnTo>
                  <a:pt x="289438" y="587532"/>
                </a:lnTo>
                <a:lnTo>
                  <a:pt x="300411" y="599115"/>
                </a:lnTo>
                <a:lnTo>
                  <a:pt x="305898" y="616184"/>
                </a:lnTo>
                <a:lnTo>
                  <a:pt x="319918" y="603382"/>
                </a:lnTo>
                <a:lnTo>
                  <a:pt x="315651" y="586923"/>
                </a:lnTo>
                <a:lnTo>
                  <a:pt x="322966" y="568025"/>
                </a:lnTo>
                <a:lnTo>
                  <a:pt x="337597" y="578388"/>
                </a:lnTo>
                <a:lnTo>
                  <a:pt x="346741" y="574731"/>
                </a:lnTo>
                <a:lnTo>
                  <a:pt x="385755" y="573512"/>
                </a:lnTo>
                <a:lnTo>
                  <a:pt x="391851" y="577779"/>
                </a:lnTo>
                <a:lnTo>
                  <a:pt x="424770" y="581436"/>
                </a:lnTo>
                <a:lnTo>
                  <a:pt x="437571" y="579608"/>
                </a:lnTo>
                <a:lnTo>
                  <a:pt x="447325" y="592409"/>
                </a:lnTo>
                <a:lnTo>
                  <a:pt x="462565" y="586313"/>
                </a:lnTo>
                <a:lnTo>
                  <a:pt x="483901" y="545470"/>
                </a:lnTo>
                <a:lnTo>
                  <a:pt x="514381" y="527792"/>
                </a:lnTo>
                <a:lnTo>
                  <a:pt x="610088" y="513161"/>
                </a:lnTo>
                <a:lnTo>
                  <a:pt x="708234" y="474147"/>
                </a:lnTo>
                <a:lnTo>
                  <a:pt x="724083" y="396728"/>
                </a:lnTo>
                <a:lnTo>
                  <a:pt x="706405" y="369296"/>
                </a:lnTo>
                <a:lnTo>
                  <a:pt x="700309" y="377220"/>
                </a:lnTo>
                <a:lnTo>
                  <a:pt x="597896" y="357713"/>
                </a:lnTo>
                <a:lnTo>
                  <a:pt x="582046" y="318699"/>
                </a:lnTo>
                <a:lnTo>
                  <a:pt x="579608" y="309555"/>
                </a:lnTo>
                <a:lnTo>
                  <a:pt x="572293" y="294924"/>
                </a:lnTo>
                <a:lnTo>
                  <a:pt x="563149" y="297363"/>
                </a:lnTo>
                <a:lnTo>
                  <a:pt x="552176" y="290048"/>
                </a:lnTo>
                <a:lnTo>
                  <a:pt x="546080" y="280294"/>
                </a:lnTo>
                <a:lnTo>
                  <a:pt x="540594" y="267492"/>
                </a:lnTo>
                <a:lnTo>
                  <a:pt x="530230" y="256520"/>
                </a:lnTo>
                <a:lnTo>
                  <a:pt x="524134" y="243718"/>
                </a:lnTo>
                <a:lnTo>
                  <a:pt x="526573" y="230916"/>
                </a:lnTo>
                <a:lnTo>
                  <a:pt x="522915" y="214457"/>
                </a:lnTo>
                <a:lnTo>
                  <a:pt x="498531" y="198608"/>
                </a:lnTo>
                <a:lnTo>
                  <a:pt x="491216" y="184587"/>
                </a:lnTo>
                <a:lnTo>
                  <a:pt x="473538" y="176052"/>
                </a:lnTo>
                <a:lnTo>
                  <a:pt x="457078" y="142524"/>
                </a:lnTo>
                <a:lnTo>
                  <a:pt x="433914" y="143744"/>
                </a:lnTo>
                <a:lnTo>
                  <a:pt x="423550" y="124846"/>
                </a:lnTo>
                <a:lnTo>
                  <a:pt x="393680" y="12118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FA98BF27-AC05-4430-B0DA-F75169407F1E}"/>
              </a:ext>
            </a:extLst>
          </p:cNvPr>
          <p:cNvSpPr/>
          <p:nvPr/>
        </p:nvSpPr>
        <p:spPr>
          <a:xfrm>
            <a:off x="7112125" y="3475120"/>
            <a:ext cx="476474" cy="450294"/>
          </a:xfrm>
          <a:custGeom>
            <a:avLst/>
            <a:gdLst>
              <a:gd name="connsiteX0" fmla="*/ 500970 w 554736"/>
              <a:gd name="connsiteY0" fmla="*/ 224211 h 524256"/>
              <a:gd name="connsiteX1" fmla="*/ 503408 w 554736"/>
              <a:gd name="connsiteY1" fmla="*/ 198608 h 524256"/>
              <a:gd name="connsiteX2" fmla="*/ 513162 w 554736"/>
              <a:gd name="connsiteY2" fmla="*/ 186416 h 524256"/>
              <a:gd name="connsiteX3" fmla="*/ 537546 w 554736"/>
              <a:gd name="connsiteY3" fmla="*/ 180320 h 524256"/>
              <a:gd name="connsiteX4" fmla="*/ 553395 w 554736"/>
              <a:gd name="connsiteY4" fmla="*/ 158374 h 524256"/>
              <a:gd name="connsiteX5" fmla="*/ 534498 w 554736"/>
              <a:gd name="connsiteY5" fmla="*/ 143744 h 524256"/>
              <a:gd name="connsiteX6" fmla="*/ 521086 w 554736"/>
              <a:gd name="connsiteY6" fmla="*/ 133990 h 524256"/>
              <a:gd name="connsiteX7" fmla="*/ 505846 w 554736"/>
              <a:gd name="connsiteY7" fmla="*/ 87660 h 524256"/>
              <a:gd name="connsiteX8" fmla="*/ 499141 w 554736"/>
              <a:gd name="connsiteY8" fmla="*/ 48036 h 524256"/>
              <a:gd name="connsiteX9" fmla="*/ 505846 w 554736"/>
              <a:gd name="connsiteY9" fmla="*/ 40721 h 524256"/>
              <a:gd name="connsiteX10" fmla="*/ 493045 w 554736"/>
              <a:gd name="connsiteY10" fmla="*/ 2926 h 524256"/>
              <a:gd name="connsiteX11" fmla="*/ 360152 w 554736"/>
              <a:gd name="connsiteY11" fmla="*/ 2926 h 524256"/>
              <a:gd name="connsiteX12" fmla="*/ 229698 w 554736"/>
              <a:gd name="connsiteY12" fmla="*/ 2926 h 524256"/>
              <a:gd name="connsiteX13" fmla="*/ 94976 w 554736"/>
              <a:gd name="connsiteY13" fmla="*/ 2926 h 524256"/>
              <a:gd name="connsiteX14" fmla="*/ 98024 w 554736"/>
              <a:gd name="connsiteY14" fmla="*/ 80345 h 524256"/>
              <a:gd name="connsiteX15" fmla="*/ 59619 w 554736"/>
              <a:gd name="connsiteY15" fmla="*/ 80345 h 524256"/>
              <a:gd name="connsiteX16" fmla="*/ 59619 w 554736"/>
              <a:gd name="connsiteY16" fmla="*/ 96804 h 524256"/>
              <a:gd name="connsiteX17" fmla="*/ 66325 w 554736"/>
              <a:gd name="connsiteY17" fmla="*/ 250424 h 524256"/>
              <a:gd name="connsiteX18" fmla="*/ 37064 w 554736"/>
              <a:gd name="connsiteY18" fmla="*/ 247985 h 524256"/>
              <a:gd name="connsiteX19" fmla="*/ 22434 w 554736"/>
              <a:gd name="connsiteY19" fmla="*/ 276636 h 524256"/>
              <a:gd name="connsiteX20" fmla="*/ 13899 w 554736"/>
              <a:gd name="connsiteY20" fmla="*/ 300411 h 524256"/>
              <a:gd name="connsiteX21" fmla="*/ 21214 w 554736"/>
              <a:gd name="connsiteY21" fmla="*/ 309555 h 524256"/>
              <a:gd name="connsiteX22" fmla="*/ 10242 w 554736"/>
              <a:gd name="connsiteY22" fmla="*/ 321137 h 524256"/>
              <a:gd name="connsiteX23" fmla="*/ 14509 w 554736"/>
              <a:gd name="connsiteY23" fmla="*/ 337596 h 524256"/>
              <a:gd name="connsiteX24" fmla="*/ 5974 w 554736"/>
              <a:gd name="connsiteY24" fmla="*/ 353446 h 524256"/>
              <a:gd name="connsiteX25" fmla="*/ 2926 w 554736"/>
              <a:gd name="connsiteY25" fmla="*/ 368076 h 524256"/>
              <a:gd name="connsiteX26" fmla="*/ 15118 w 554736"/>
              <a:gd name="connsiteY26" fmla="*/ 365638 h 524256"/>
              <a:gd name="connsiteX27" fmla="*/ 22434 w 554736"/>
              <a:gd name="connsiteY27" fmla="*/ 380878 h 524256"/>
              <a:gd name="connsiteX28" fmla="*/ 23043 w 554736"/>
              <a:gd name="connsiteY28" fmla="*/ 403433 h 524256"/>
              <a:gd name="connsiteX29" fmla="*/ 35845 w 554736"/>
              <a:gd name="connsiteY29" fmla="*/ 414406 h 524256"/>
              <a:gd name="connsiteX30" fmla="*/ 35845 w 554736"/>
              <a:gd name="connsiteY30" fmla="*/ 424160 h 524256"/>
              <a:gd name="connsiteX31" fmla="*/ 40112 w 554736"/>
              <a:gd name="connsiteY31" fmla="*/ 440619 h 524256"/>
              <a:gd name="connsiteX32" fmla="*/ 60229 w 554736"/>
              <a:gd name="connsiteY32" fmla="*/ 465003 h 524256"/>
              <a:gd name="connsiteX33" fmla="*/ 60229 w 554736"/>
              <a:gd name="connsiteY33" fmla="*/ 480852 h 524256"/>
              <a:gd name="connsiteX34" fmla="*/ 55352 w 554736"/>
              <a:gd name="connsiteY34" fmla="*/ 496702 h 524256"/>
              <a:gd name="connsiteX35" fmla="*/ 57181 w 554736"/>
              <a:gd name="connsiteY35" fmla="*/ 508894 h 524256"/>
              <a:gd name="connsiteX36" fmla="*/ 69373 w 554736"/>
              <a:gd name="connsiteY36" fmla="*/ 519867 h 524256"/>
              <a:gd name="connsiteX37" fmla="*/ 72421 w 554736"/>
              <a:gd name="connsiteY37" fmla="*/ 521696 h 524256"/>
              <a:gd name="connsiteX38" fmla="*/ 82784 w 554736"/>
              <a:gd name="connsiteY38" fmla="*/ 517428 h 524256"/>
              <a:gd name="connsiteX39" fmla="*/ 94366 w 554736"/>
              <a:gd name="connsiteY39" fmla="*/ 510113 h 524256"/>
              <a:gd name="connsiteX40" fmla="*/ 102291 w 554736"/>
              <a:gd name="connsiteY40" fmla="*/ 475366 h 524256"/>
              <a:gd name="connsiteX41" fmla="*/ 111435 w 554736"/>
              <a:gd name="connsiteY41" fmla="*/ 457688 h 524256"/>
              <a:gd name="connsiteX42" fmla="*/ 135819 w 554736"/>
              <a:gd name="connsiteY42" fmla="*/ 452201 h 524256"/>
              <a:gd name="connsiteX43" fmla="*/ 141915 w 554736"/>
              <a:gd name="connsiteY43" fmla="*/ 463174 h 524256"/>
              <a:gd name="connsiteX44" fmla="*/ 160203 w 554736"/>
              <a:gd name="connsiteY44" fmla="*/ 485729 h 524256"/>
              <a:gd name="connsiteX45" fmla="*/ 169347 w 554736"/>
              <a:gd name="connsiteY45" fmla="*/ 488777 h 524256"/>
              <a:gd name="connsiteX46" fmla="*/ 181539 w 554736"/>
              <a:gd name="connsiteY46" fmla="*/ 482072 h 524256"/>
              <a:gd name="connsiteX47" fmla="*/ 206533 w 554736"/>
              <a:gd name="connsiteY47" fmla="*/ 483900 h 524256"/>
              <a:gd name="connsiteX48" fmla="*/ 211410 w 554736"/>
              <a:gd name="connsiteY48" fmla="*/ 491825 h 524256"/>
              <a:gd name="connsiteX49" fmla="*/ 244938 w 554736"/>
              <a:gd name="connsiteY49" fmla="*/ 491825 h 524256"/>
              <a:gd name="connsiteX50" fmla="*/ 246157 w 554736"/>
              <a:gd name="connsiteY50" fmla="*/ 483900 h 524256"/>
              <a:gd name="connsiteX51" fmla="*/ 263835 w 554736"/>
              <a:gd name="connsiteY51" fmla="*/ 476585 h 524256"/>
              <a:gd name="connsiteX52" fmla="*/ 266883 w 554736"/>
              <a:gd name="connsiteY52" fmla="*/ 465003 h 524256"/>
              <a:gd name="connsiteX53" fmla="*/ 279685 w 554736"/>
              <a:gd name="connsiteY53" fmla="*/ 457078 h 524256"/>
              <a:gd name="connsiteX54" fmla="*/ 308946 w 554736"/>
              <a:gd name="connsiteY54" fmla="*/ 479633 h 524256"/>
              <a:gd name="connsiteX55" fmla="*/ 326014 w 554736"/>
              <a:gd name="connsiteY55" fmla="*/ 475366 h 524256"/>
              <a:gd name="connsiteX56" fmla="*/ 342474 w 554736"/>
              <a:gd name="connsiteY56" fmla="*/ 447934 h 524256"/>
              <a:gd name="connsiteX57" fmla="*/ 360762 w 554736"/>
              <a:gd name="connsiteY57" fmla="*/ 426598 h 524256"/>
              <a:gd name="connsiteX58" fmla="*/ 357104 w 554736"/>
              <a:gd name="connsiteY58" fmla="*/ 402824 h 524256"/>
              <a:gd name="connsiteX59" fmla="*/ 348570 w 554736"/>
              <a:gd name="connsiteY59" fmla="*/ 391851 h 524256"/>
              <a:gd name="connsiteX60" fmla="*/ 369296 w 554736"/>
              <a:gd name="connsiteY60" fmla="*/ 390022 h 524256"/>
              <a:gd name="connsiteX61" fmla="*/ 371125 w 554736"/>
              <a:gd name="connsiteY61" fmla="*/ 380878 h 524256"/>
              <a:gd name="connsiteX62" fmla="*/ 386974 w 554736"/>
              <a:gd name="connsiteY62" fmla="*/ 383926 h 524256"/>
              <a:gd name="connsiteX63" fmla="*/ 383926 w 554736"/>
              <a:gd name="connsiteY63" fmla="*/ 412577 h 524256"/>
              <a:gd name="connsiteX64" fmla="*/ 388803 w 554736"/>
              <a:gd name="connsiteY64" fmla="*/ 440619 h 524256"/>
              <a:gd name="connsiteX65" fmla="*/ 406482 w 554736"/>
              <a:gd name="connsiteY65" fmla="*/ 455859 h 524256"/>
              <a:gd name="connsiteX66" fmla="*/ 410749 w 554736"/>
              <a:gd name="connsiteY66" fmla="*/ 469270 h 524256"/>
              <a:gd name="connsiteX67" fmla="*/ 410749 w 554736"/>
              <a:gd name="connsiteY67" fmla="*/ 488168 h 524256"/>
              <a:gd name="connsiteX68" fmla="*/ 415626 w 554736"/>
              <a:gd name="connsiteY68" fmla="*/ 488777 h 524256"/>
              <a:gd name="connsiteX69" fmla="*/ 415626 w 554736"/>
              <a:gd name="connsiteY69" fmla="*/ 484510 h 524256"/>
              <a:gd name="connsiteX70" fmla="*/ 424160 w 554736"/>
              <a:gd name="connsiteY70" fmla="*/ 443667 h 524256"/>
              <a:gd name="connsiteX71" fmla="*/ 440010 w 554736"/>
              <a:gd name="connsiteY71" fmla="*/ 432694 h 524256"/>
              <a:gd name="connsiteX72" fmla="*/ 443058 w 554736"/>
              <a:gd name="connsiteY72" fmla="*/ 416844 h 524256"/>
              <a:gd name="connsiteX73" fmla="*/ 457078 w 554736"/>
              <a:gd name="connsiteY73" fmla="*/ 387584 h 524256"/>
              <a:gd name="connsiteX74" fmla="*/ 476586 w 554736"/>
              <a:gd name="connsiteY74" fmla="*/ 368076 h 524256"/>
              <a:gd name="connsiteX75" fmla="*/ 489387 w 554736"/>
              <a:gd name="connsiteY75" fmla="*/ 330281 h 524256"/>
              <a:gd name="connsiteX76" fmla="*/ 493654 w 554736"/>
              <a:gd name="connsiteY76" fmla="*/ 296753 h 524256"/>
              <a:gd name="connsiteX77" fmla="*/ 489387 w 554736"/>
              <a:gd name="connsiteY77" fmla="*/ 281513 h 524256"/>
              <a:gd name="connsiteX78" fmla="*/ 500970 w 554736"/>
              <a:gd name="connsiteY78" fmla="*/ 224211 h 52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54736" h="524256">
                <a:moveTo>
                  <a:pt x="500970" y="224211"/>
                </a:moveTo>
                <a:lnTo>
                  <a:pt x="503408" y="198608"/>
                </a:lnTo>
                <a:lnTo>
                  <a:pt x="513162" y="186416"/>
                </a:lnTo>
                <a:lnTo>
                  <a:pt x="537546" y="180320"/>
                </a:lnTo>
                <a:lnTo>
                  <a:pt x="553395" y="158374"/>
                </a:lnTo>
                <a:lnTo>
                  <a:pt x="534498" y="143744"/>
                </a:lnTo>
                <a:lnTo>
                  <a:pt x="521086" y="133990"/>
                </a:lnTo>
                <a:lnTo>
                  <a:pt x="505846" y="87660"/>
                </a:lnTo>
                <a:lnTo>
                  <a:pt x="499141" y="48036"/>
                </a:lnTo>
                <a:lnTo>
                  <a:pt x="505846" y="40721"/>
                </a:lnTo>
                <a:lnTo>
                  <a:pt x="493045" y="2926"/>
                </a:lnTo>
                <a:lnTo>
                  <a:pt x="360152" y="2926"/>
                </a:lnTo>
                <a:lnTo>
                  <a:pt x="229698" y="2926"/>
                </a:lnTo>
                <a:lnTo>
                  <a:pt x="94976" y="2926"/>
                </a:lnTo>
                <a:lnTo>
                  <a:pt x="98024" y="80345"/>
                </a:lnTo>
                <a:lnTo>
                  <a:pt x="59619" y="80345"/>
                </a:lnTo>
                <a:lnTo>
                  <a:pt x="59619" y="96804"/>
                </a:lnTo>
                <a:lnTo>
                  <a:pt x="66325" y="250424"/>
                </a:lnTo>
                <a:lnTo>
                  <a:pt x="37064" y="247985"/>
                </a:lnTo>
                <a:lnTo>
                  <a:pt x="22434" y="276636"/>
                </a:lnTo>
                <a:lnTo>
                  <a:pt x="13899" y="300411"/>
                </a:lnTo>
                <a:lnTo>
                  <a:pt x="21214" y="309555"/>
                </a:lnTo>
                <a:lnTo>
                  <a:pt x="10242" y="321137"/>
                </a:lnTo>
                <a:lnTo>
                  <a:pt x="14509" y="337596"/>
                </a:lnTo>
                <a:lnTo>
                  <a:pt x="5974" y="353446"/>
                </a:lnTo>
                <a:lnTo>
                  <a:pt x="2926" y="368076"/>
                </a:lnTo>
                <a:lnTo>
                  <a:pt x="15118" y="365638"/>
                </a:lnTo>
                <a:lnTo>
                  <a:pt x="22434" y="380878"/>
                </a:lnTo>
                <a:lnTo>
                  <a:pt x="23043" y="403433"/>
                </a:lnTo>
                <a:lnTo>
                  <a:pt x="35845" y="414406"/>
                </a:lnTo>
                <a:lnTo>
                  <a:pt x="35845" y="424160"/>
                </a:lnTo>
                <a:lnTo>
                  <a:pt x="40112" y="440619"/>
                </a:lnTo>
                <a:lnTo>
                  <a:pt x="60229" y="465003"/>
                </a:lnTo>
                <a:lnTo>
                  <a:pt x="60229" y="480852"/>
                </a:lnTo>
                <a:lnTo>
                  <a:pt x="55352" y="496702"/>
                </a:lnTo>
                <a:lnTo>
                  <a:pt x="57181" y="508894"/>
                </a:lnTo>
                <a:lnTo>
                  <a:pt x="69373" y="519867"/>
                </a:lnTo>
                <a:lnTo>
                  <a:pt x="72421" y="521696"/>
                </a:lnTo>
                <a:lnTo>
                  <a:pt x="82784" y="517428"/>
                </a:lnTo>
                <a:lnTo>
                  <a:pt x="94366" y="510113"/>
                </a:lnTo>
                <a:lnTo>
                  <a:pt x="102291" y="475366"/>
                </a:lnTo>
                <a:lnTo>
                  <a:pt x="111435" y="457688"/>
                </a:lnTo>
                <a:lnTo>
                  <a:pt x="135819" y="452201"/>
                </a:lnTo>
                <a:lnTo>
                  <a:pt x="141915" y="463174"/>
                </a:lnTo>
                <a:lnTo>
                  <a:pt x="160203" y="485729"/>
                </a:lnTo>
                <a:lnTo>
                  <a:pt x="169347" y="488777"/>
                </a:lnTo>
                <a:lnTo>
                  <a:pt x="181539" y="482072"/>
                </a:lnTo>
                <a:lnTo>
                  <a:pt x="206533" y="483900"/>
                </a:lnTo>
                <a:lnTo>
                  <a:pt x="211410" y="491825"/>
                </a:lnTo>
                <a:lnTo>
                  <a:pt x="244938" y="491825"/>
                </a:lnTo>
                <a:lnTo>
                  <a:pt x="246157" y="483900"/>
                </a:lnTo>
                <a:lnTo>
                  <a:pt x="263835" y="476585"/>
                </a:lnTo>
                <a:lnTo>
                  <a:pt x="266883" y="465003"/>
                </a:lnTo>
                <a:lnTo>
                  <a:pt x="279685" y="457078"/>
                </a:lnTo>
                <a:lnTo>
                  <a:pt x="308946" y="479633"/>
                </a:lnTo>
                <a:lnTo>
                  <a:pt x="326014" y="475366"/>
                </a:lnTo>
                <a:lnTo>
                  <a:pt x="342474" y="447934"/>
                </a:lnTo>
                <a:lnTo>
                  <a:pt x="360762" y="426598"/>
                </a:lnTo>
                <a:lnTo>
                  <a:pt x="357104" y="402824"/>
                </a:lnTo>
                <a:lnTo>
                  <a:pt x="348570" y="391851"/>
                </a:lnTo>
                <a:lnTo>
                  <a:pt x="369296" y="390022"/>
                </a:lnTo>
                <a:lnTo>
                  <a:pt x="371125" y="380878"/>
                </a:lnTo>
                <a:lnTo>
                  <a:pt x="386974" y="383926"/>
                </a:lnTo>
                <a:lnTo>
                  <a:pt x="383926" y="412577"/>
                </a:lnTo>
                <a:lnTo>
                  <a:pt x="388803" y="440619"/>
                </a:lnTo>
                <a:lnTo>
                  <a:pt x="406482" y="455859"/>
                </a:lnTo>
                <a:lnTo>
                  <a:pt x="410749" y="469270"/>
                </a:lnTo>
                <a:lnTo>
                  <a:pt x="410749" y="488168"/>
                </a:lnTo>
                <a:lnTo>
                  <a:pt x="415626" y="488777"/>
                </a:lnTo>
                <a:lnTo>
                  <a:pt x="415626" y="484510"/>
                </a:lnTo>
                <a:lnTo>
                  <a:pt x="424160" y="443667"/>
                </a:lnTo>
                <a:lnTo>
                  <a:pt x="440010" y="432694"/>
                </a:lnTo>
                <a:lnTo>
                  <a:pt x="443058" y="416844"/>
                </a:lnTo>
                <a:lnTo>
                  <a:pt x="457078" y="387584"/>
                </a:lnTo>
                <a:lnTo>
                  <a:pt x="476586" y="368076"/>
                </a:lnTo>
                <a:lnTo>
                  <a:pt x="489387" y="330281"/>
                </a:lnTo>
                <a:lnTo>
                  <a:pt x="493654" y="296753"/>
                </a:lnTo>
                <a:lnTo>
                  <a:pt x="489387" y="281513"/>
                </a:lnTo>
                <a:lnTo>
                  <a:pt x="500970" y="22421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17F87CA4-7083-4656-8409-6750AEF633EC}"/>
              </a:ext>
            </a:extLst>
          </p:cNvPr>
          <p:cNvSpPr/>
          <p:nvPr/>
        </p:nvSpPr>
        <p:spPr>
          <a:xfrm>
            <a:off x="7171816" y="3799751"/>
            <a:ext cx="340339" cy="293215"/>
          </a:xfrm>
          <a:custGeom>
            <a:avLst/>
            <a:gdLst>
              <a:gd name="connsiteX0" fmla="*/ 341254 w 396240"/>
              <a:gd name="connsiteY0" fmla="*/ 91318 h 341376"/>
              <a:gd name="connsiteX1" fmla="*/ 336987 w 396240"/>
              <a:gd name="connsiteY1" fmla="*/ 77907 h 341376"/>
              <a:gd name="connsiteX2" fmla="*/ 319309 w 396240"/>
              <a:gd name="connsiteY2" fmla="*/ 62667 h 341376"/>
              <a:gd name="connsiteX3" fmla="*/ 314432 w 396240"/>
              <a:gd name="connsiteY3" fmla="*/ 34625 h 341376"/>
              <a:gd name="connsiteX4" fmla="*/ 317480 w 396240"/>
              <a:gd name="connsiteY4" fmla="*/ 5974 h 341376"/>
              <a:gd name="connsiteX5" fmla="*/ 301630 w 396240"/>
              <a:gd name="connsiteY5" fmla="*/ 2926 h 341376"/>
              <a:gd name="connsiteX6" fmla="*/ 299801 w 396240"/>
              <a:gd name="connsiteY6" fmla="*/ 12070 h 341376"/>
              <a:gd name="connsiteX7" fmla="*/ 279075 w 396240"/>
              <a:gd name="connsiteY7" fmla="*/ 13899 h 341376"/>
              <a:gd name="connsiteX8" fmla="*/ 287609 w 396240"/>
              <a:gd name="connsiteY8" fmla="*/ 24872 h 341376"/>
              <a:gd name="connsiteX9" fmla="*/ 291267 w 396240"/>
              <a:gd name="connsiteY9" fmla="*/ 48646 h 341376"/>
              <a:gd name="connsiteX10" fmla="*/ 272979 w 396240"/>
              <a:gd name="connsiteY10" fmla="*/ 69982 h 341376"/>
              <a:gd name="connsiteX11" fmla="*/ 256520 w 396240"/>
              <a:gd name="connsiteY11" fmla="*/ 97414 h 341376"/>
              <a:gd name="connsiteX12" fmla="*/ 239451 w 396240"/>
              <a:gd name="connsiteY12" fmla="*/ 101681 h 341376"/>
              <a:gd name="connsiteX13" fmla="*/ 210190 w 396240"/>
              <a:gd name="connsiteY13" fmla="*/ 79126 h 341376"/>
              <a:gd name="connsiteX14" fmla="*/ 197389 w 396240"/>
              <a:gd name="connsiteY14" fmla="*/ 87051 h 341376"/>
              <a:gd name="connsiteX15" fmla="*/ 194341 w 396240"/>
              <a:gd name="connsiteY15" fmla="*/ 98633 h 341376"/>
              <a:gd name="connsiteX16" fmla="*/ 176662 w 396240"/>
              <a:gd name="connsiteY16" fmla="*/ 105948 h 341376"/>
              <a:gd name="connsiteX17" fmla="*/ 175443 w 396240"/>
              <a:gd name="connsiteY17" fmla="*/ 113873 h 341376"/>
              <a:gd name="connsiteX18" fmla="*/ 141915 w 396240"/>
              <a:gd name="connsiteY18" fmla="*/ 113873 h 341376"/>
              <a:gd name="connsiteX19" fmla="*/ 137038 w 396240"/>
              <a:gd name="connsiteY19" fmla="*/ 105948 h 341376"/>
              <a:gd name="connsiteX20" fmla="*/ 112045 w 396240"/>
              <a:gd name="connsiteY20" fmla="*/ 104120 h 341376"/>
              <a:gd name="connsiteX21" fmla="*/ 99853 w 396240"/>
              <a:gd name="connsiteY21" fmla="*/ 110825 h 341376"/>
              <a:gd name="connsiteX22" fmla="*/ 90709 w 396240"/>
              <a:gd name="connsiteY22" fmla="*/ 107777 h 341376"/>
              <a:gd name="connsiteX23" fmla="*/ 72421 w 396240"/>
              <a:gd name="connsiteY23" fmla="*/ 85222 h 341376"/>
              <a:gd name="connsiteX24" fmla="*/ 66325 w 396240"/>
              <a:gd name="connsiteY24" fmla="*/ 74249 h 341376"/>
              <a:gd name="connsiteX25" fmla="*/ 41941 w 396240"/>
              <a:gd name="connsiteY25" fmla="*/ 79736 h 341376"/>
              <a:gd name="connsiteX26" fmla="*/ 32797 w 396240"/>
              <a:gd name="connsiteY26" fmla="*/ 97414 h 341376"/>
              <a:gd name="connsiteX27" fmla="*/ 24872 w 396240"/>
              <a:gd name="connsiteY27" fmla="*/ 132161 h 341376"/>
              <a:gd name="connsiteX28" fmla="*/ 13289 w 396240"/>
              <a:gd name="connsiteY28" fmla="*/ 139476 h 341376"/>
              <a:gd name="connsiteX29" fmla="*/ 2926 w 396240"/>
              <a:gd name="connsiteY29" fmla="*/ 143744 h 341376"/>
              <a:gd name="connsiteX30" fmla="*/ 26091 w 396240"/>
              <a:gd name="connsiteY30" fmla="*/ 158984 h 341376"/>
              <a:gd name="connsiteX31" fmla="*/ 44989 w 396240"/>
              <a:gd name="connsiteY31" fmla="*/ 174833 h 341376"/>
              <a:gd name="connsiteX32" fmla="*/ 45598 w 396240"/>
              <a:gd name="connsiteY32" fmla="*/ 187025 h 341376"/>
              <a:gd name="connsiteX33" fmla="*/ 68763 w 396240"/>
              <a:gd name="connsiteY33" fmla="*/ 207752 h 341376"/>
              <a:gd name="connsiteX34" fmla="*/ 83393 w 396240"/>
              <a:gd name="connsiteY34" fmla="*/ 224211 h 341376"/>
              <a:gd name="connsiteX35" fmla="*/ 92537 w 396240"/>
              <a:gd name="connsiteY35" fmla="*/ 247376 h 341376"/>
              <a:gd name="connsiteX36" fmla="*/ 118141 w 396240"/>
              <a:gd name="connsiteY36" fmla="*/ 262616 h 341376"/>
              <a:gd name="connsiteX37" fmla="*/ 123627 w 396240"/>
              <a:gd name="connsiteY37" fmla="*/ 275417 h 341376"/>
              <a:gd name="connsiteX38" fmla="*/ 144963 w 396240"/>
              <a:gd name="connsiteY38" fmla="*/ 307116 h 341376"/>
              <a:gd name="connsiteX39" fmla="*/ 160203 w 396240"/>
              <a:gd name="connsiteY39" fmla="*/ 311993 h 341376"/>
              <a:gd name="connsiteX40" fmla="*/ 169347 w 396240"/>
              <a:gd name="connsiteY40" fmla="*/ 305288 h 341376"/>
              <a:gd name="connsiteX41" fmla="*/ 185197 w 396240"/>
              <a:gd name="connsiteY41" fmla="*/ 307726 h 341376"/>
              <a:gd name="connsiteX42" fmla="*/ 204094 w 396240"/>
              <a:gd name="connsiteY42" fmla="*/ 299801 h 341376"/>
              <a:gd name="connsiteX43" fmla="*/ 212629 w 396240"/>
              <a:gd name="connsiteY43" fmla="*/ 316260 h 341376"/>
              <a:gd name="connsiteX44" fmla="*/ 243109 w 396240"/>
              <a:gd name="connsiteY44" fmla="*/ 341864 h 341376"/>
              <a:gd name="connsiteX45" fmla="*/ 243109 w 396240"/>
              <a:gd name="connsiteY45" fmla="*/ 341864 h 341376"/>
              <a:gd name="connsiteX46" fmla="*/ 257129 w 396240"/>
              <a:gd name="connsiteY46" fmla="*/ 331500 h 341376"/>
              <a:gd name="connsiteX47" fmla="*/ 278465 w 396240"/>
              <a:gd name="connsiteY47" fmla="*/ 340035 h 341376"/>
              <a:gd name="connsiteX48" fmla="*/ 305897 w 396240"/>
              <a:gd name="connsiteY48" fmla="*/ 330891 h 341376"/>
              <a:gd name="connsiteX49" fmla="*/ 330281 w 396240"/>
              <a:gd name="connsiteY49" fmla="*/ 331500 h 341376"/>
              <a:gd name="connsiteX50" fmla="*/ 351008 w 396240"/>
              <a:gd name="connsiteY50" fmla="*/ 313212 h 341376"/>
              <a:gd name="connsiteX51" fmla="*/ 371734 w 396240"/>
              <a:gd name="connsiteY51" fmla="*/ 290048 h 341376"/>
              <a:gd name="connsiteX52" fmla="*/ 394899 w 396240"/>
              <a:gd name="connsiteY52" fmla="*/ 264444 h 341376"/>
              <a:gd name="connsiteX53" fmla="*/ 373563 w 396240"/>
              <a:gd name="connsiteY53" fmla="*/ 222382 h 341376"/>
              <a:gd name="connsiteX54" fmla="*/ 357713 w 396240"/>
              <a:gd name="connsiteY54" fmla="*/ 213238 h 341376"/>
              <a:gd name="connsiteX55" fmla="*/ 351617 w 396240"/>
              <a:gd name="connsiteY55" fmla="*/ 197998 h 341376"/>
              <a:gd name="connsiteX56" fmla="*/ 333939 w 396240"/>
              <a:gd name="connsiteY56" fmla="*/ 179100 h 341376"/>
              <a:gd name="connsiteX57" fmla="*/ 313213 w 396240"/>
              <a:gd name="connsiteY57" fmla="*/ 176052 h 341376"/>
              <a:gd name="connsiteX58" fmla="*/ 324185 w 396240"/>
              <a:gd name="connsiteY58" fmla="*/ 154107 h 341376"/>
              <a:gd name="connsiteX59" fmla="*/ 342473 w 396240"/>
              <a:gd name="connsiteY59" fmla="*/ 153497 h 341376"/>
              <a:gd name="connsiteX60" fmla="*/ 347350 w 396240"/>
              <a:gd name="connsiteY60" fmla="*/ 141305 h 341376"/>
              <a:gd name="connsiteX61" fmla="*/ 346131 w 396240"/>
              <a:gd name="connsiteY61" fmla="*/ 110825 h 341376"/>
              <a:gd name="connsiteX62" fmla="*/ 341254 w 396240"/>
              <a:gd name="connsiteY62" fmla="*/ 110216 h 341376"/>
              <a:gd name="connsiteX63" fmla="*/ 341254 w 396240"/>
              <a:gd name="connsiteY63" fmla="*/ 91318 h 34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96240" h="341376">
                <a:moveTo>
                  <a:pt x="341254" y="91318"/>
                </a:moveTo>
                <a:lnTo>
                  <a:pt x="336987" y="77907"/>
                </a:lnTo>
                <a:lnTo>
                  <a:pt x="319309" y="62667"/>
                </a:lnTo>
                <a:lnTo>
                  <a:pt x="314432" y="34625"/>
                </a:lnTo>
                <a:lnTo>
                  <a:pt x="317480" y="5974"/>
                </a:lnTo>
                <a:lnTo>
                  <a:pt x="301630" y="2926"/>
                </a:lnTo>
                <a:lnTo>
                  <a:pt x="299801" y="12070"/>
                </a:lnTo>
                <a:lnTo>
                  <a:pt x="279075" y="13899"/>
                </a:lnTo>
                <a:lnTo>
                  <a:pt x="287609" y="24872"/>
                </a:lnTo>
                <a:lnTo>
                  <a:pt x="291267" y="48646"/>
                </a:lnTo>
                <a:lnTo>
                  <a:pt x="272979" y="69982"/>
                </a:lnTo>
                <a:lnTo>
                  <a:pt x="256520" y="97414"/>
                </a:lnTo>
                <a:lnTo>
                  <a:pt x="239451" y="101681"/>
                </a:lnTo>
                <a:lnTo>
                  <a:pt x="210190" y="79126"/>
                </a:lnTo>
                <a:lnTo>
                  <a:pt x="197389" y="87051"/>
                </a:lnTo>
                <a:lnTo>
                  <a:pt x="194341" y="98633"/>
                </a:lnTo>
                <a:lnTo>
                  <a:pt x="176662" y="105948"/>
                </a:lnTo>
                <a:lnTo>
                  <a:pt x="175443" y="113873"/>
                </a:lnTo>
                <a:lnTo>
                  <a:pt x="141915" y="113873"/>
                </a:lnTo>
                <a:lnTo>
                  <a:pt x="137038" y="105948"/>
                </a:lnTo>
                <a:lnTo>
                  <a:pt x="112045" y="104120"/>
                </a:lnTo>
                <a:lnTo>
                  <a:pt x="99853" y="110825"/>
                </a:lnTo>
                <a:lnTo>
                  <a:pt x="90709" y="107777"/>
                </a:lnTo>
                <a:lnTo>
                  <a:pt x="72421" y="85222"/>
                </a:lnTo>
                <a:lnTo>
                  <a:pt x="66325" y="74249"/>
                </a:lnTo>
                <a:lnTo>
                  <a:pt x="41941" y="79736"/>
                </a:lnTo>
                <a:lnTo>
                  <a:pt x="32797" y="97414"/>
                </a:lnTo>
                <a:lnTo>
                  <a:pt x="24872" y="132161"/>
                </a:lnTo>
                <a:lnTo>
                  <a:pt x="13289" y="139476"/>
                </a:lnTo>
                <a:lnTo>
                  <a:pt x="2926" y="143744"/>
                </a:lnTo>
                <a:lnTo>
                  <a:pt x="26091" y="158984"/>
                </a:lnTo>
                <a:lnTo>
                  <a:pt x="44989" y="174833"/>
                </a:lnTo>
                <a:lnTo>
                  <a:pt x="45598" y="187025"/>
                </a:lnTo>
                <a:lnTo>
                  <a:pt x="68763" y="207752"/>
                </a:lnTo>
                <a:lnTo>
                  <a:pt x="83393" y="224211"/>
                </a:lnTo>
                <a:lnTo>
                  <a:pt x="92537" y="247376"/>
                </a:lnTo>
                <a:lnTo>
                  <a:pt x="118141" y="262616"/>
                </a:lnTo>
                <a:lnTo>
                  <a:pt x="123627" y="275417"/>
                </a:lnTo>
                <a:lnTo>
                  <a:pt x="144963" y="307116"/>
                </a:lnTo>
                <a:lnTo>
                  <a:pt x="160203" y="311993"/>
                </a:lnTo>
                <a:lnTo>
                  <a:pt x="169347" y="305288"/>
                </a:lnTo>
                <a:lnTo>
                  <a:pt x="185197" y="307726"/>
                </a:lnTo>
                <a:lnTo>
                  <a:pt x="204094" y="299801"/>
                </a:lnTo>
                <a:lnTo>
                  <a:pt x="212629" y="316260"/>
                </a:lnTo>
                <a:lnTo>
                  <a:pt x="243109" y="341864"/>
                </a:lnTo>
                <a:lnTo>
                  <a:pt x="243109" y="341864"/>
                </a:lnTo>
                <a:lnTo>
                  <a:pt x="257129" y="331500"/>
                </a:lnTo>
                <a:lnTo>
                  <a:pt x="278465" y="340035"/>
                </a:lnTo>
                <a:lnTo>
                  <a:pt x="305897" y="330891"/>
                </a:lnTo>
                <a:lnTo>
                  <a:pt x="330281" y="331500"/>
                </a:lnTo>
                <a:lnTo>
                  <a:pt x="351008" y="313212"/>
                </a:lnTo>
                <a:lnTo>
                  <a:pt x="371734" y="290048"/>
                </a:lnTo>
                <a:lnTo>
                  <a:pt x="394899" y="264444"/>
                </a:lnTo>
                <a:lnTo>
                  <a:pt x="373563" y="222382"/>
                </a:lnTo>
                <a:lnTo>
                  <a:pt x="357713" y="213238"/>
                </a:lnTo>
                <a:lnTo>
                  <a:pt x="351617" y="197998"/>
                </a:lnTo>
                <a:lnTo>
                  <a:pt x="333939" y="179100"/>
                </a:lnTo>
                <a:lnTo>
                  <a:pt x="313213" y="176052"/>
                </a:lnTo>
                <a:lnTo>
                  <a:pt x="324185" y="154107"/>
                </a:lnTo>
                <a:lnTo>
                  <a:pt x="342473" y="153497"/>
                </a:lnTo>
                <a:lnTo>
                  <a:pt x="347350" y="141305"/>
                </a:lnTo>
                <a:lnTo>
                  <a:pt x="346131" y="110825"/>
                </a:lnTo>
                <a:lnTo>
                  <a:pt x="341254" y="110216"/>
                </a:lnTo>
                <a:lnTo>
                  <a:pt x="341254" y="9131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547EFA1C-847D-4933-9B1B-1597641370E2}"/>
              </a:ext>
            </a:extLst>
          </p:cNvPr>
          <p:cNvSpPr/>
          <p:nvPr/>
        </p:nvSpPr>
        <p:spPr>
          <a:xfrm>
            <a:off x="5957592" y="3655238"/>
            <a:ext cx="183260" cy="146607"/>
          </a:xfrm>
          <a:custGeom>
            <a:avLst/>
            <a:gdLst>
              <a:gd name="connsiteX0" fmla="*/ 187635 w 213360"/>
              <a:gd name="connsiteY0" fmla="*/ 79736 h 170688"/>
              <a:gd name="connsiteX1" fmla="*/ 165689 w 213360"/>
              <a:gd name="connsiteY1" fmla="*/ 52913 h 170688"/>
              <a:gd name="connsiteX2" fmla="*/ 146182 w 213360"/>
              <a:gd name="connsiteY2" fmla="*/ 24262 h 170688"/>
              <a:gd name="connsiteX3" fmla="*/ 123627 w 213360"/>
              <a:gd name="connsiteY3" fmla="*/ 13899 h 170688"/>
              <a:gd name="connsiteX4" fmla="*/ 107777 w 213360"/>
              <a:gd name="connsiteY4" fmla="*/ 2926 h 170688"/>
              <a:gd name="connsiteX5" fmla="*/ 88880 w 213360"/>
              <a:gd name="connsiteY5" fmla="*/ 2926 h 170688"/>
              <a:gd name="connsiteX6" fmla="*/ 71811 w 213360"/>
              <a:gd name="connsiteY6" fmla="*/ 11460 h 170688"/>
              <a:gd name="connsiteX7" fmla="*/ 55352 w 213360"/>
              <a:gd name="connsiteY7" fmla="*/ 8412 h 170688"/>
              <a:gd name="connsiteX8" fmla="*/ 43160 w 213360"/>
              <a:gd name="connsiteY8" fmla="*/ 20604 h 170688"/>
              <a:gd name="connsiteX9" fmla="*/ 35235 w 213360"/>
              <a:gd name="connsiteY9" fmla="*/ 40721 h 170688"/>
              <a:gd name="connsiteX10" fmla="*/ 18166 w 213360"/>
              <a:gd name="connsiteY10" fmla="*/ 67544 h 170688"/>
              <a:gd name="connsiteX11" fmla="*/ 2926 w 213360"/>
              <a:gd name="connsiteY11" fmla="*/ 74859 h 170688"/>
              <a:gd name="connsiteX12" fmla="*/ 19385 w 213360"/>
              <a:gd name="connsiteY12" fmla="*/ 88880 h 170688"/>
              <a:gd name="connsiteX13" fmla="*/ 32797 w 213360"/>
              <a:gd name="connsiteY13" fmla="*/ 119360 h 170688"/>
              <a:gd name="connsiteX14" fmla="*/ 69982 w 213360"/>
              <a:gd name="connsiteY14" fmla="*/ 118140 h 170688"/>
              <a:gd name="connsiteX15" fmla="*/ 77907 w 213360"/>
              <a:gd name="connsiteY15" fmla="*/ 108996 h 170688"/>
              <a:gd name="connsiteX16" fmla="*/ 88880 w 213360"/>
              <a:gd name="connsiteY16" fmla="*/ 108387 h 170688"/>
              <a:gd name="connsiteX17" fmla="*/ 101681 w 213360"/>
              <a:gd name="connsiteY17" fmla="*/ 117531 h 170688"/>
              <a:gd name="connsiteX18" fmla="*/ 112654 w 213360"/>
              <a:gd name="connsiteY18" fmla="*/ 118140 h 170688"/>
              <a:gd name="connsiteX19" fmla="*/ 123627 w 213360"/>
              <a:gd name="connsiteY19" fmla="*/ 111435 h 170688"/>
              <a:gd name="connsiteX20" fmla="*/ 130333 w 213360"/>
              <a:gd name="connsiteY20" fmla="*/ 122408 h 170688"/>
              <a:gd name="connsiteX21" fmla="*/ 115702 w 213360"/>
              <a:gd name="connsiteY21" fmla="*/ 131552 h 170688"/>
              <a:gd name="connsiteX22" fmla="*/ 101072 w 213360"/>
              <a:gd name="connsiteY22" fmla="*/ 130942 h 170688"/>
              <a:gd name="connsiteX23" fmla="*/ 86441 w 213360"/>
              <a:gd name="connsiteY23" fmla="*/ 122408 h 170688"/>
              <a:gd name="connsiteX24" fmla="*/ 73640 w 213360"/>
              <a:gd name="connsiteY24" fmla="*/ 131552 h 170688"/>
              <a:gd name="connsiteX25" fmla="*/ 67544 w 213360"/>
              <a:gd name="connsiteY25" fmla="*/ 131552 h 170688"/>
              <a:gd name="connsiteX26" fmla="*/ 59009 w 213360"/>
              <a:gd name="connsiteY26" fmla="*/ 137038 h 170688"/>
              <a:gd name="connsiteX27" fmla="*/ 28529 w 213360"/>
              <a:gd name="connsiteY27" fmla="*/ 136428 h 170688"/>
              <a:gd name="connsiteX28" fmla="*/ 33406 w 213360"/>
              <a:gd name="connsiteY28" fmla="*/ 166299 h 170688"/>
              <a:gd name="connsiteX29" fmla="*/ 51694 w 213360"/>
              <a:gd name="connsiteY29" fmla="*/ 159593 h 170688"/>
              <a:gd name="connsiteX30" fmla="*/ 62667 w 213360"/>
              <a:gd name="connsiteY30" fmla="*/ 160812 h 170688"/>
              <a:gd name="connsiteX31" fmla="*/ 71811 w 213360"/>
              <a:gd name="connsiteY31" fmla="*/ 156545 h 170688"/>
              <a:gd name="connsiteX32" fmla="*/ 134600 w 213360"/>
              <a:gd name="connsiteY32" fmla="*/ 158374 h 170688"/>
              <a:gd name="connsiteX33" fmla="*/ 151059 w 213360"/>
              <a:gd name="connsiteY33" fmla="*/ 158984 h 170688"/>
              <a:gd name="connsiteX34" fmla="*/ 175443 w 213360"/>
              <a:gd name="connsiteY34" fmla="*/ 168128 h 170688"/>
              <a:gd name="connsiteX35" fmla="*/ 183368 w 213360"/>
              <a:gd name="connsiteY35" fmla="*/ 167518 h 170688"/>
              <a:gd name="connsiteX36" fmla="*/ 185806 w 213360"/>
              <a:gd name="connsiteY36" fmla="*/ 163251 h 170688"/>
              <a:gd name="connsiteX37" fmla="*/ 204094 w 213360"/>
              <a:gd name="connsiteY37" fmla="*/ 166299 h 170688"/>
              <a:gd name="connsiteX38" fmla="*/ 208971 w 213360"/>
              <a:gd name="connsiteY38" fmla="*/ 163860 h 170688"/>
              <a:gd name="connsiteX39" fmla="*/ 210800 w 213360"/>
              <a:gd name="connsiteY39" fmla="*/ 151668 h 170688"/>
              <a:gd name="connsiteX40" fmla="*/ 208361 w 213360"/>
              <a:gd name="connsiteY40" fmla="*/ 137038 h 170688"/>
              <a:gd name="connsiteX41" fmla="*/ 195560 w 213360"/>
              <a:gd name="connsiteY41" fmla="*/ 126065 h 170688"/>
              <a:gd name="connsiteX42" fmla="*/ 188854 w 213360"/>
              <a:gd name="connsiteY42" fmla="*/ 103510 h 170688"/>
              <a:gd name="connsiteX43" fmla="*/ 187635 w 213360"/>
              <a:gd name="connsiteY43" fmla="*/ 79736 h 17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3360" h="170688">
                <a:moveTo>
                  <a:pt x="187635" y="79736"/>
                </a:moveTo>
                <a:lnTo>
                  <a:pt x="165689" y="52913"/>
                </a:lnTo>
                <a:lnTo>
                  <a:pt x="146182" y="24262"/>
                </a:lnTo>
                <a:lnTo>
                  <a:pt x="123627" y="13899"/>
                </a:lnTo>
                <a:lnTo>
                  <a:pt x="107777" y="2926"/>
                </a:lnTo>
                <a:lnTo>
                  <a:pt x="88880" y="2926"/>
                </a:lnTo>
                <a:lnTo>
                  <a:pt x="71811" y="11460"/>
                </a:lnTo>
                <a:lnTo>
                  <a:pt x="55352" y="8412"/>
                </a:lnTo>
                <a:lnTo>
                  <a:pt x="43160" y="20604"/>
                </a:lnTo>
                <a:lnTo>
                  <a:pt x="35235" y="40721"/>
                </a:lnTo>
                <a:lnTo>
                  <a:pt x="18166" y="67544"/>
                </a:lnTo>
                <a:lnTo>
                  <a:pt x="2926" y="74859"/>
                </a:lnTo>
                <a:lnTo>
                  <a:pt x="19385" y="88880"/>
                </a:lnTo>
                <a:lnTo>
                  <a:pt x="32797" y="119360"/>
                </a:lnTo>
                <a:lnTo>
                  <a:pt x="69982" y="118140"/>
                </a:lnTo>
                <a:lnTo>
                  <a:pt x="77907" y="108996"/>
                </a:lnTo>
                <a:lnTo>
                  <a:pt x="88880" y="108387"/>
                </a:lnTo>
                <a:lnTo>
                  <a:pt x="101681" y="117531"/>
                </a:lnTo>
                <a:lnTo>
                  <a:pt x="112654" y="118140"/>
                </a:lnTo>
                <a:lnTo>
                  <a:pt x="123627" y="111435"/>
                </a:lnTo>
                <a:lnTo>
                  <a:pt x="130333" y="122408"/>
                </a:lnTo>
                <a:lnTo>
                  <a:pt x="115702" y="131552"/>
                </a:lnTo>
                <a:lnTo>
                  <a:pt x="101072" y="130942"/>
                </a:lnTo>
                <a:lnTo>
                  <a:pt x="86441" y="122408"/>
                </a:lnTo>
                <a:lnTo>
                  <a:pt x="73640" y="131552"/>
                </a:lnTo>
                <a:lnTo>
                  <a:pt x="67544" y="131552"/>
                </a:lnTo>
                <a:lnTo>
                  <a:pt x="59009" y="137038"/>
                </a:lnTo>
                <a:lnTo>
                  <a:pt x="28529" y="136428"/>
                </a:lnTo>
                <a:lnTo>
                  <a:pt x="33406" y="166299"/>
                </a:lnTo>
                <a:lnTo>
                  <a:pt x="51694" y="159593"/>
                </a:lnTo>
                <a:lnTo>
                  <a:pt x="62667" y="160812"/>
                </a:lnTo>
                <a:lnTo>
                  <a:pt x="71811" y="156545"/>
                </a:lnTo>
                <a:lnTo>
                  <a:pt x="134600" y="158374"/>
                </a:lnTo>
                <a:lnTo>
                  <a:pt x="151059" y="158984"/>
                </a:lnTo>
                <a:lnTo>
                  <a:pt x="175443" y="168128"/>
                </a:lnTo>
                <a:lnTo>
                  <a:pt x="183368" y="167518"/>
                </a:lnTo>
                <a:lnTo>
                  <a:pt x="185806" y="163251"/>
                </a:lnTo>
                <a:lnTo>
                  <a:pt x="204094" y="166299"/>
                </a:lnTo>
                <a:lnTo>
                  <a:pt x="208971" y="163860"/>
                </a:lnTo>
                <a:lnTo>
                  <a:pt x="210800" y="151668"/>
                </a:lnTo>
                <a:lnTo>
                  <a:pt x="208361" y="137038"/>
                </a:lnTo>
                <a:lnTo>
                  <a:pt x="195560" y="126065"/>
                </a:lnTo>
                <a:lnTo>
                  <a:pt x="188854" y="103510"/>
                </a:lnTo>
                <a:lnTo>
                  <a:pt x="187635" y="7973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A00D28E7-4EC1-4A56-A87B-0C5D5F4F8727}"/>
              </a:ext>
            </a:extLst>
          </p:cNvPr>
          <p:cNvSpPr/>
          <p:nvPr/>
        </p:nvSpPr>
        <p:spPr>
          <a:xfrm>
            <a:off x="6082733" y="3873055"/>
            <a:ext cx="89012" cy="109956"/>
          </a:xfrm>
          <a:custGeom>
            <a:avLst/>
            <a:gdLst>
              <a:gd name="connsiteX0" fmla="*/ 105949 w 103632"/>
              <a:gd name="connsiteY0" fmla="*/ 66934 h 128016"/>
              <a:gd name="connsiteX1" fmla="*/ 96805 w 103632"/>
              <a:gd name="connsiteY1" fmla="*/ 68763 h 128016"/>
              <a:gd name="connsiteX2" fmla="*/ 96805 w 103632"/>
              <a:gd name="connsiteY2" fmla="*/ 54742 h 128016"/>
              <a:gd name="connsiteX3" fmla="*/ 91318 w 103632"/>
              <a:gd name="connsiteY3" fmla="*/ 44379 h 128016"/>
              <a:gd name="connsiteX4" fmla="*/ 92537 w 103632"/>
              <a:gd name="connsiteY4" fmla="*/ 33406 h 128016"/>
              <a:gd name="connsiteX5" fmla="*/ 85222 w 103632"/>
              <a:gd name="connsiteY5" fmla="*/ 16947 h 128016"/>
              <a:gd name="connsiteX6" fmla="*/ 76078 w 103632"/>
              <a:gd name="connsiteY6" fmla="*/ 2926 h 128016"/>
              <a:gd name="connsiteX7" fmla="*/ 48646 w 103632"/>
              <a:gd name="connsiteY7" fmla="*/ 2926 h 128016"/>
              <a:gd name="connsiteX8" fmla="*/ 40721 w 103632"/>
              <a:gd name="connsiteY8" fmla="*/ 10241 h 128016"/>
              <a:gd name="connsiteX9" fmla="*/ 31577 w 103632"/>
              <a:gd name="connsiteY9" fmla="*/ 11460 h 128016"/>
              <a:gd name="connsiteX10" fmla="*/ 25481 w 103632"/>
              <a:gd name="connsiteY10" fmla="*/ 19995 h 128016"/>
              <a:gd name="connsiteX11" fmla="*/ 21214 w 103632"/>
              <a:gd name="connsiteY11" fmla="*/ 30358 h 128016"/>
              <a:gd name="connsiteX12" fmla="*/ 2926 w 103632"/>
              <a:gd name="connsiteY12" fmla="*/ 47427 h 128016"/>
              <a:gd name="connsiteX13" fmla="*/ 7193 w 103632"/>
              <a:gd name="connsiteY13" fmla="*/ 76078 h 128016"/>
              <a:gd name="connsiteX14" fmla="*/ 12680 w 103632"/>
              <a:gd name="connsiteY14" fmla="*/ 90099 h 128016"/>
              <a:gd name="connsiteX15" fmla="*/ 30358 w 103632"/>
              <a:gd name="connsiteY15" fmla="*/ 111435 h 128016"/>
              <a:gd name="connsiteX16" fmla="*/ 55352 w 103632"/>
              <a:gd name="connsiteY16" fmla="*/ 126675 h 128016"/>
              <a:gd name="connsiteX17" fmla="*/ 64496 w 103632"/>
              <a:gd name="connsiteY17" fmla="*/ 129723 h 128016"/>
              <a:gd name="connsiteX18" fmla="*/ 72421 w 103632"/>
              <a:gd name="connsiteY18" fmla="*/ 117531 h 128016"/>
              <a:gd name="connsiteX19" fmla="*/ 74249 w 103632"/>
              <a:gd name="connsiteY19" fmla="*/ 105948 h 128016"/>
              <a:gd name="connsiteX20" fmla="*/ 90099 w 103632"/>
              <a:gd name="connsiteY20" fmla="*/ 85222 h 128016"/>
              <a:gd name="connsiteX21" fmla="*/ 105949 w 103632"/>
              <a:gd name="connsiteY21" fmla="*/ 66934 h 128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632" h="128016">
                <a:moveTo>
                  <a:pt x="105949" y="66934"/>
                </a:moveTo>
                <a:lnTo>
                  <a:pt x="96805" y="68763"/>
                </a:lnTo>
                <a:lnTo>
                  <a:pt x="96805" y="54742"/>
                </a:lnTo>
                <a:lnTo>
                  <a:pt x="91318" y="44379"/>
                </a:lnTo>
                <a:lnTo>
                  <a:pt x="92537" y="33406"/>
                </a:lnTo>
                <a:lnTo>
                  <a:pt x="85222" y="16947"/>
                </a:lnTo>
                <a:lnTo>
                  <a:pt x="76078" y="2926"/>
                </a:lnTo>
                <a:lnTo>
                  <a:pt x="48646" y="2926"/>
                </a:lnTo>
                <a:lnTo>
                  <a:pt x="40721" y="10241"/>
                </a:lnTo>
                <a:lnTo>
                  <a:pt x="31577" y="11460"/>
                </a:lnTo>
                <a:lnTo>
                  <a:pt x="25481" y="19995"/>
                </a:lnTo>
                <a:lnTo>
                  <a:pt x="21214" y="30358"/>
                </a:lnTo>
                <a:lnTo>
                  <a:pt x="2926" y="47427"/>
                </a:lnTo>
                <a:lnTo>
                  <a:pt x="7193" y="76078"/>
                </a:lnTo>
                <a:lnTo>
                  <a:pt x="12680" y="90099"/>
                </a:lnTo>
                <a:lnTo>
                  <a:pt x="30358" y="111435"/>
                </a:lnTo>
                <a:lnTo>
                  <a:pt x="55352" y="126675"/>
                </a:lnTo>
                <a:lnTo>
                  <a:pt x="64496" y="129723"/>
                </a:lnTo>
                <a:lnTo>
                  <a:pt x="72421" y="117531"/>
                </a:lnTo>
                <a:lnTo>
                  <a:pt x="74249" y="105948"/>
                </a:lnTo>
                <a:lnTo>
                  <a:pt x="90099" y="85222"/>
                </a:lnTo>
                <a:lnTo>
                  <a:pt x="105949" y="6693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667FC3F-63BD-4526-BC13-A8E8E6314232}"/>
              </a:ext>
            </a:extLst>
          </p:cNvPr>
          <p:cNvSpPr/>
          <p:nvPr/>
        </p:nvSpPr>
        <p:spPr>
          <a:xfrm>
            <a:off x="3842257" y="3727494"/>
            <a:ext cx="73304" cy="47124"/>
          </a:xfrm>
          <a:custGeom>
            <a:avLst/>
            <a:gdLst>
              <a:gd name="connsiteX0" fmla="*/ 79736 w 85344"/>
              <a:gd name="connsiteY0" fmla="*/ 43160 h 54864"/>
              <a:gd name="connsiteX1" fmla="*/ 83393 w 85344"/>
              <a:gd name="connsiteY1" fmla="*/ 27920 h 54864"/>
              <a:gd name="connsiteX2" fmla="*/ 79126 w 85344"/>
              <a:gd name="connsiteY2" fmla="*/ 23652 h 54864"/>
              <a:gd name="connsiteX3" fmla="*/ 72420 w 85344"/>
              <a:gd name="connsiteY3" fmla="*/ 20604 h 54864"/>
              <a:gd name="connsiteX4" fmla="*/ 57180 w 85344"/>
              <a:gd name="connsiteY4" fmla="*/ 25481 h 54864"/>
              <a:gd name="connsiteX5" fmla="*/ 56571 w 85344"/>
              <a:gd name="connsiteY5" fmla="*/ 19995 h 54864"/>
              <a:gd name="connsiteX6" fmla="*/ 46817 w 85344"/>
              <a:gd name="connsiteY6" fmla="*/ 13899 h 54864"/>
              <a:gd name="connsiteX7" fmla="*/ 40112 w 85344"/>
              <a:gd name="connsiteY7" fmla="*/ 5974 h 54864"/>
              <a:gd name="connsiteX8" fmla="*/ 30968 w 85344"/>
              <a:gd name="connsiteY8" fmla="*/ 2926 h 54864"/>
              <a:gd name="connsiteX9" fmla="*/ 22433 w 85344"/>
              <a:gd name="connsiteY9" fmla="*/ 5364 h 54864"/>
              <a:gd name="connsiteX10" fmla="*/ 23652 w 85344"/>
              <a:gd name="connsiteY10" fmla="*/ 9632 h 54864"/>
              <a:gd name="connsiteX11" fmla="*/ 16947 w 85344"/>
              <a:gd name="connsiteY11" fmla="*/ 13899 h 54864"/>
              <a:gd name="connsiteX12" fmla="*/ 4145 w 85344"/>
              <a:gd name="connsiteY12" fmla="*/ 23652 h 54864"/>
              <a:gd name="connsiteX13" fmla="*/ 2926 w 85344"/>
              <a:gd name="connsiteY13" fmla="*/ 29748 h 54864"/>
              <a:gd name="connsiteX14" fmla="*/ 11460 w 85344"/>
              <a:gd name="connsiteY14" fmla="*/ 37673 h 54864"/>
              <a:gd name="connsiteX15" fmla="*/ 30358 w 85344"/>
              <a:gd name="connsiteY15" fmla="*/ 40112 h 54864"/>
              <a:gd name="connsiteX16" fmla="*/ 43769 w 85344"/>
              <a:gd name="connsiteY16" fmla="*/ 48036 h 54864"/>
              <a:gd name="connsiteX17" fmla="*/ 55352 w 85344"/>
              <a:gd name="connsiteY17" fmla="*/ 51694 h 54864"/>
              <a:gd name="connsiteX18" fmla="*/ 75468 w 85344"/>
              <a:gd name="connsiteY18" fmla="*/ 52304 h 54864"/>
              <a:gd name="connsiteX19" fmla="*/ 79736 w 85344"/>
              <a:gd name="connsiteY19" fmla="*/ 43160 h 5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5344" h="54864">
                <a:moveTo>
                  <a:pt x="79736" y="43160"/>
                </a:moveTo>
                <a:lnTo>
                  <a:pt x="83393" y="27920"/>
                </a:lnTo>
                <a:lnTo>
                  <a:pt x="79126" y="23652"/>
                </a:lnTo>
                <a:lnTo>
                  <a:pt x="72420" y="20604"/>
                </a:lnTo>
                <a:lnTo>
                  <a:pt x="57180" y="25481"/>
                </a:lnTo>
                <a:lnTo>
                  <a:pt x="56571" y="19995"/>
                </a:lnTo>
                <a:lnTo>
                  <a:pt x="46817" y="13899"/>
                </a:lnTo>
                <a:lnTo>
                  <a:pt x="40112" y="5974"/>
                </a:lnTo>
                <a:lnTo>
                  <a:pt x="30968" y="2926"/>
                </a:lnTo>
                <a:lnTo>
                  <a:pt x="22433" y="5364"/>
                </a:lnTo>
                <a:lnTo>
                  <a:pt x="23652" y="9632"/>
                </a:lnTo>
                <a:lnTo>
                  <a:pt x="16947" y="13899"/>
                </a:lnTo>
                <a:lnTo>
                  <a:pt x="4145" y="23652"/>
                </a:lnTo>
                <a:lnTo>
                  <a:pt x="2926" y="29748"/>
                </a:lnTo>
                <a:lnTo>
                  <a:pt x="11460" y="37673"/>
                </a:lnTo>
                <a:lnTo>
                  <a:pt x="30358" y="40112"/>
                </a:lnTo>
                <a:lnTo>
                  <a:pt x="43769" y="48036"/>
                </a:lnTo>
                <a:lnTo>
                  <a:pt x="55352" y="51694"/>
                </a:lnTo>
                <a:lnTo>
                  <a:pt x="75468" y="52304"/>
                </a:lnTo>
                <a:lnTo>
                  <a:pt x="79736" y="4316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6" name="자유형: 도형 145">
            <a:extLst>
              <a:ext uri="{FF2B5EF4-FFF2-40B4-BE49-F238E27FC236}">
                <a16:creationId xmlns:a16="http://schemas.microsoft.com/office/drawing/2014/main" id="{FEC7602D-92BB-47B9-8851-12CFED432C03}"/>
              </a:ext>
            </a:extLst>
          </p:cNvPr>
          <p:cNvSpPr/>
          <p:nvPr/>
        </p:nvSpPr>
        <p:spPr>
          <a:xfrm>
            <a:off x="6964995" y="2673492"/>
            <a:ext cx="120428" cy="130899"/>
          </a:xfrm>
          <a:custGeom>
            <a:avLst/>
            <a:gdLst>
              <a:gd name="connsiteX0" fmla="*/ 87051 w 140208"/>
              <a:gd name="connsiteY0" fmla="*/ 40112 h 152400"/>
              <a:gd name="connsiteX1" fmla="*/ 67544 w 140208"/>
              <a:gd name="connsiteY1" fmla="*/ 30968 h 152400"/>
              <a:gd name="connsiteX2" fmla="*/ 62667 w 140208"/>
              <a:gd name="connsiteY2" fmla="*/ 19385 h 152400"/>
              <a:gd name="connsiteX3" fmla="*/ 44989 w 140208"/>
              <a:gd name="connsiteY3" fmla="*/ 4145 h 152400"/>
              <a:gd name="connsiteX4" fmla="*/ 25481 w 140208"/>
              <a:gd name="connsiteY4" fmla="*/ 2926 h 152400"/>
              <a:gd name="connsiteX5" fmla="*/ 2926 w 140208"/>
              <a:gd name="connsiteY5" fmla="*/ 12680 h 152400"/>
              <a:gd name="connsiteX6" fmla="*/ 2926 w 140208"/>
              <a:gd name="connsiteY6" fmla="*/ 12680 h 152400"/>
              <a:gd name="connsiteX7" fmla="*/ 12070 w 140208"/>
              <a:gd name="connsiteY7" fmla="*/ 27310 h 152400"/>
              <a:gd name="connsiteX8" fmla="*/ 22433 w 140208"/>
              <a:gd name="connsiteY8" fmla="*/ 38283 h 152400"/>
              <a:gd name="connsiteX9" fmla="*/ 12070 w 140208"/>
              <a:gd name="connsiteY9" fmla="*/ 52304 h 152400"/>
              <a:gd name="connsiteX10" fmla="*/ 12070 w 140208"/>
              <a:gd name="connsiteY10" fmla="*/ 52304 h 152400"/>
              <a:gd name="connsiteX11" fmla="*/ 23043 w 140208"/>
              <a:gd name="connsiteY11" fmla="*/ 52304 h 152400"/>
              <a:gd name="connsiteX12" fmla="*/ 16947 w 140208"/>
              <a:gd name="connsiteY12" fmla="*/ 68763 h 152400"/>
              <a:gd name="connsiteX13" fmla="*/ 33406 w 140208"/>
              <a:gd name="connsiteY13" fmla="*/ 82784 h 152400"/>
              <a:gd name="connsiteX14" fmla="*/ 30358 w 140208"/>
              <a:gd name="connsiteY14" fmla="*/ 100462 h 152400"/>
              <a:gd name="connsiteX15" fmla="*/ 23043 w 140208"/>
              <a:gd name="connsiteY15" fmla="*/ 102291 h 152400"/>
              <a:gd name="connsiteX16" fmla="*/ 32187 w 140208"/>
              <a:gd name="connsiteY16" fmla="*/ 108996 h 152400"/>
              <a:gd name="connsiteX17" fmla="*/ 37064 w 140208"/>
              <a:gd name="connsiteY17" fmla="*/ 113873 h 152400"/>
              <a:gd name="connsiteX18" fmla="*/ 48037 w 140208"/>
              <a:gd name="connsiteY18" fmla="*/ 118140 h 152400"/>
              <a:gd name="connsiteX19" fmla="*/ 60229 w 140208"/>
              <a:gd name="connsiteY19" fmla="*/ 125456 h 152400"/>
              <a:gd name="connsiteX20" fmla="*/ 57790 w 140208"/>
              <a:gd name="connsiteY20" fmla="*/ 129113 h 152400"/>
              <a:gd name="connsiteX21" fmla="*/ 65105 w 140208"/>
              <a:gd name="connsiteY21" fmla="*/ 126065 h 152400"/>
              <a:gd name="connsiteX22" fmla="*/ 68153 w 140208"/>
              <a:gd name="connsiteY22" fmla="*/ 113873 h 152400"/>
              <a:gd name="connsiteX23" fmla="*/ 73640 w 140208"/>
              <a:gd name="connsiteY23" fmla="*/ 111435 h 152400"/>
              <a:gd name="connsiteX24" fmla="*/ 78517 w 140208"/>
              <a:gd name="connsiteY24" fmla="*/ 116921 h 152400"/>
              <a:gd name="connsiteX25" fmla="*/ 84613 w 140208"/>
              <a:gd name="connsiteY25" fmla="*/ 119360 h 152400"/>
              <a:gd name="connsiteX26" fmla="*/ 89489 w 140208"/>
              <a:gd name="connsiteY26" fmla="*/ 125456 h 152400"/>
              <a:gd name="connsiteX27" fmla="*/ 94366 w 140208"/>
              <a:gd name="connsiteY27" fmla="*/ 127284 h 152400"/>
              <a:gd name="connsiteX28" fmla="*/ 101072 w 140208"/>
              <a:gd name="connsiteY28" fmla="*/ 133990 h 152400"/>
              <a:gd name="connsiteX29" fmla="*/ 105949 w 140208"/>
              <a:gd name="connsiteY29" fmla="*/ 133990 h 152400"/>
              <a:gd name="connsiteX30" fmla="*/ 102901 w 140208"/>
              <a:gd name="connsiteY30" fmla="*/ 143134 h 152400"/>
              <a:gd name="connsiteX31" fmla="*/ 99853 w 140208"/>
              <a:gd name="connsiteY31" fmla="*/ 147401 h 152400"/>
              <a:gd name="connsiteX32" fmla="*/ 101072 w 140208"/>
              <a:gd name="connsiteY32" fmla="*/ 150449 h 152400"/>
              <a:gd name="connsiteX33" fmla="*/ 111435 w 140208"/>
              <a:gd name="connsiteY33" fmla="*/ 148011 h 152400"/>
              <a:gd name="connsiteX34" fmla="*/ 126065 w 140208"/>
              <a:gd name="connsiteY34" fmla="*/ 147401 h 152400"/>
              <a:gd name="connsiteX35" fmla="*/ 130333 w 140208"/>
              <a:gd name="connsiteY35" fmla="*/ 141915 h 152400"/>
              <a:gd name="connsiteX36" fmla="*/ 126675 w 140208"/>
              <a:gd name="connsiteY36" fmla="*/ 137648 h 152400"/>
              <a:gd name="connsiteX37" fmla="*/ 130942 w 140208"/>
              <a:gd name="connsiteY37" fmla="*/ 125456 h 152400"/>
              <a:gd name="connsiteX38" fmla="*/ 141305 w 140208"/>
              <a:gd name="connsiteY38" fmla="*/ 113873 h 152400"/>
              <a:gd name="connsiteX39" fmla="*/ 124237 w 140208"/>
              <a:gd name="connsiteY39" fmla="*/ 98024 h 152400"/>
              <a:gd name="connsiteX40" fmla="*/ 119969 w 140208"/>
              <a:gd name="connsiteY40" fmla="*/ 84003 h 152400"/>
              <a:gd name="connsiteX41" fmla="*/ 126675 w 140208"/>
              <a:gd name="connsiteY41" fmla="*/ 75468 h 152400"/>
              <a:gd name="connsiteX42" fmla="*/ 120579 w 140208"/>
              <a:gd name="connsiteY42" fmla="*/ 69372 h 152400"/>
              <a:gd name="connsiteX43" fmla="*/ 127285 w 140208"/>
              <a:gd name="connsiteY43" fmla="*/ 62667 h 152400"/>
              <a:gd name="connsiteX44" fmla="*/ 118750 w 140208"/>
              <a:gd name="connsiteY44" fmla="*/ 58400 h 152400"/>
              <a:gd name="connsiteX45" fmla="*/ 110216 w 140208"/>
              <a:gd name="connsiteY45" fmla="*/ 66324 h 152400"/>
              <a:gd name="connsiteX46" fmla="*/ 91318 w 140208"/>
              <a:gd name="connsiteY46" fmla="*/ 55352 h 152400"/>
              <a:gd name="connsiteX47" fmla="*/ 87051 w 140208"/>
              <a:gd name="connsiteY47" fmla="*/ 40112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0208" h="152400">
                <a:moveTo>
                  <a:pt x="87051" y="40112"/>
                </a:moveTo>
                <a:lnTo>
                  <a:pt x="67544" y="30968"/>
                </a:lnTo>
                <a:lnTo>
                  <a:pt x="62667" y="19385"/>
                </a:lnTo>
                <a:lnTo>
                  <a:pt x="44989" y="4145"/>
                </a:lnTo>
                <a:lnTo>
                  <a:pt x="25481" y="2926"/>
                </a:lnTo>
                <a:lnTo>
                  <a:pt x="2926" y="12680"/>
                </a:lnTo>
                <a:lnTo>
                  <a:pt x="2926" y="12680"/>
                </a:lnTo>
                <a:lnTo>
                  <a:pt x="12070" y="27310"/>
                </a:lnTo>
                <a:lnTo>
                  <a:pt x="22433" y="38283"/>
                </a:lnTo>
                <a:lnTo>
                  <a:pt x="12070" y="52304"/>
                </a:lnTo>
                <a:lnTo>
                  <a:pt x="12070" y="52304"/>
                </a:lnTo>
                <a:lnTo>
                  <a:pt x="23043" y="52304"/>
                </a:lnTo>
                <a:lnTo>
                  <a:pt x="16947" y="68763"/>
                </a:lnTo>
                <a:lnTo>
                  <a:pt x="33406" y="82784"/>
                </a:lnTo>
                <a:lnTo>
                  <a:pt x="30358" y="100462"/>
                </a:lnTo>
                <a:lnTo>
                  <a:pt x="23043" y="102291"/>
                </a:lnTo>
                <a:lnTo>
                  <a:pt x="32187" y="108996"/>
                </a:lnTo>
                <a:lnTo>
                  <a:pt x="37064" y="113873"/>
                </a:lnTo>
                <a:lnTo>
                  <a:pt x="48037" y="118140"/>
                </a:lnTo>
                <a:lnTo>
                  <a:pt x="60229" y="125456"/>
                </a:lnTo>
                <a:lnTo>
                  <a:pt x="57790" y="129113"/>
                </a:lnTo>
                <a:lnTo>
                  <a:pt x="65105" y="126065"/>
                </a:lnTo>
                <a:lnTo>
                  <a:pt x="68153" y="113873"/>
                </a:lnTo>
                <a:lnTo>
                  <a:pt x="73640" y="111435"/>
                </a:lnTo>
                <a:lnTo>
                  <a:pt x="78517" y="116921"/>
                </a:lnTo>
                <a:lnTo>
                  <a:pt x="84613" y="119360"/>
                </a:lnTo>
                <a:lnTo>
                  <a:pt x="89489" y="125456"/>
                </a:lnTo>
                <a:lnTo>
                  <a:pt x="94366" y="127284"/>
                </a:lnTo>
                <a:lnTo>
                  <a:pt x="101072" y="133990"/>
                </a:lnTo>
                <a:lnTo>
                  <a:pt x="105949" y="133990"/>
                </a:lnTo>
                <a:lnTo>
                  <a:pt x="102901" y="143134"/>
                </a:lnTo>
                <a:lnTo>
                  <a:pt x="99853" y="147401"/>
                </a:lnTo>
                <a:lnTo>
                  <a:pt x="101072" y="150449"/>
                </a:lnTo>
                <a:lnTo>
                  <a:pt x="111435" y="148011"/>
                </a:lnTo>
                <a:lnTo>
                  <a:pt x="126065" y="147401"/>
                </a:lnTo>
                <a:lnTo>
                  <a:pt x="130333" y="141915"/>
                </a:lnTo>
                <a:lnTo>
                  <a:pt x="126675" y="137648"/>
                </a:lnTo>
                <a:lnTo>
                  <a:pt x="130942" y="125456"/>
                </a:lnTo>
                <a:lnTo>
                  <a:pt x="141305" y="113873"/>
                </a:lnTo>
                <a:lnTo>
                  <a:pt x="124237" y="98024"/>
                </a:lnTo>
                <a:lnTo>
                  <a:pt x="119969" y="84003"/>
                </a:lnTo>
                <a:lnTo>
                  <a:pt x="126675" y="75468"/>
                </a:lnTo>
                <a:lnTo>
                  <a:pt x="120579" y="69372"/>
                </a:lnTo>
                <a:lnTo>
                  <a:pt x="127285" y="62667"/>
                </a:lnTo>
                <a:lnTo>
                  <a:pt x="118750" y="58400"/>
                </a:lnTo>
                <a:lnTo>
                  <a:pt x="110216" y="66324"/>
                </a:lnTo>
                <a:lnTo>
                  <a:pt x="91318" y="55352"/>
                </a:lnTo>
                <a:lnTo>
                  <a:pt x="87051" y="4011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7" name="자유형: 도형 146">
            <a:extLst>
              <a:ext uri="{FF2B5EF4-FFF2-40B4-BE49-F238E27FC236}">
                <a16:creationId xmlns:a16="http://schemas.microsoft.com/office/drawing/2014/main" id="{1B54052A-2550-4681-8696-DC9FC25DF10B}"/>
              </a:ext>
            </a:extLst>
          </p:cNvPr>
          <p:cNvSpPr/>
          <p:nvPr/>
        </p:nvSpPr>
        <p:spPr>
          <a:xfrm>
            <a:off x="4764837" y="4007095"/>
            <a:ext cx="125663" cy="141371"/>
          </a:xfrm>
          <a:custGeom>
            <a:avLst/>
            <a:gdLst>
              <a:gd name="connsiteX0" fmla="*/ 107777 w 146304"/>
              <a:gd name="connsiteY0" fmla="*/ 2926 h 164592"/>
              <a:gd name="connsiteX1" fmla="*/ 79736 w 146304"/>
              <a:gd name="connsiteY1" fmla="*/ 5974 h 164592"/>
              <a:gd name="connsiteX2" fmla="*/ 76078 w 146304"/>
              <a:gd name="connsiteY2" fmla="*/ 12680 h 164592"/>
              <a:gd name="connsiteX3" fmla="*/ 35235 w 146304"/>
              <a:gd name="connsiteY3" fmla="*/ 5365 h 164592"/>
              <a:gd name="connsiteX4" fmla="*/ 29139 w 146304"/>
              <a:gd name="connsiteY4" fmla="*/ 40112 h 164592"/>
              <a:gd name="connsiteX5" fmla="*/ 7803 w 146304"/>
              <a:gd name="connsiteY5" fmla="*/ 49865 h 164592"/>
              <a:gd name="connsiteX6" fmla="*/ 9632 w 146304"/>
              <a:gd name="connsiteY6" fmla="*/ 59009 h 164592"/>
              <a:gd name="connsiteX7" fmla="*/ 2926 w 146304"/>
              <a:gd name="connsiteY7" fmla="*/ 79126 h 164592"/>
              <a:gd name="connsiteX8" fmla="*/ 17557 w 146304"/>
              <a:gd name="connsiteY8" fmla="*/ 107168 h 164592"/>
              <a:gd name="connsiteX9" fmla="*/ 28529 w 146304"/>
              <a:gd name="connsiteY9" fmla="*/ 107777 h 164592"/>
              <a:gd name="connsiteX10" fmla="*/ 32797 w 146304"/>
              <a:gd name="connsiteY10" fmla="*/ 129113 h 164592"/>
              <a:gd name="connsiteX11" fmla="*/ 52913 w 146304"/>
              <a:gd name="connsiteY11" fmla="*/ 163251 h 164592"/>
              <a:gd name="connsiteX12" fmla="*/ 71811 w 146304"/>
              <a:gd name="connsiteY12" fmla="*/ 166299 h 164592"/>
              <a:gd name="connsiteX13" fmla="*/ 74859 w 146304"/>
              <a:gd name="connsiteY13" fmla="*/ 158374 h 164592"/>
              <a:gd name="connsiteX14" fmla="*/ 69373 w 146304"/>
              <a:gd name="connsiteY14" fmla="*/ 150449 h 164592"/>
              <a:gd name="connsiteX15" fmla="*/ 72421 w 146304"/>
              <a:gd name="connsiteY15" fmla="*/ 139477 h 164592"/>
              <a:gd name="connsiteX16" fmla="*/ 86441 w 146304"/>
              <a:gd name="connsiteY16" fmla="*/ 143134 h 164592"/>
              <a:gd name="connsiteX17" fmla="*/ 102901 w 146304"/>
              <a:gd name="connsiteY17" fmla="*/ 138867 h 164592"/>
              <a:gd name="connsiteX18" fmla="*/ 122408 w 146304"/>
              <a:gd name="connsiteY18" fmla="*/ 147401 h 164592"/>
              <a:gd name="connsiteX19" fmla="*/ 130942 w 146304"/>
              <a:gd name="connsiteY19" fmla="*/ 130942 h 164592"/>
              <a:gd name="connsiteX20" fmla="*/ 134600 w 146304"/>
              <a:gd name="connsiteY20" fmla="*/ 113264 h 164592"/>
              <a:gd name="connsiteX21" fmla="*/ 140696 w 146304"/>
              <a:gd name="connsiteY21" fmla="*/ 96195 h 164592"/>
              <a:gd name="connsiteX22" fmla="*/ 127894 w 146304"/>
              <a:gd name="connsiteY22" fmla="*/ 73640 h 164592"/>
              <a:gd name="connsiteX23" fmla="*/ 125456 w 146304"/>
              <a:gd name="connsiteY23" fmla="*/ 46817 h 164592"/>
              <a:gd name="connsiteX24" fmla="*/ 144353 w 146304"/>
              <a:gd name="connsiteY24" fmla="*/ 13289 h 164592"/>
              <a:gd name="connsiteX25" fmla="*/ 107777 w 146304"/>
              <a:gd name="connsiteY25" fmla="*/ 2926 h 16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6304" h="164592">
                <a:moveTo>
                  <a:pt x="107777" y="2926"/>
                </a:moveTo>
                <a:lnTo>
                  <a:pt x="79736" y="5974"/>
                </a:lnTo>
                <a:lnTo>
                  <a:pt x="76078" y="12680"/>
                </a:lnTo>
                <a:lnTo>
                  <a:pt x="35235" y="5365"/>
                </a:lnTo>
                <a:lnTo>
                  <a:pt x="29139" y="40112"/>
                </a:lnTo>
                <a:lnTo>
                  <a:pt x="7803" y="49865"/>
                </a:lnTo>
                <a:lnTo>
                  <a:pt x="9632" y="59009"/>
                </a:lnTo>
                <a:lnTo>
                  <a:pt x="2926" y="79126"/>
                </a:lnTo>
                <a:lnTo>
                  <a:pt x="17557" y="107168"/>
                </a:lnTo>
                <a:lnTo>
                  <a:pt x="28529" y="107777"/>
                </a:lnTo>
                <a:lnTo>
                  <a:pt x="32797" y="129113"/>
                </a:lnTo>
                <a:lnTo>
                  <a:pt x="52913" y="163251"/>
                </a:lnTo>
                <a:lnTo>
                  <a:pt x="71811" y="166299"/>
                </a:lnTo>
                <a:lnTo>
                  <a:pt x="74859" y="158374"/>
                </a:lnTo>
                <a:lnTo>
                  <a:pt x="69373" y="150449"/>
                </a:lnTo>
                <a:lnTo>
                  <a:pt x="72421" y="139477"/>
                </a:lnTo>
                <a:lnTo>
                  <a:pt x="86441" y="143134"/>
                </a:lnTo>
                <a:lnTo>
                  <a:pt x="102901" y="138867"/>
                </a:lnTo>
                <a:lnTo>
                  <a:pt x="122408" y="147401"/>
                </a:lnTo>
                <a:lnTo>
                  <a:pt x="130942" y="130942"/>
                </a:lnTo>
                <a:lnTo>
                  <a:pt x="134600" y="113264"/>
                </a:lnTo>
                <a:lnTo>
                  <a:pt x="140696" y="96195"/>
                </a:lnTo>
                <a:lnTo>
                  <a:pt x="127894" y="73640"/>
                </a:lnTo>
                <a:lnTo>
                  <a:pt x="125456" y="46817"/>
                </a:lnTo>
                <a:lnTo>
                  <a:pt x="144353" y="13289"/>
                </a:lnTo>
                <a:lnTo>
                  <a:pt x="107777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1AFFDCBC-C6BD-49F3-8DC1-71BF3F355BD9}"/>
              </a:ext>
            </a:extLst>
          </p:cNvPr>
          <p:cNvSpPr/>
          <p:nvPr/>
        </p:nvSpPr>
        <p:spPr>
          <a:xfrm>
            <a:off x="6906875" y="2562489"/>
            <a:ext cx="146607" cy="62832"/>
          </a:xfrm>
          <a:custGeom>
            <a:avLst/>
            <a:gdLst>
              <a:gd name="connsiteX0" fmla="*/ 170566 w 170688"/>
              <a:gd name="connsiteY0" fmla="*/ 21214 h 73152"/>
              <a:gd name="connsiteX1" fmla="*/ 140696 w 170688"/>
              <a:gd name="connsiteY1" fmla="*/ 7193 h 73152"/>
              <a:gd name="connsiteX2" fmla="*/ 119969 w 170688"/>
              <a:gd name="connsiteY2" fmla="*/ 12070 h 73152"/>
              <a:gd name="connsiteX3" fmla="*/ 105338 w 170688"/>
              <a:gd name="connsiteY3" fmla="*/ 8412 h 73152"/>
              <a:gd name="connsiteX4" fmla="*/ 88270 w 170688"/>
              <a:gd name="connsiteY4" fmla="*/ 16337 h 73152"/>
              <a:gd name="connsiteX5" fmla="*/ 71810 w 170688"/>
              <a:gd name="connsiteY5" fmla="*/ 2926 h 73152"/>
              <a:gd name="connsiteX6" fmla="*/ 60229 w 170688"/>
              <a:gd name="connsiteY6" fmla="*/ 8412 h 73152"/>
              <a:gd name="connsiteX7" fmla="*/ 58400 w 170688"/>
              <a:gd name="connsiteY7" fmla="*/ 5974 h 73152"/>
              <a:gd name="connsiteX8" fmla="*/ 49256 w 170688"/>
              <a:gd name="connsiteY8" fmla="*/ 5974 h 73152"/>
              <a:gd name="connsiteX9" fmla="*/ 45598 w 170688"/>
              <a:gd name="connsiteY9" fmla="*/ 12680 h 73152"/>
              <a:gd name="connsiteX10" fmla="*/ 38893 w 170688"/>
              <a:gd name="connsiteY10" fmla="*/ 14508 h 73152"/>
              <a:gd name="connsiteX11" fmla="*/ 37673 w 170688"/>
              <a:gd name="connsiteY11" fmla="*/ 23043 h 73152"/>
              <a:gd name="connsiteX12" fmla="*/ 32186 w 170688"/>
              <a:gd name="connsiteY12" fmla="*/ 24872 h 73152"/>
              <a:gd name="connsiteX13" fmla="*/ 31577 w 170688"/>
              <a:gd name="connsiteY13" fmla="*/ 28529 h 73152"/>
              <a:gd name="connsiteX14" fmla="*/ 21824 w 170688"/>
              <a:gd name="connsiteY14" fmla="*/ 32187 h 73152"/>
              <a:gd name="connsiteX15" fmla="*/ 8413 w 170688"/>
              <a:gd name="connsiteY15" fmla="*/ 31577 h 73152"/>
              <a:gd name="connsiteX16" fmla="*/ 4754 w 170688"/>
              <a:gd name="connsiteY16" fmla="*/ 40112 h 73152"/>
              <a:gd name="connsiteX17" fmla="*/ 2926 w 170688"/>
              <a:gd name="connsiteY17" fmla="*/ 44988 h 73152"/>
              <a:gd name="connsiteX18" fmla="*/ 7193 w 170688"/>
              <a:gd name="connsiteY18" fmla="*/ 57790 h 73152"/>
              <a:gd name="connsiteX19" fmla="*/ 23042 w 170688"/>
              <a:gd name="connsiteY19" fmla="*/ 67544 h 73152"/>
              <a:gd name="connsiteX20" fmla="*/ 34625 w 170688"/>
              <a:gd name="connsiteY20" fmla="*/ 71811 h 73152"/>
              <a:gd name="connsiteX21" fmla="*/ 59618 w 170688"/>
              <a:gd name="connsiteY21" fmla="*/ 66934 h 73152"/>
              <a:gd name="connsiteX22" fmla="*/ 61448 w 170688"/>
              <a:gd name="connsiteY22" fmla="*/ 59619 h 73152"/>
              <a:gd name="connsiteX23" fmla="*/ 73030 w 170688"/>
              <a:gd name="connsiteY23" fmla="*/ 58400 h 73152"/>
              <a:gd name="connsiteX24" fmla="*/ 87050 w 170688"/>
              <a:gd name="connsiteY24" fmla="*/ 52304 h 73152"/>
              <a:gd name="connsiteX25" fmla="*/ 90709 w 170688"/>
              <a:gd name="connsiteY25" fmla="*/ 54742 h 73152"/>
              <a:gd name="connsiteX26" fmla="*/ 104120 w 170688"/>
              <a:gd name="connsiteY26" fmla="*/ 50475 h 73152"/>
              <a:gd name="connsiteX27" fmla="*/ 110216 w 170688"/>
              <a:gd name="connsiteY27" fmla="*/ 41331 h 73152"/>
              <a:gd name="connsiteX28" fmla="*/ 119969 w 170688"/>
              <a:gd name="connsiteY28" fmla="*/ 38892 h 73152"/>
              <a:gd name="connsiteX29" fmla="*/ 153497 w 170688"/>
              <a:gd name="connsiteY29" fmla="*/ 50475 h 73152"/>
              <a:gd name="connsiteX30" fmla="*/ 159593 w 170688"/>
              <a:gd name="connsiteY30" fmla="*/ 46817 h 73152"/>
              <a:gd name="connsiteX31" fmla="*/ 163861 w 170688"/>
              <a:gd name="connsiteY31" fmla="*/ 31577 h 73152"/>
              <a:gd name="connsiteX32" fmla="*/ 170566 w 170688"/>
              <a:gd name="connsiteY32" fmla="*/ 21214 h 7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70688" h="73152">
                <a:moveTo>
                  <a:pt x="170566" y="21214"/>
                </a:moveTo>
                <a:lnTo>
                  <a:pt x="140696" y="7193"/>
                </a:lnTo>
                <a:lnTo>
                  <a:pt x="119969" y="12070"/>
                </a:lnTo>
                <a:lnTo>
                  <a:pt x="105338" y="8412"/>
                </a:lnTo>
                <a:lnTo>
                  <a:pt x="88270" y="16337"/>
                </a:lnTo>
                <a:lnTo>
                  <a:pt x="71810" y="2926"/>
                </a:lnTo>
                <a:lnTo>
                  <a:pt x="60229" y="8412"/>
                </a:lnTo>
                <a:lnTo>
                  <a:pt x="58400" y="5974"/>
                </a:lnTo>
                <a:lnTo>
                  <a:pt x="49256" y="5974"/>
                </a:lnTo>
                <a:lnTo>
                  <a:pt x="45598" y="12680"/>
                </a:lnTo>
                <a:lnTo>
                  <a:pt x="38893" y="14508"/>
                </a:lnTo>
                <a:lnTo>
                  <a:pt x="37673" y="23043"/>
                </a:lnTo>
                <a:lnTo>
                  <a:pt x="32186" y="24872"/>
                </a:lnTo>
                <a:lnTo>
                  <a:pt x="31577" y="28529"/>
                </a:lnTo>
                <a:lnTo>
                  <a:pt x="21824" y="32187"/>
                </a:lnTo>
                <a:lnTo>
                  <a:pt x="8413" y="31577"/>
                </a:lnTo>
                <a:lnTo>
                  <a:pt x="4754" y="40112"/>
                </a:lnTo>
                <a:lnTo>
                  <a:pt x="2926" y="44988"/>
                </a:lnTo>
                <a:lnTo>
                  <a:pt x="7193" y="57790"/>
                </a:lnTo>
                <a:lnTo>
                  <a:pt x="23042" y="67544"/>
                </a:lnTo>
                <a:lnTo>
                  <a:pt x="34625" y="71811"/>
                </a:lnTo>
                <a:lnTo>
                  <a:pt x="59618" y="66934"/>
                </a:lnTo>
                <a:lnTo>
                  <a:pt x="61448" y="59619"/>
                </a:lnTo>
                <a:lnTo>
                  <a:pt x="73030" y="58400"/>
                </a:lnTo>
                <a:lnTo>
                  <a:pt x="87050" y="52304"/>
                </a:lnTo>
                <a:lnTo>
                  <a:pt x="90709" y="54742"/>
                </a:lnTo>
                <a:lnTo>
                  <a:pt x="104120" y="50475"/>
                </a:lnTo>
                <a:lnTo>
                  <a:pt x="110216" y="41331"/>
                </a:lnTo>
                <a:lnTo>
                  <a:pt x="119969" y="38892"/>
                </a:lnTo>
                <a:lnTo>
                  <a:pt x="153497" y="50475"/>
                </a:lnTo>
                <a:lnTo>
                  <a:pt x="159593" y="46817"/>
                </a:lnTo>
                <a:lnTo>
                  <a:pt x="163861" y="31577"/>
                </a:lnTo>
                <a:lnTo>
                  <a:pt x="170566" y="2121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7D11998B-AF91-4F2C-AFA8-FFD07845B9C8}"/>
              </a:ext>
            </a:extLst>
          </p:cNvPr>
          <p:cNvSpPr/>
          <p:nvPr/>
        </p:nvSpPr>
        <p:spPr>
          <a:xfrm>
            <a:off x="6830430" y="2650977"/>
            <a:ext cx="78540" cy="47124"/>
          </a:xfrm>
          <a:custGeom>
            <a:avLst/>
            <a:gdLst>
              <a:gd name="connsiteX0" fmla="*/ 88880 w 91440"/>
              <a:gd name="connsiteY0" fmla="*/ 16337 h 54864"/>
              <a:gd name="connsiteX1" fmla="*/ 81564 w 91440"/>
              <a:gd name="connsiteY1" fmla="*/ 3536 h 54864"/>
              <a:gd name="connsiteX2" fmla="*/ 76688 w 91440"/>
              <a:gd name="connsiteY2" fmla="*/ 2926 h 54864"/>
              <a:gd name="connsiteX3" fmla="*/ 71201 w 91440"/>
              <a:gd name="connsiteY3" fmla="*/ 9632 h 54864"/>
              <a:gd name="connsiteX4" fmla="*/ 44988 w 91440"/>
              <a:gd name="connsiteY4" fmla="*/ 10241 h 54864"/>
              <a:gd name="connsiteX5" fmla="*/ 30358 w 91440"/>
              <a:gd name="connsiteY5" fmla="*/ 18776 h 54864"/>
              <a:gd name="connsiteX6" fmla="*/ 4754 w 91440"/>
              <a:gd name="connsiteY6" fmla="*/ 16337 h 54864"/>
              <a:gd name="connsiteX7" fmla="*/ 2926 w 91440"/>
              <a:gd name="connsiteY7" fmla="*/ 34625 h 54864"/>
              <a:gd name="connsiteX8" fmla="*/ 11460 w 91440"/>
              <a:gd name="connsiteY8" fmla="*/ 51085 h 54864"/>
              <a:gd name="connsiteX9" fmla="*/ 4754 w 91440"/>
              <a:gd name="connsiteY9" fmla="*/ 54133 h 54864"/>
              <a:gd name="connsiteX10" fmla="*/ 26090 w 91440"/>
              <a:gd name="connsiteY10" fmla="*/ 55352 h 54864"/>
              <a:gd name="connsiteX11" fmla="*/ 30968 w 91440"/>
              <a:gd name="connsiteY11" fmla="*/ 49256 h 54864"/>
              <a:gd name="connsiteX12" fmla="*/ 41940 w 91440"/>
              <a:gd name="connsiteY12" fmla="*/ 55352 h 54864"/>
              <a:gd name="connsiteX13" fmla="*/ 54132 w 91440"/>
              <a:gd name="connsiteY13" fmla="*/ 55961 h 54864"/>
              <a:gd name="connsiteX14" fmla="*/ 52913 w 91440"/>
              <a:gd name="connsiteY14" fmla="*/ 45598 h 54864"/>
              <a:gd name="connsiteX15" fmla="*/ 63276 w 91440"/>
              <a:gd name="connsiteY15" fmla="*/ 41941 h 54864"/>
              <a:gd name="connsiteX16" fmla="*/ 65105 w 91440"/>
              <a:gd name="connsiteY16" fmla="*/ 26701 h 54864"/>
              <a:gd name="connsiteX17" fmla="*/ 88880 w 91440"/>
              <a:gd name="connsiteY17" fmla="*/ 16337 h 5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1440" h="54864">
                <a:moveTo>
                  <a:pt x="88880" y="16337"/>
                </a:moveTo>
                <a:lnTo>
                  <a:pt x="81564" y="3536"/>
                </a:lnTo>
                <a:lnTo>
                  <a:pt x="76688" y="2926"/>
                </a:lnTo>
                <a:lnTo>
                  <a:pt x="71201" y="9632"/>
                </a:lnTo>
                <a:lnTo>
                  <a:pt x="44988" y="10241"/>
                </a:lnTo>
                <a:lnTo>
                  <a:pt x="30358" y="18776"/>
                </a:lnTo>
                <a:lnTo>
                  <a:pt x="4754" y="16337"/>
                </a:lnTo>
                <a:lnTo>
                  <a:pt x="2926" y="34625"/>
                </a:lnTo>
                <a:lnTo>
                  <a:pt x="11460" y="51085"/>
                </a:lnTo>
                <a:lnTo>
                  <a:pt x="4754" y="54133"/>
                </a:lnTo>
                <a:lnTo>
                  <a:pt x="26090" y="55352"/>
                </a:lnTo>
                <a:lnTo>
                  <a:pt x="30968" y="49256"/>
                </a:lnTo>
                <a:lnTo>
                  <a:pt x="41940" y="55352"/>
                </a:lnTo>
                <a:lnTo>
                  <a:pt x="54132" y="55961"/>
                </a:lnTo>
                <a:lnTo>
                  <a:pt x="52913" y="45598"/>
                </a:lnTo>
                <a:lnTo>
                  <a:pt x="63276" y="41941"/>
                </a:lnTo>
                <a:lnTo>
                  <a:pt x="65105" y="26701"/>
                </a:lnTo>
                <a:lnTo>
                  <a:pt x="88880" y="1633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2584D471-E551-469C-9825-7FCED8356A55}"/>
              </a:ext>
            </a:extLst>
          </p:cNvPr>
          <p:cNvSpPr/>
          <p:nvPr/>
        </p:nvSpPr>
        <p:spPr>
          <a:xfrm>
            <a:off x="6733041" y="1966636"/>
            <a:ext cx="267035" cy="413642"/>
          </a:xfrm>
          <a:custGeom>
            <a:avLst/>
            <a:gdLst>
              <a:gd name="connsiteX0" fmla="*/ 313822 w 310896"/>
              <a:gd name="connsiteY0" fmla="*/ 106558 h 481584"/>
              <a:gd name="connsiteX1" fmla="*/ 302240 w 310896"/>
              <a:gd name="connsiteY1" fmla="*/ 93147 h 481584"/>
              <a:gd name="connsiteX2" fmla="*/ 291877 w 310896"/>
              <a:gd name="connsiteY2" fmla="*/ 41940 h 481584"/>
              <a:gd name="connsiteX3" fmla="*/ 247986 w 310896"/>
              <a:gd name="connsiteY3" fmla="*/ 19385 h 481584"/>
              <a:gd name="connsiteX4" fmla="*/ 212019 w 310896"/>
              <a:gd name="connsiteY4" fmla="*/ 2926 h 481584"/>
              <a:gd name="connsiteX5" fmla="*/ 196779 w 310896"/>
              <a:gd name="connsiteY5" fmla="*/ 4755 h 481584"/>
              <a:gd name="connsiteX6" fmla="*/ 196779 w 310896"/>
              <a:gd name="connsiteY6" fmla="*/ 26091 h 481584"/>
              <a:gd name="connsiteX7" fmla="*/ 148621 w 310896"/>
              <a:gd name="connsiteY7" fmla="*/ 20604 h 481584"/>
              <a:gd name="connsiteX8" fmla="*/ 144963 w 310896"/>
              <a:gd name="connsiteY8" fmla="*/ 39502 h 481584"/>
              <a:gd name="connsiteX9" fmla="*/ 120579 w 310896"/>
              <a:gd name="connsiteY9" fmla="*/ 38892 h 481584"/>
              <a:gd name="connsiteX10" fmla="*/ 107168 w 310896"/>
              <a:gd name="connsiteY10" fmla="*/ 62667 h 481584"/>
              <a:gd name="connsiteX11" fmla="*/ 86442 w 310896"/>
              <a:gd name="connsiteY11" fmla="*/ 99852 h 481584"/>
              <a:gd name="connsiteX12" fmla="*/ 51694 w 310896"/>
              <a:gd name="connsiteY12" fmla="*/ 148011 h 481584"/>
              <a:gd name="connsiteX13" fmla="*/ 62667 w 310896"/>
              <a:gd name="connsiteY13" fmla="*/ 159593 h 481584"/>
              <a:gd name="connsiteX14" fmla="*/ 54742 w 310896"/>
              <a:gd name="connsiteY14" fmla="*/ 173004 h 481584"/>
              <a:gd name="connsiteX15" fmla="*/ 28530 w 310896"/>
              <a:gd name="connsiteY15" fmla="*/ 172395 h 481584"/>
              <a:gd name="connsiteX16" fmla="*/ 14509 w 310896"/>
              <a:gd name="connsiteY16" fmla="*/ 204704 h 481584"/>
              <a:gd name="connsiteX17" fmla="*/ 20605 w 310896"/>
              <a:gd name="connsiteY17" fmla="*/ 251033 h 481584"/>
              <a:gd name="connsiteX18" fmla="*/ 39502 w 310896"/>
              <a:gd name="connsiteY18" fmla="*/ 268712 h 481584"/>
              <a:gd name="connsiteX19" fmla="*/ 34016 w 310896"/>
              <a:gd name="connsiteY19" fmla="*/ 310774 h 481584"/>
              <a:gd name="connsiteX20" fmla="*/ 13290 w 310896"/>
              <a:gd name="connsiteY20" fmla="*/ 335158 h 481584"/>
              <a:gd name="connsiteX21" fmla="*/ 2926 w 310896"/>
              <a:gd name="connsiteY21" fmla="*/ 355275 h 481584"/>
              <a:gd name="connsiteX22" fmla="*/ 28530 w 310896"/>
              <a:gd name="connsiteY22" fmla="*/ 406481 h 481584"/>
              <a:gd name="connsiteX23" fmla="*/ 55352 w 310896"/>
              <a:gd name="connsiteY23" fmla="*/ 447324 h 481584"/>
              <a:gd name="connsiteX24" fmla="*/ 67544 w 310896"/>
              <a:gd name="connsiteY24" fmla="*/ 482072 h 481584"/>
              <a:gd name="connsiteX25" fmla="*/ 99853 w 310896"/>
              <a:gd name="connsiteY25" fmla="*/ 480243 h 481584"/>
              <a:gd name="connsiteX26" fmla="*/ 113264 w 310896"/>
              <a:gd name="connsiteY26" fmla="*/ 451592 h 481584"/>
              <a:gd name="connsiteX27" fmla="*/ 148011 w 310896"/>
              <a:gd name="connsiteY27" fmla="*/ 454640 h 481584"/>
              <a:gd name="connsiteX28" fmla="*/ 160203 w 310896"/>
              <a:gd name="connsiteY28" fmla="*/ 421112 h 481584"/>
              <a:gd name="connsiteX29" fmla="*/ 163861 w 310896"/>
              <a:gd name="connsiteY29" fmla="*/ 360152 h 481584"/>
              <a:gd name="connsiteX30" fmla="*/ 191902 w 310896"/>
              <a:gd name="connsiteY30" fmla="*/ 352227 h 481584"/>
              <a:gd name="connsiteX31" fmla="*/ 212019 w 310896"/>
              <a:gd name="connsiteY31" fmla="*/ 311993 h 481584"/>
              <a:gd name="connsiteX32" fmla="*/ 182758 w 310896"/>
              <a:gd name="connsiteY32" fmla="*/ 291876 h 481584"/>
              <a:gd name="connsiteX33" fmla="*/ 160813 w 310896"/>
              <a:gd name="connsiteY33" fmla="*/ 267492 h 481584"/>
              <a:gd name="connsiteX34" fmla="*/ 173614 w 310896"/>
              <a:gd name="connsiteY34" fmla="*/ 218115 h 481584"/>
              <a:gd name="connsiteX35" fmla="*/ 220554 w 310896"/>
              <a:gd name="connsiteY35" fmla="*/ 188244 h 481584"/>
              <a:gd name="connsiteX36" fmla="*/ 257739 w 310896"/>
              <a:gd name="connsiteY36" fmla="*/ 160812 h 481584"/>
              <a:gd name="connsiteX37" fmla="*/ 250424 w 310896"/>
              <a:gd name="connsiteY37" fmla="*/ 139476 h 481584"/>
              <a:gd name="connsiteX38" fmla="*/ 271150 w 310896"/>
              <a:gd name="connsiteY38" fmla="*/ 115702 h 481584"/>
              <a:gd name="connsiteX39" fmla="*/ 313822 w 310896"/>
              <a:gd name="connsiteY39" fmla="*/ 106558 h 48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0896" h="481584">
                <a:moveTo>
                  <a:pt x="313822" y="106558"/>
                </a:moveTo>
                <a:lnTo>
                  <a:pt x="302240" y="93147"/>
                </a:lnTo>
                <a:lnTo>
                  <a:pt x="291877" y="41940"/>
                </a:lnTo>
                <a:lnTo>
                  <a:pt x="247986" y="19385"/>
                </a:lnTo>
                <a:lnTo>
                  <a:pt x="212019" y="2926"/>
                </a:lnTo>
                <a:lnTo>
                  <a:pt x="196779" y="4755"/>
                </a:lnTo>
                <a:lnTo>
                  <a:pt x="196779" y="26091"/>
                </a:lnTo>
                <a:lnTo>
                  <a:pt x="148621" y="20604"/>
                </a:lnTo>
                <a:lnTo>
                  <a:pt x="144963" y="39502"/>
                </a:lnTo>
                <a:lnTo>
                  <a:pt x="120579" y="38892"/>
                </a:lnTo>
                <a:lnTo>
                  <a:pt x="107168" y="62667"/>
                </a:lnTo>
                <a:lnTo>
                  <a:pt x="86442" y="99852"/>
                </a:lnTo>
                <a:lnTo>
                  <a:pt x="51694" y="148011"/>
                </a:lnTo>
                <a:lnTo>
                  <a:pt x="62667" y="159593"/>
                </a:lnTo>
                <a:lnTo>
                  <a:pt x="54742" y="173004"/>
                </a:lnTo>
                <a:lnTo>
                  <a:pt x="28530" y="172395"/>
                </a:lnTo>
                <a:lnTo>
                  <a:pt x="14509" y="204704"/>
                </a:lnTo>
                <a:lnTo>
                  <a:pt x="20605" y="251033"/>
                </a:lnTo>
                <a:lnTo>
                  <a:pt x="39502" y="268712"/>
                </a:lnTo>
                <a:lnTo>
                  <a:pt x="34016" y="310774"/>
                </a:lnTo>
                <a:lnTo>
                  <a:pt x="13290" y="335158"/>
                </a:lnTo>
                <a:lnTo>
                  <a:pt x="2926" y="355275"/>
                </a:lnTo>
                <a:lnTo>
                  <a:pt x="28530" y="406481"/>
                </a:lnTo>
                <a:lnTo>
                  <a:pt x="55352" y="447324"/>
                </a:lnTo>
                <a:lnTo>
                  <a:pt x="67544" y="482072"/>
                </a:lnTo>
                <a:lnTo>
                  <a:pt x="99853" y="480243"/>
                </a:lnTo>
                <a:lnTo>
                  <a:pt x="113264" y="451592"/>
                </a:lnTo>
                <a:lnTo>
                  <a:pt x="148011" y="454640"/>
                </a:lnTo>
                <a:lnTo>
                  <a:pt x="160203" y="421112"/>
                </a:lnTo>
                <a:lnTo>
                  <a:pt x="163861" y="360152"/>
                </a:lnTo>
                <a:lnTo>
                  <a:pt x="191902" y="352227"/>
                </a:lnTo>
                <a:lnTo>
                  <a:pt x="212019" y="311993"/>
                </a:lnTo>
                <a:lnTo>
                  <a:pt x="182758" y="291876"/>
                </a:lnTo>
                <a:lnTo>
                  <a:pt x="160813" y="267492"/>
                </a:lnTo>
                <a:lnTo>
                  <a:pt x="173614" y="218115"/>
                </a:lnTo>
                <a:lnTo>
                  <a:pt x="220554" y="188244"/>
                </a:lnTo>
                <a:lnTo>
                  <a:pt x="257739" y="160812"/>
                </a:lnTo>
                <a:lnTo>
                  <a:pt x="250424" y="139476"/>
                </a:lnTo>
                <a:lnTo>
                  <a:pt x="271150" y="115702"/>
                </a:lnTo>
                <a:lnTo>
                  <a:pt x="313822" y="10655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1" name="자유형: 도형 150">
            <a:extLst>
              <a:ext uri="{FF2B5EF4-FFF2-40B4-BE49-F238E27FC236}">
                <a16:creationId xmlns:a16="http://schemas.microsoft.com/office/drawing/2014/main" id="{85EA39FE-BE95-4900-9518-2D174DA4A3A6}"/>
              </a:ext>
            </a:extLst>
          </p:cNvPr>
          <p:cNvSpPr/>
          <p:nvPr/>
        </p:nvSpPr>
        <p:spPr>
          <a:xfrm>
            <a:off x="7346174" y="5062668"/>
            <a:ext cx="41888" cy="57596"/>
          </a:xfrm>
          <a:custGeom>
            <a:avLst/>
            <a:gdLst>
              <a:gd name="connsiteX0" fmla="*/ 43769 w 48768"/>
              <a:gd name="connsiteY0" fmla="*/ 10241 h 67056"/>
              <a:gd name="connsiteX1" fmla="*/ 27310 w 48768"/>
              <a:gd name="connsiteY1" fmla="*/ 2926 h 67056"/>
              <a:gd name="connsiteX2" fmla="*/ 17556 w 48768"/>
              <a:gd name="connsiteY2" fmla="*/ 5974 h 67056"/>
              <a:gd name="connsiteX3" fmla="*/ 13289 w 48768"/>
              <a:gd name="connsiteY3" fmla="*/ 16947 h 67056"/>
              <a:gd name="connsiteX4" fmla="*/ 3536 w 48768"/>
              <a:gd name="connsiteY4" fmla="*/ 31577 h 67056"/>
              <a:gd name="connsiteX5" fmla="*/ 2926 w 48768"/>
              <a:gd name="connsiteY5" fmla="*/ 44988 h 67056"/>
              <a:gd name="connsiteX6" fmla="*/ 21214 w 48768"/>
              <a:gd name="connsiteY6" fmla="*/ 66324 h 67056"/>
              <a:gd name="connsiteX7" fmla="*/ 41330 w 48768"/>
              <a:gd name="connsiteY7" fmla="*/ 62057 h 67056"/>
              <a:gd name="connsiteX8" fmla="*/ 49256 w 48768"/>
              <a:gd name="connsiteY8" fmla="*/ 44988 h 67056"/>
              <a:gd name="connsiteX9" fmla="*/ 47426 w 48768"/>
              <a:gd name="connsiteY9" fmla="*/ 27920 h 67056"/>
              <a:gd name="connsiteX10" fmla="*/ 43769 w 48768"/>
              <a:gd name="connsiteY10" fmla="*/ 10241 h 6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768" h="67056">
                <a:moveTo>
                  <a:pt x="43769" y="10241"/>
                </a:moveTo>
                <a:lnTo>
                  <a:pt x="27310" y="2926"/>
                </a:lnTo>
                <a:lnTo>
                  <a:pt x="17556" y="5974"/>
                </a:lnTo>
                <a:lnTo>
                  <a:pt x="13289" y="16947"/>
                </a:lnTo>
                <a:lnTo>
                  <a:pt x="3536" y="31577"/>
                </a:lnTo>
                <a:lnTo>
                  <a:pt x="2926" y="44988"/>
                </a:lnTo>
                <a:lnTo>
                  <a:pt x="21214" y="66324"/>
                </a:lnTo>
                <a:lnTo>
                  <a:pt x="41330" y="62057"/>
                </a:lnTo>
                <a:lnTo>
                  <a:pt x="49256" y="44988"/>
                </a:lnTo>
                <a:lnTo>
                  <a:pt x="47426" y="27920"/>
                </a:lnTo>
                <a:lnTo>
                  <a:pt x="43769" y="1024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2" name="자유형: 도형 151">
            <a:extLst>
              <a:ext uri="{FF2B5EF4-FFF2-40B4-BE49-F238E27FC236}">
                <a16:creationId xmlns:a16="http://schemas.microsoft.com/office/drawing/2014/main" id="{27BAF35F-21B2-4D3F-893F-86C684F8B8DC}"/>
              </a:ext>
            </a:extLst>
          </p:cNvPr>
          <p:cNvSpPr/>
          <p:nvPr/>
        </p:nvSpPr>
        <p:spPr>
          <a:xfrm>
            <a:off x="7465554" y="2966183"/>
            <a:ext cx="172787" cy="167552"/>
          </a:xfrm>
          <a:custGeom>
            <a:avLst/>
            <a:gdLst>
              <a:gd name="connsiteX0" fmla="*/ 105949 w 201168"/>
              <a:gd name="connsiteY0" fmla="*/ 154716 h 195072"/>
              <a:gd name="connsiteX1" fmla="*/ 173005 w 201168"/>
              <a:gd name="connsiteY1" fmla="*/ 113873 h 195072"/>
              <a:gd name="connsiteX2" fmla="*/ 178491 w 201168"/>
              <a:gd name="connsiteY2" fmla="*/ 66324 h 195072"/>
              <a:gd name="connsiteX3" fmla="*/ 171176 w 201168"/>
              <a:gd name="connsiteY3" fmla="*/ 37673 h 195072"/>
              <a:gd name="connsiteX4" fmla="*/ 187635 w 201168"/>
              <a:gd name="connsiteY4" fmla="*/ 27920 h 195072"/>
              <a:gd name="connsiteX5" fmla="*/ 200437 w 201168"/>
              <a:gd name="connsiteY5" fmla="*/ 2926 h 195072"/>
              <a:gd name="connsiteX6" fmla="*/ 164470 w 201168"/>
              <a:gd name="connsiteY6" fmla="*/ 9632 h 195072"/>
              <a:gd name="connsiteX7" fmla="*/ 147402 w 201168"/>
              <a:gd name="connsiteY7" fmla="*/ 8412 h 195072"/>
              <a:gd name="connsiteX8" fmla="*/ 112654 w 201168"/>
              <a:gd name="connsiteY8" fmla="*/ 23652 h 195072"/>
              <a:gd name="connsiteX9" fmla="*/ 86442 w 201168"/>
              <a:gd name="connsiteY9" fmla="*/ 23652 h 195072"/>
              <a:gd name="connsiteX10" fmla="*/ 68154 w 201168"/>
              <a:gd name="connsiteY10" fmla="*/ 16337 h 195072"/>
              <a:gd name="connsiteX11" fmla="*/ 34626 w 201168"/>
              <a:gd name="connsiteY11" fmla="*/ 27310 h 195072"/>
              <a:gd name="connsiteX12" fmla="*/ 23043 w 201168"/>
              <a:gd name="connsiteY12" fmla="*/ 19385 h 195072"/>
              <a:gd name="connsiteX13" fmla="*/ 23653 w 201168"/>
              <a:gd name="connsiteY13" fmla="*/ 41331 h 195072"/>
              <a:gd name="connsiteX14" fmla="*/ 16338 w 201168"/>
              <a:gd name="connsiteY14" fmla="*/ 50475 h 195072"/>
              <a:gd name="connsiteX15" fmla="*/ 9022 w 201168"/>
              <a:gd name="connsiteY15" fmla="*/ 59009 h 195072"/>
              <a:gd name="connsiteX16" fmla="*/ 2926 w 201168"/>
              <a:gd name="connsiteY16" fmla="*/ 74859 h 195072"/>
              <a:gd name="connsiteX17" fmla="*/ 9632 w 201168"/>
              <a:gd name="connsiteY17" fmla="*/ 105339 h 195072"/>
              <a:gd name="connsiteX18" fmla="*/ 24262 w 201168"/>
              <a:gd name="connsiteY18" fmla="*/ 107168 h 195072"/>
              <a:gd name="connsiteX19" fmla="*/ 31578 w 201168"/>
              <a:gd name="connsiteY19" fmla="*/ 122408 h 195072"/>
              <a:gd name="connsiteX20" fmla="*/ 15728 w 201168"/>
              <a:gd name="connsiteY20" fmla="*/ 137038 h 195072"/>
              <a:gd name="connsiteX21" fmla="*/ 10242 w 201168"/>
              <a:gd name="connsiteY21" fmla="*/ 158374 h 195072"/>
              <a:gd name="connsiteX22" fmla="*/ 12070 w 201168"/>
              <a:gd name="connsiteY22" fmla="*/ 174224 h 195072"/>
              <a:gd name="connsiteX23" fmla="*/ 8413 w 201168"/>
              <a:gd name="connsiteY23" fmla="*/ 180320 h 195072"/>
              <a:gd name="connsiteX24" fmla="*/ 9022 w 201168"/>
              <a:gd name="connsiteY24" fmla="*/ 180320 h 195072"/>
              <a:gd name="connsiteX25" fmla="*/ 47427 w 201168"/>
              <a:gd name="connsiteY25" fmla="*/ 195560 h 195072"/>
              <a:gd name="connsiteX26" fmla="*/ 105949 w 201168"/>
              <a:gd name="connsiteY26" fmla="*/ 154716 h 19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1168" h="195072">
                <a:moveTo>
                  <a:pt x="105949" y="154716"/>
                </a:moveTo>
                <a:lnTo>
                  <a:pt x="173005" y="113873"/>
                </a:lnTo>
                <a:lnTo>
                  <a:pt x="178491" y="66324"/>
                </a:lnTo>
                <a:lnTo>
                  <a:pt x="171176" y="37673"/>
                </a:lnTo>
                <a:lnTo>
                  <a:pt x="187635" y="27920"/>
                </a:lnTo>
                <a:lnTo>
                  <a:pt x="200437" y="2926"/>
                </a:lnTo>
                <a:lnTo>
                  <a:pt x="164470" y="9632"/>
                </a:lnTo>
                <a:lnTo>
                  <a:pt x="147402" y="8412"/>
                </a:lnTo>
                <a:lnTo>
                  <a:pt x="112654" y="23652"/>
                </a:lnTo>
                <a:lnTo>
                  <a:pt x="86442" y="23652"/>
                </a:lnTo>
                <a:lnTo>
                  <a:pt x="68154" y="16337"/>
                </a:lnTo>
                <a:lnTo>
                  <a:pt x="34626" y="27310"/>
                </a:lnTo>
                <a:lnTo>
                  <a:pt x="23043" y="19385"/>
                </a:lnTo>
                <a:lnTo>
                  <a:pt x="23653" y="41331"/>
                </a:lnTo>
                <a:lnTo>
                  <a:pt x="16338" y="50475"/>
                </a:lnTo>
                <a:lnTo>
                  <a:pt x="9022" y="59009"/>
                </a:lnTo>
                <a:lnTo>
                  <a:pt x="2926" y="74859"/>
                </a:lnTo>
                <a:lnTo>
                  <a:pt x="9632" y="105339"/>
                </a:lnTo>
                <a:lnTo>
                  <a:pt x="24262" y="107168"/>
                </a:lnTo>
                <a:lnTo>
                  <a:pt x="31578" y="122408"/>
                </a:lnTo>
                <a:lnTo>
                  <a:pt x="15728" y="137038"/>
                </a:lnTo>
                <a:lnTo>
                  <a:pt x="10242" y="158374"/>
                </a:lnTo>
                <a:lnTo>
                  <a:pt x="12070" y="174224"/>
                </a:lnTo>
                <a:lnTo>
                  <a:pt x="8413" y="180320"/>
                </a:lnTo>
                <a:lnTo>
                  <a:pt x="9022" y="180320"/>
                </a:lnTo>
                <a:lnTo>
                  <a:pt x="47427" y="195560"/>
                </a:lnTo>
                <a:lnTo>
                  <a:pt x="105949" y="15471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3" name="자유형: 도형 152">
            <a:extLst>
              <a:ext uri="{FF2B5EF4-FFF2-40B4-BE49-F238E27FC236}">
                <a16:creationId xmlns:a16="http://schemas.microsoft.com/office/drawing/2014/main" id="{BC3495B4-4DB1-4561-B9F1-AB99C826B2D6}"/>
              </a:ext>
            </a:extLst>
          </p:cNvPr>
          <p:cNvSpPr/>
          <p:nvPr/>
        </p:nvSpPr>
        <p:spPr>
          <a:xfrm>
            <a:off x="6866034" y="3427996"/>
            <a:ext cx="303686" cy="534070"/>
          </a:xfrm>
          <a:custGeom>
            <a:avLst/>
            <a:gdLst>
              <a:gd name="connsiteX0" fmla="*/ 346131 w 353568"/>
              <a:gd name="connsiteY0" fmla="*/ 151668 h 621792"/>
              <a:gd name="connsiteX1" fmla="*/ 209581 w 353568"/>
              <a:gd name="connsiteY1" fmla="*/ 77297 h 621792"/>
              <a:gd name="connsiteX2" fmla="*/ 73640 w 353568"/>
              <a:gd name="connsiteY2" fmla="*/ 2926 h 621792"/>
              <a:gd name="connsiteX3" fmla="*/ 40722 w 353568"/>
              <a:gd name="connsiteY3" fmla="*/ 24262 h 621792"/>
              <a:gd name="connsiteX4" fmla="*/ 50475 w 353568"/>
              <a:gd name="connsiteY4" fmla="*/ 84612 h 621792"/>
              <a:gd name="connsiteX5" fmla="*/ 62667 w 353568"/>
              <a:gd name="connsiteY5" fmla="*/ 94366 h 621792"/>
              <a:gd name="connsiteX6" fmla="*/ 63886 w 353568"/>
              <a:gd name="connsiteY6" fmla="*/ 107168 h 621792"/>
              <a:gd name="connsiteX7" fmla="*/ 77907 w 353568"/>
              <a:gd name="connsiteY7" fmla="*/ 120579 h 621792"/>
              <a:gd name="connsiteX8" fmla="*/ 71202 w 353568"/>
              <a:gd name="connsiteY8" fmla="*/ 137038 h 621792"/>
              <a:gd name="connsiteX9" fmla="*/ 60229 w 353568"/>
              <a:gd name="connsiteY9" fmla="*/ 215676 h 621792"/>
              <a:gd name="connsiteX10" fmla="*/ 59010 w 353568"/>
              <a:gd name="connsiteY10" fmla="*/ 266273 h 621792"/>
              <a:gd name="connsiteX11" fmla="*/ 16947 w 353568"/>
              <a:gd name="connsiteY11" fmla="*/ 302849 h 621792"/>
              <a:gd name="connsiteX12" fmla="*/ 2926 w 353568"/>
              <a:gd name="connsiteY12" fmla="*/ 354056 h 621792"/>
              <a:gd name="connsiteX13" fmla="*/ 17557 w 353568"/>
              <a:gd name="connsiteY13" fmla="*/ 368076 h 621792"/>
              <a:gd name="connsiteX14" fmla="*/ 17557 w 353568"/>
              <a:gd name="connsiteY14" fmla="*/ 393070 h 621792"/>
              <a:gd name="connsiteX15" fmla="*/ 39502 w 353568"/>
              <a:gd name="connsiteY15" fmla="*/ 394289 h 621792"/>
              <a:gd name="connsiteX16" fmla="*/ 36454 w 353568"/>
              <a:gd name="connsiteY16" fmla="*/ 411968 h 621792"/>
              <a:gd name="connsiteX17" fmla="*/ 49866 w 353568"/>
              <a:gd name="connsiteY17" fmla="*/ 436961 h 621792"/>
              <a:gd name="connsiteX18" fmla="*/ 52914 w 353568"/>
              <a:gd name="connsiteY18" fmla="*/ 462564 h 621792"/>
              <a:gd name="connsiteX19" fmla="*/ 51694 w 353568"/>
              <a:gd name="connsiteY19" fmla="*/ 488777 h 621792"/>
              <a:gd name="connsiteX20" fmla="*/ 70592 w 353568"/>
              <a:gd name="connsiteY20" fmla="*/ 524134 h 621792"/>
              <a:gd name="connsiteX21" fmla="*/ 51694 w 353568"/>
              <a:gd name="connsiteY21" fmla="*/ 523524 h 621792"/>
              <a:gd name="connsiteX22" fmla="*/ 41941 w 353568"/>
              <a:gd name="connsiteY22" fmla="*/ 525963 h 621792"/>
              <a:gd name="connsiteX23" fmla="*/ 26701 w 353568"/>
              <a:gd name="connsiteY23" fmla="*/ 522305 h 621792"/>
              <a:gd name="connsiteX24" fmla="*/ 19386 w 353568"/>
              <a:gd name="connsiteY24" fmla="*/ 540593 h 621792"/>
              <a:gd name="connsiteX25" fmla="*/ 39502 w 353568"/>
              <a:gd name="connsiteY25" fmla="*/ 563148 h 621792"/>
              <a:gd name="connsiteX26" fmla="*/ 54742 w 353568"/>
              <a:gd name="connsiteY26" fmla="*/ 569854 h 621792"/>
              <a:gd name="connsiteX27" fmla="*/ 59619 w 353568"/>
              <a:gd name="connsiteY27" fmla="*/ 585704 h 621792"/>
              <a:gd name="connsiteX28" fmla="*/ 70592 w 353568"/>
              <a:gd name="connsiteY28" fmla="*/ 612526 h 621792"/>
              <a:gd name="connsiteX29" fmla="*/ 65106 w 353568"/>
              <a:gd name="connsiteY29" fmla="*/ 622889 h 621792"/>
              <a:gd name="connsiteX30" fmla="*/ 93757 w 353568"/>
              <a:gd name="connsiteY30" fmla="*/ 620451 h 621792"/>
              <a:gd name="connsiteX31" fmla="*/ 99853 w 353568"/>
              <a:gd name="connsiteY31" fmla="*/ 610088 h 621792"/>
              <a:gd name="connsiteX32" fmla="*/ 105339 w 353568"/>
              <a:gd name="connsiteY32" fmla="*/ 611307 h 621792"/>
              <a:gd name="connsiteX33" fmla="*/ 113874 w 353568"/>
              <a:gd name="connsiteY33" fmla="*/ 619841 h 621792"/>
              <a:gd name="connsiteX34" fmla="*/ 157155 w 353568"/>
              <a:gd name="connsiteY34" fmla="*/ 605211 h 621792"/>
              <a:gd name="connsiteX35" fmla="*/ 171176 w 353568"/>
              <a:gd name="connsiteY35" fmla="*/ 589971 h 621792"/>
              <a:gd name="connsiteX36" fmla="*/ 188854 w 353568"/>
              <a:gd name="connsiteY36" fmla="*/ 576560 h 621792"/>
              <a:gd name="connsiteX37" fmla="*/ 185197 w 353568"/>
              <a:gd name="connsiteY37" fmla="*/ 562539 h 621792"/>
              <a:gd name="connsiteX38" fmla="*/ 194950 w 353568"/>
              <a:gd name="connsiteY38" fmla="*/ 558881 h 621792"/>
              <a:gd name="connsiteX39" fmla="*/ 227869 w 353568"/>
              <a:gd name="connsiteY39" fmla="*/ 561320 h 621792"/>
              <a:gd name="connsiteX40" fmla="*/ 259568 w 353568"/>
              <a:gd name="connsiteY40" fmla="*/ 543641 h 621792"/>
              <a:gd name="connsiteX41" fmla="*/ 283952 w 353568"/>
              <a:gd name="connsiteY41" fmla="*/ 500969 h 621792"/>
              <a:gd name="connsiteX42" fmla="*/ 301021 w 353568"/>
              <a:gd name="connsiteY42" fmla="*/ 485729 h 621792"/>
              <a:gd name="connsiteX43" fmla="*/ 322357 w 353568"/>
              <a:gd name="connsiteY43" fmla="*/ 479024 h 621792"/>
              <a:gd name="connsiteX44" fmla="*/ 322357 w 353568"/>
              <a:gd name="connsiteY44" fmla="*/ 469270 h 621792"/>
              <a:gd name="connsiteX45" fmla="*/ 309555 w 353568"/>
              <a:gd name="connsiteY45" fmla="*/ 458297 h 621792"/>
              <a:gd name="connsiteX46" fmla="*/ 308946 w 353568"/>
              <a:gd name="connsiteY46" fmla="*/ 435742 h 621792"/>
              <a:gd name="connsiteX47" fmla="*/ 301630 w 353568"/>
              <a:gd name="connsiteY47" fmla="*/ 420502 h 621792"/>
              <a:gd name="connsiteX48" fmla="*/ 289438 w 353568"/>
              <a:gd name="connsiteY48" fmla="*/ 422940 h 621792"/>
              <a:gd name="connsiteX49" fmla="*/ 292486 w 353568"/>
              <a:gd name="connsiteY49" fmla="*/ 408310 h 621792"/>
              <a:gd name="connsiteX50" fmla="*/ 301021 w 353568"/>
              <a:gd name="connsiteY50" fmla="*/ 392460 h 621792"/>
              <a:gd name="connsiteX51" fmla="*/ 296754 w 353568"/>
              <a:gd name="connsiteY51" fmla="*/ 376001 h 621792"/>
              <a:gd name="connsiteX52" fmla="*/ 307726 w 353568"/>
              <a:gd name="connsiteY52" fmla="*/ 364419 h 621792"/>
              <a:gd name="connsiteX53" fmla="*/ 300411 w 353568"/>
              <a:gd name="connsiteY53" fmla="*/ 355275 h 621792"/>
              <a:gd name="connsiteX54" fmla="*/ 308946 w 353568"/>
              <a:gd name="connsiteY54" fmla="*/ 331500 h 621792"/>
              <a:gd name="connsiteX55" fmla="*/ 323576 w 353568"/>
              <a:gd name="connsiteY55" fmla="*/ 302849 h 621792"/>
              <a:gd name="connsiteX56" fmla="*/ 352837 w 353568"/>
              <a:gd name="connsiteY56" fmla="*/ 305288 h 621792"/>
              <a:gd name="connsiteX57" fmla="*/ 346131 w 353568"/>
              <a:gd name="connsiteY57" fmla="*/ 151668 h 621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53568" h="621792">
                <a:moveTo>
                  <a:pt x="346131" y="151668"/>
                </a:moveTo>
                <a:lnTo>
                  <a:pt x="209581" y="77297"/>
                </a:lnTo>
                <a:lnTo>
                  <a:pt x="73640" y="2926"/>
                </a:lnTo>
                <a:lnTo>
                  <a:pt x="40722" y="24262"/>
                </a:lnTo>
                <a:lnTo>
                  <a:pt x="50475" y="84612"/>
                </a:lnTo>
                <a:lnTo>
                  <a:pt x="62667" y="94366"/>
                </a:lnTo>
                <a:lnTo>
                  <a:pt x="63886" y="107168"/>
                </a:lnTo>
                <a:lnTo>
                  <a:pt x="77907" y="120579"/>
                </a:lnTo>
                <a:lnTo>
                  <a:pt x="71202" y="137038"/>
                </a:lnTo>
                <a:lnTo>
                  <a:pt x="60229" y="215676"/>
                </a:lnTo>
                <a:lnTo>
                  <a:pt x="59010" y="266273"/>
                </a:lnTo>
                <a:lnTo>
                  <a:pt x="16947" y="302849"/>
                </a:lnTo>
                <a:lnTo>
                  <a:pt x="2926" y="354056"/>
                </a:lnTo>
                <a:lnTo>
                  <a:pt x="17557" y="368076"/>
                </a:lnTo>
                <a:lnTo>
                  <a:pt x="17557" y="393070"/>
                </a:lnTo>
                <a:lnTo>
                  <a:pt x="39502" y="394289"/>
                </a:lnTo>
                <a:lnTo>
                  <a:pt x="36454" y="411968"/>
                </a:lnTo>
                <a:lnTo>
                  <a:pt x="49866" y="436961"/>
                </a:lnTo>
                <a:lnTo>
                  <a:pt x="52914" y="462564"/>
                </a:lnTo>
                <a:lnTo>
                  <a:pt x="51694" y="488777"/>
                </a:lnTo>
                <a:lnTo>
                  <a:pt x="70592" y="524134"/>
                </a:lnTo>
                <a:lnTo>
                  <a:pt x="51694" y="523524"/>
                </a:lnTo>
                <a:lnTo>
                  <a:pt x="41941" y="525963"/>
                </a:lnTo>
                <a:lnTo>
                  <a:pt x="26701" y="522305"/>
                </a:lnTo>
                <a:lnTo>
                  <a:pt x="19386" y="540593"/>
                </a:lnTo>
                <a:lnTo>
                  <a:pt x="39502" y="563148"/>
                </a:lnTo>
                <a:lnTo>
                  <a:pt x="54742" y="569854"/>
                </a:lnTo>
                <a:lnTo>
                  <a:pt x="59619" y="585704"/>
                </a:lnTo>
                <a:lnTo>
                  <a:pt x="70592" y="612526"/>
                </a:lnTo>
                <a:lnTo>
                  <a:pt x="65106" y="622889"/>
                </a:lnTo>
                <a:lnTo>
                  <a:pt x="93757" y="620451"/>
                </a:lnTo>
                <a:lnTo>
                  <a:pt x="99853" y="610088"/>
                </a:lnTo>
                <a:lnTo>
                  <a:pt x="105339" y="611307"/>
                </a:lnTo>
                <a:lnTo>
                  <a:pt x="113874" y="619841"/>
                </a:lnTo>
                <a:lnTo>
                  <a:pt x="157155" y="605211"/>
                </a:lnTo>
                <a:lnTo>
                  <a:pt x="171176" y="589971"/>
                </a:lnTo>
                <a:lnTo>
                  <a:pt x="188854" y="576560"/>
                </a:lnTo>
                <a:lnTo>
                  <a:pt x="185197" y="562539"/>
                </a:lnTo>
                <a:lnTo>
                  <a:pt x="194950" y="558881"/>
                </a:lnTo>
                <a:lnTo>
                  <a:pt x="227869" y="561320"/>
                </a:lnTo>
                <a:lnTo>
                  <a:pt x="259568" y="543641"/>
                </a:lnTo>
                <a:lnTo>
                  <a:pt x="283952" y="500969"/>
                </a:lnTo>
                <a:lnTo>
                  <a:pt x="301021" y="485729"/>
                </a:lnTo>
                <a:lnTo>
                  <a:pt x="322357" y="479024"/>
                </a:lnTo>
                <a:lnTo>
                  <a:pt x="322357" y="469270"/>
                </a:lnTo>
                <a:lnTo>
                  <a:pt x="309555" y="458297"/>
                </a:lnTo>
                <a:lnTo>
                  <a:pt x="308946" y="435742"/>
                </a:lnTo>
                <a:lnTo>
                  <a:pt x="301630" y="420502"/>
                </a:lnTo>
                <a:lnTo>
                  <a:pt x="289438" y="422940"/>
                </a:lnTo>
                <a:lnTo>
                  <a:pt x="292486" y="408310"/>
                </a:lnTo>
                <a:lnTo>
                  <a:pt x="301021" y="392460"/>
                </a:lnTo>
                <a:lnTo>
                  <a:pt x="296754" y="376001"/>
                </a:lnTo>
                <a:lnTo>
                  <a:pt x="307726" y="364419"/>
                </a:lnTo>
                <a:lnTo>
                  <a:pt x="300411" y="355275"/>
                </a:lnTo>
                <a:lnTo>
                  <a:pt x="308946" y="331500"/>
                </a:lnTo>
                <a:lnTo>
                  <a:pt x="323576" y="302849"/>
                </a:lnTo>
                <a:lnTo>
                  <a:pt x="352837" y="305288"/>
                </a:lnTo>
                <a:lnTo>
                  <a:pt x="346131" y="15166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4" name="자유형: 도형 153">
            <a:extLst>
              <a:ext uri="{FF2B5EF4-FFF2-40B4-BE49-F238E27FC236}">
                <a16:creationId xmlns:a16="http://schemas.microsoft.com/office/drawing/2014/main" id="{FB2A5444-9AFC-4AC7-8283-BAAB081240B2}"/>
              </a:ext>
            </a:extLst>
          </p:cNvPr>
          <p:cNvSpPr/>
          <p:nvPr/>
        </p:nvSpPr>
        <p:spPr>
          <a:xfrm>
            <a:off x="6469671" y="3841116"/>
            <a:ext cx="57596" cy="172787"/>
          </a:xfrm>
          <a:custGeom>
            <a:avLst/>
            <a:gdLst>
              <a:gd name="connsiteX0" fmla="*/ 35235 w 67056"/>
              <a:gd name="connsiteY0" fmla="*/ 3536 h 201168"/>
              <a:gd name="connsiteX1" fmla="*/ 5364 w 67056"/>
              <a:gd name="connsiteY1" fmla="*/ 2926 h 201168"/>
              <a:gd name="connsiteX2" fmla="*/ 2926 w 67056"/>
              <a:gd name="connsiteY2" fmla="*/ 14508 h 201168"/>
              <a:gd name="connsiteX3" fmla="*/ 17556 w 67056"/>
              <a:gd name="connsiteY3" fmla="*/ 34625 h 201168"/>
              <a:gd name="connsiteX4" fmla="*/ 16947 w 67056"/>
              <a:gd name="connsiteY4" fmla="*/ 62667 h 201168"/>
              <a:gd name="connsiteX5" fmla="*/ 20604 w 67056"/>
              <a:gd name="connsiteY5" fmla="*/ 93756 h 201168"/>
              <a:gd name="connsiteX6" fmla="*/ 29139 w 67056"/>
              <a:gd name="connsiteY6" fmla="*/ 107777 h 201168"/>
              <a:gd name="connsiteX7" fmla="*/ 21824 w 67056"/>
              <a:gd name="connsiteY7" fmla="*/ 142524 h 201168"/>
              <a:gd name="connsiteX8" fmla="*/ 24262 w 67056"/>
              <a:gd name="connsiteY8" fmla="*/ 162032 h 201168"/>
              <a:gd name="connsiteX9" fmla="*/ 33406 w 67056"/>
              <a:gd name="connsiteY9" fmla="*/ 186416 h 201168"/>
              <a:gd name="connsiteX10" fmla="*/ 40721 w 67056"/>
              <a:gd name="connsiteY10" fmla="*/ 199827 h 201168"/>
              <a:gd name="connsiteX11" fmla="*/ 68763 w 67056"/>
              <a:gd name="connsiteY11" fmla="*/ 191902 h 201168"/>
              <a:gd name="connsiteX12" fmla="*/ 60228 w 67056"/>
              <a:gd name="connsiteY12" fmla="*/ 165080 h 201168"/>
              <a:gd name="connsiteX13" fmla="*/ 61448 w 67056"/>
              <a:gd name="connsiteY13" fmla="*/ 76078 h 201168"/>
              <a:gd name="connsiteX14" fmla="*/ 54742 w 67056"/>
              <a:gd name="connsiteY14" fmla="*/ 68153 h 201168"/>
              <a:gd name="connsiteX15" fmla="*/ 53523 w 67056"/>
              <a:gd name="connsiteY15" fmla="*/ 49256 h 201168"/>
              <a:gd name="connsiteX16" fmla="*/ 41331 w 67056"/>
              <a:gd name="connsiteY16" fmla="*/ 35235 h 201168"/>
              <a:gd name="connsiteX17" fmla="*/ 30968 w 67056"/>
              <a:gd name="connsiteY17" fmla="*/ 23652 h 201168"/>
              <a:gd name="connsiteX18" fmla="*/ 35235 w 67056"/>
              <a:gd name="connsiteY18" fmla="*/ 3536 h 20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056" h="201168">
                <a:moveTo>
                  <a:pt x="35235" y="3536"/>
                </a:moveTo>
                <a:lnTo>
                  <a:pt x="5364" y="2926"/>
                </a:lnTo>
                <a:lnTo>
                  <a:pt x="2926" y="14508"/>
                </a:lnTo>
                <a:lnTo>
                  <a:pt x="17556" y="34625"/>
                </a:lnTo>
                <a:lnTo>
                  <a:pt x="16947" y="62667"/>
                </a:lnTo>
                <a:lnTo>
                  <a:pt x="20604" y="93756"/>
                </a:lnTo>
                <a:lnTo>
                  <a:pt x="29139" y="107777"/>
                </a:lnTo>
                <a:lnTo>
                  <a:pt x="21824" y="142524"/>
                </a:lnTo>
                <a:lnTo>
                  <a:pt x="24262" y="162032"/>
                </a:lnTo>
                <a:lnTo>
                  <a:pt x="33406" y="186416"/>
                </a:lnTo>
                <a:lnTo>
                  <a:pt x="40721" y="199827"/>
                </a:lnTo>
                <a:lnTo>
                  <a:pt x="68763" y="191902"/>
                </a:lnTo>
                <a:lnTo>
                  <a:pt x="60228" y="165080"/>
                </a:lnTo>
                <a:lnTo>
                  <a:pt x="61448" y="76078"/>
                </a:lnTo>
                <a:lnTo>
                  <a:pt x="54742" y="68153"/>
                </a:lnTo>
                <a:lnTo>
                  <a:pt x="53523" y="49256"/>
                </a:lnTo>
                <a:lnTo>
                  <a:pt x="41331" y="35235"/>
                </a:lnTo>
                <a:lnTo>
                  <a:pt x="30968" y="23652"/>
                </a:lnTo>
                <a:lnTo>
                  <a:pt x="35235" y="353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5" name="자유형: 도형 154">
            <a:extLst>
              <a:ext uri="{FF2B5EF4-FFF2-40B4-BE49-F238E27FC236}">
                <a16:creationId xmlns:a16="http://schemas.microsoft.com/office/drawing/2014/main" id="{BF87B225-9363-44A3-B0E2-97437D39C3FD}"/>
              </a:ext>
            </a:extLst>
          </p:cNvPr>
          <p:cNvSpPr/>
          <p:nvPr/>
        </p:nvSpPr>
        <p:spPr>
          <a:xfrm>
            <a:off x="9292911" y="3528004"/>
            <a:ext cx="256563" cy="492182"/>
          </a:xfrm>
          <a:custGeom>
            <a:avLst/>
            <a:gdLst>
              <a:gd name="connsiteX0" fmla="*/ 290048 w 298704"/>
              <a:gd name="connsiteY0" fmla="*/ 241280 h 573024"/>
              <a:gd name="connsiteX1" fmla="*/ 299192 w 298704"/>
              <a:gd name="connsiteY1" fmla="*/ 223601 h 573024"/>
              <a:gd name="connsiteX2" fmla="*/ 296144 w 298704"/>
              <a:gd name="connsiteY2" fmla="*/ 190683 h 573024"/>
              <a:gd name="connsiteX3" fmla="*/ 264445 w 298704"/>
              <a:gd name="connsiteY3" fmla="*/ 157155 h 573024"/>
              <a:gd name="connsiteX4" fmla="*/ 256520 w 298704"/>
              <a:gd name="connsiteY4" fmla="*/ 118750 h 573024"/>
              <a:gd name="connsiteX5" fmla="*/ 226650 w 298704"/>
              <a:gd name="connsiteY5" fmla="*/ 87051 h 573024"/>
              <a:gd name="connsiteX6" fmla="*/ 200437 w 298704"/>
              <a:gd name="connsiteY6" fmla="*/ 84613 h 573024"/>
              <a:gd name="connsiteX7" fmla="*/ 195560 w 298704"/>
              <a:gd name="connsiteY7" fmla="*/ 98024 h 573024"/>
              <a:gd name="connsiteX8" fmla="*/ 176053 w 298704"/>
              <a:gd name="connsiteY8" fmla="*/ 99243 h 573024"/>
              <a:gd name="connsiteX9" fmla="*/ 165080 w 298704"/>
              <a:gd name="connsiteY9" fmla="*/ 91928 h 573024"/>
              <a:gd name="connsiteX10" fmla="*/ 132771 w 298704"/>
              <a:gd name="connsiteY10" fmla="*/ 115093 h 573024"/>
              <a:gd name="connsiteX11" fmla="*/ 126675 w 298704"/>
              <a:gd name="connsiteY11" fmla="*/ 80345 h 573024"/>
              <a:gd name="connsiteX12" fmla="*/ 129114 w 298704"/>
              <a:gd name="connsiteY12" fmla="*/ 39502 h 573024"/>
              <a:gd name="connsiteX13" fmla="*/ 105949 w 298704"/>
              <a:gd name="connsiteY13" fmla="*/ 37673 h 573024"/>
              <a:gd name="connsiteX14" fmla="*/ 100462 w 298704"/>
              <a:gd name="connsiteY14" fmla="*/ 14509 h 573024"/>
              <a:gd name="connsiteX15" fmla="*/ 84613 w 298704"/>
              <a:gd name="connsiteY15" fmla="*/ 2926 h 573024"/>
              <a:gd name="connsiteX16" fmla="*/ 66325 w 298704"/>
              <a:gd name="connsiteY16" fmla="*/ 11461 h 573024"/>
              <a:gd name="connsiteX17" fmla="*/ 49256 w 298704"/>
              <a:gd name="connsiteY17" fmla="*/ 28529 h 573024"/>
              <a:gd name="connsiteX18" fmla="*/ 25482 w 298704"/>
              <a:gd name="connsiteY18" fmla="*/ 30358 h 573024"/>
              <a:gd name="connsiteX19" fmla="*/ 16338 w 298704"/>
              <a:gd name="connsiteY19" fmla="*/ 72421 h 573024"/>
              <a:gd name="connsiteX20" fmla="*/ 2926 w 298704"/>
              <a:gd name="connsiteY20" fmla="*/ 79126 h 573024"/>
              <a:gd name="connsiteX21" fmla="*/ 24262 w 298704"/>
              <a:gd name="connsiteY21" fmla="*/ 113264 h 573024"/>
              <a:gd name="connsiteX22" fmla="*/ 49256 w 298704"/>
              <a:gd name="connsiteY22" fmla="*/ 141305 h 573024"/>
              <a:gd name="connsiteX23" fmla="*/ 66934 w 298704"/>
              <a:gd name="connsiteY23" fmla="*/ 166909 h 573024"/>
              <a:gd name="connsiteX24" fmla="*/ 58400 w 298704"/>
              <a:gd name="connsiteY24" fmla="*/ 201046 h 573024"/>
              <a:gd name="connsiteX25" fmla="*/ 48037 w 298704"/>
              <a:gd name="connsiteY25" fmla="*/ 207752 h 573024"/>
              <a:gd name="connsiteX26" fmla="*/ 58400 w 298704"/>
              <a:gd name="connsiteY26" fmla="*/ 227259 h 573024"/>
              <a:gd name="connsiteX27" fmla="*/ 84003 w 298704"/>
              <a:gd name="connsiteY27" fmla="*/ 258349 h 573024"/>
              <a:gd name="connsiteX28" fmla="*/ 90099 w 298704"/>
              <a:gd name="connsiteY28" fmla="*/ 279685 h 573024"/>
              <a:gd name="connsiteX29" fmla="*/ 91318 w 298704"/>
              <a:gd name="connsiteY29" fmla="*/ 297973 h 573024"/>
              <a:gd name="connsiteX30" fmla="*/ 108387 w 298704"/>
              <a:gd name="connsiteY30" fmla="*/ 333329 h 573024"/>
              <a:gd name="connsiteX31" fmla="*/ 92538 w 298704"/>
              <a:gd name="connsiteY31" fmla="*/ 369296 h 573024"/>
              <a:gd name="connsiteX32" fmla="*/ 79126 w 298704"/>
              <a:gd name="connsiteY32" fmla="*/ 409529 h 573024"/>
              <a:gd name="connsiteX33" fmla="*/ 71202 w 298704"/>
              <a:gd name="connsiteY33" fmla="*/ 446715 h 573024"/>
              <a:gd name="connsiteX34" fmla="*/ 69373 w 298704"/>
              <a:gd name="connsiteY34" fmla="*/ 470489 h 573024"/>
              <a:gd name="connsiteX35" fmla="*/ 76688 w 298704"/>
              <a:gd name="connsiteY35" fmla="*/ 492435 h 573024"/>
              <a:gd name="connsiteX36" fmla="*/ 80955 w 298704"/>
              <a:gd name="connsiteY36" fmla="*/ 469270 h 573024"/>
              <a:gd name="connsiteX37" fmla="*/ 98634 w 298704"/>
              <a:gd name="connsiteY37" fmla="*/ 488168 h 573024"/>
              <a:gd name="connsiteX38" fmla="*/ 118141 w 298704"/>
              <a:gd name="connsiteY38" fmla="*/ 509504 h 573024"/>
              <a:gd name="connsiteX39" fmla="*/ 124846 w 298704"/>
              <a:gd name="connsiteY39" fmla="*/ 529011 h 573024"/>
              <a:gd name="connsiteX40" fmla="*/ 139477 w 298704"/>
              <a:gd name="connsiteY40" fmla="*/ 543641 h 573024"/>
              <a:gd name="connsiteX41" fmla="*/ 144963 w 298704"/>
              <a:gd name="connsiteY41" fmla="*/ 536936 h 573024"/>
              <a:gd name="connsiteX42" fmla="*/ 173614 w 298704"/>
              <a:gd name="connsiteY42" fmla="*/ 554005 h 573024"/>
              <a:gd name="connsiteX43" fmla="*/ 177272 w 298704"/>
              <a:gd name="connsiteY43" fmla="*/ 574121 h 573024"/>
              <a:gd name="connsiteX44" fmla="*/ 199827 w 298704"/>
              <a:gd name="connsiteY44" fmla="*/ 569245 h 573024"/>
              <a:gd name="connsiteX45" fmla="*/ 210190 w 298704"/>
              <a:gd name="connsiteY45" fmla="*/ 553395 h 573024"/>
              <a:gd name="connsiteX46" fmla="*/ 191293 w 298704"/>
              <a:gd name="connsiteY46" fmla="*/ 533278 h 573024"/>
              <a:gd name="connsiteX47" fmla="*/ 170566 w 298704"/>
              <a:gd name="connsiteY47" fmla="*/ 528401 h 573024"/>
              <a:gd name="connsiteX48" fmla="*/ 150450 w 298704"/>
              <a:gd name="connsiteY48" fmla="*/ 506456 h 573024"/>
              <a:gd name="connsiteX49" fmla="*/ 141915 w 298704"/>
              <a:gd name="connsiteY49" fmla="*/ 472928 h 573024"/>
              <a:gd name="connsiteX50" fmla="*/ 126066 w 298704"/>
              <a:gd name="connsiteY50" fmla="*/ 437571 h 573024"/>
              <a:gd name="connsiteX51" fmla="*/ 103510 w 298704"/>
              <a:gd name="connsiteY51" fmla="*/ 436352 h 573024"/>
              <a:gd name="connsiteX52" fmla="*/ 99243 w 298704"/>
              <a:gd name="connsiteY52" fmla="*/ 408310 h 573024"/>
              <a:gd name="connsiteX53" fmla="*/ 107778 w 298704"/>
              <a:gd name="connsiteY53" fmla="*/ 374173 h 573024"/>
              <a:gd name="connsiteX54" fmla="*/ 121189 w 298704"/>
              <a:gd name="connsiteY54" fmla="*/ 317480 h 573024"/>
              <a:gd name="connsiteX55" fmla="*/ 119970 w 298704"/>
              <a:gd name="connsiteY55" fmla="*/ 274808 h 573024"/>
              <a:gd name="connsiteX56" fmla="*/ 149840 w 298704"/>
              <a:gd name="connsiteY56" fmla="*/ 274198 h 573024"/>
              <a:gd name="connsiteX57" fmla="*/ 148011 w 298704"/>
              <a:gd name="connsiteY57" fmla="*/ 304678 h 573024"/>
              <a:gd name="connsiteX58" fmla="*/ 176662 w 298704"/>
              <a:gd name="connsiteY58" fmla="*/ 304069 h 573024"/>
              <a:gd name="connsiteX59" fmla="*/ 208971 w 298704"/>
              <a:gd name="connsiteY59" fmla="*/ 321747 h 573024"/>
              <a:gd name="connsiteX60" fmla="*/ 196170 w 298704"/>
              <a:gd name="connsiteY60" fmla="*/ 274808 h 573024"/>
              <a:gd name="connsiteX61" fmla="*/ 214458 w 298704"/>
              <a:gd name="connsiteY61" fmla="*/ 243109 h 573024"/>
              <a:gd name="connsiteX62" fmla="*/ 257739 w 298704"/>
              <a:gd name="connsiteY62" fmla="*/ 235184 h 573024"/>
              <a:gd name="connsiteX63" fmla="*/ 290048 w 298704"/>
              <a:gd name="connsiteY63" fmla="*/ 241280 h 5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98704" h="573024">
                <a:moveTo>
                  <a:pt x="290048" y="241280"/>
                </a:moveTo>
                <a:lnTo>
                  <a:pt x="299192" y="223601"/>
                </a:lnTo>
                <a:lnTo>
                  <a:pt x="296144" y="190683"/>
                </a:lnTo>
                <a:lnTo>
                  <a:pt x="264445" y="157155"/>
                </a:lnTo>
                <a:lnTo>
                  <a:pt x="256520" y="118750"/>
                </a:lnTo>
                <a:lnTo>
                  <a:pt x="226650" y="87051"/>
                </a:lnTo>
                <a:lnTo>
                  <a:pt x="200437" y="84613"/>
                </a:lnTo>
                <a:lnTo>
                  <a:pt x="195560" y="98024"/>
                </a:lnTo>
                <a:lnTo>
                  <a:pt x="176053" y="99243"/>
                </a:lnTo>
                <a:lnTo>
                  <a:pt x="165080" y="91928"/>
                </a:lnTo>
                <a:lnTo>
                  <a:pt x="132771" y="115093"/>
                </a:lnTo>
                <a:lnTo>
                  <a:pt x="126675" y="80345"/>
                </a:lnTo>
                <a:lnTo>
                  <a:pt x="129114" y="39502"/>
                </a:lnTo>
                <a:lnTo>
                  <a:pt x="105949" y="37673"/>
                </a:lnTo>
                <a:lnTo>
                  <a:pt x="100462" y="14509"/>
                </a:lnTo>
                <a:lnTo>
                  <a:pt x="84613" y="2926"/>
                </a:lnTo>
                <a:lnTo>
                  <a:pt x="66325" y="11461"/>
                </a:lnTo>
                <a:lnTo>
                  <a:pt x="49256" y="28529"/>
                </a:lnTo>
                <a:lnTo>
                  <a:pt x="25482" y="30358"/>
                </a:lnTo>
                <a:lnTo>
                  <a:pt x="16338" y="72421"/>
                </a:lnTo>
                <a:lnTo>
                  <a:pt x="2926" y="79126"/>
                </a:lnTo>
                <a:lnTo>
                  <a:pt x="24262" y="113264"/>
                </a:lnTo>
                <a:lnTo>
                  <a:pt x="49256" y="141305"/>
                </a:lnTo>
                <a:lnTo>
                  <a:pt x="66934" y="166909"/>
                </a:lnTo>
                <a:lnTo>
                  <a:pt x="58400" y="201046"/>
                </a:lnTo>
                <a:lnTo>
                  <a:pt x="48037" y="207752"/>
                </a:lnTo>
                <a:lnTo>
                  <a:pt x="58400" y="227259"/>
                </a:lnTo>
                <a:lnTo>
                  <a:pt x="84003" y="258349"/>
                </a:lnTo>
                <a:lnTo>
                  <a:pt x="90099" y="279685"/>
                </a:lnTo>
                <a:lnTo>
                  <a:pt x="91318" y="297973"/>
                </a:lnTo>
                <a:lnTo>
                  <a:pt x="108387" y="333329"/>
                </a:lnTo>
                <a:lnTo>
                  <a:pt x="92538" y="369296"/>
                </a:lnTo>
                <a:lnTo>
                  <a:pt x="79126" y="409529"/>
                </a:lnTo>
                <a:lnTo>
                  <a:pt x="71202" y="446715"/>
                </a:lnTo>
                <a:lnTo>
                  <a:pt x="69373" y="470489"/>
                </a:lnTo>
                <a:lnTo>
                  <a:pt x="76688" y="492435"/>
                </a:lnTo>
                <a:lnTo>
                  <a:pt x="80955" y="469270"/>
                </a:lnTo>
                <a:lnTo>
                  <a:pt x="98634" y="488168"/>
                </a:lnTo>
                <a:lnTo>
                  <a:pt x="118141" y="509504"/>
                </a:lnTo>
                <a:lnTo>
                  <a:pt x="124846" y="529011"/>
                </a:lnTo>
                <a:lnTo>
                  <a:pt x="139477" y="543641"/>
                </a:lnTo>
                <a:lnTo>
                  <a:pt x="144963" y="536936"/>
                </a:lnTo>
                <a:lnTo>
                  <a:pt x="173614" y="554005"/>
                </a:lnTo>
                <a:lnTo>
                  <a:pt x="177272" y="574121"/>
                </a:lnTo>
                <a:lnTo>
                  <a:pt x="199827" y="569245"/>
                </a:lnTo>
                <a:lnTo>
                  <a:pt x="210190" y="553395"/>
                </a:lnTo>
                <a:lnTo>
                  <a:pt x="191293" y="533278"/>
                </a:lnTo>
                <a:lnTo>
                  <a:pt x="170566" y="528401"/>
                </a:lnTo>
                <a:lnTo>
                  <a:pt x="150450" y="506456"/>
                </a:lnTo>
                <a:lnTo>
                  <a:pt x="141915" y="472928"/>
                </a:lnTo>
                <a:lnTo>
                  <a:pt x="126066" y="437571"/>
                </a:lnTo>
                <a:lnTo>
                  <a:pt x="103510" y="436352"/>
                </a:lnTo>
                <a:lnTo>
                  <a:pt x="99243" y="408310"/>
                </a:lnTo>
                <a:lnTo>
                  <a:pt x="107778" y="374173"/>
                </a:lnTo>
                <a:lnTo>
                  <a:pt x="121189" y="317480"/>
                </a:lnTo>
                <a:lnTo>
                  <a:pt x="119970" y="274808"/>
                </a:lnTo>
                <a:lnTo>
                  <a:pt x="149840" y="274198"/>
                </a:lnTo>
                <a:lnTo>
                  <a:pt x="148011" y="304678"/>
                </a:lnTo>
                <a:lnTo>
                  <a:pt x="176662" y="304069"/>
                </a:lnTo>
                <a:lnTo>
                  <a:pt x="208971" y="321747"/>
                </a:lnTo>
                <a:lnTo>
                  <a:pt x="196170" y="274808"/>
                </a:lnTo>
                <a:lnTo>
                  <a:pt x="214458" y="243109"/>
                </a:lnTo>
                <a:lnTo>
                  <a:pt x="257739" y="235184"/>
                </a:lnTo>
                <a:lnTo>
                  <a:pt x="290048" y="24128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6" name="자유형: 도형 155">
            <a:extLst>
              <a:ext uri="{FF2B5EF4-FFF2-40B4-BE49-F238E27FC236}">
                <a16:creationId xmlns:a16="http://schemas.microsoft.com/office/drawing/2014/main" id="{1B7F59D7-E6C0-455A-8EFD-70B09BFDB534}"/>
              </a:ext>
            </a:extLst>
          </p:cNvPr>
          <p:cNvSpPr/>
          <p:nvPr/>
        </p:nvSpPr>
        <p:spPr>
          <a:xfrm>
            <a:off x="8308023" y="2841566"/>
            <a:ext cx="225147" cy="141371"/>
          </a:xfrm>
          <a:custGeom>
            <a:avLst/>
            <a:gdLst>
              <a:gd name="connsiteX0" fmla="*/ 104120 w 262128"/>
              <a:gd name="connsiteY0" fmla="*/ 30358 h 164592"/>
              <a:gd name="connsiteX1" fmla="*/ 91318 w 262128"/>
              <a:gd name="connsiteY1" fmla="*/ 31577 h 164592"/>
              <a:gd name="connsiteX2" fmla="*/ 83393 w 262128"/>
              <a:gd name="connsiteY2" fmla="*/ 20604 h 164592"/>
              <a:gd name="connsiteX3" fmla="*/ 84613 w 262128"/>
              <a:gd name="connsiteY3" fmla="*/ 2926 h 164592"/>
              <a:gd name="connsiteX4" fmla="*/ 45598 w 262128"/>
              <a:gd name="connsiteY4" fmla="*/ 12070 h 164592"/>
              <a:gd name="connsiteX5" fmla="*/ 42550 w 262128"/>
              <a:gd name="connsiteY5" fmla="*/ 36454 h 164592"/>
              <a:gd name="connsiteX6" fmla="*/ 33406 w 262128"/>
              <a:gd name="connsiteY6" fmla="*/ 57790 h 164592"/>
              <a:gd name="connsiteX7" fmla="*/ 6584 w 262128"/>
              <a:gd name="connsiteY7" fmla="*/ 55961 h 164592"/>
              <a:gd name="connsiteX8" fmla="*/ 2926 w 262128"/>
              <a:gd name="connsiteY8" fmla="*/ 73030 h 164592"/>
              <a:gd name="connsiteX9" fmla="*/ 28529 w 262128"/>
              <a:gd name="connsiteY9" fmla="*/ 82784 h 164592"/>
              <a:gd name="connsiteX10" fmla="*/ 43160 w 262128"/>
              <a:gd name="connsiteY10" fmla="*/ 111435 h 164592"/>
              <a:gd name="connsiteX11" fmla="*/ 35235 w 262128"/>
              <a:gd name="connsiteY11" fmla="*/ 151668 h 164592"/>
              <a:gd name="connsiteX12" fmla="*/ 46208 w 262128"/>
              <a:gd name="connsiteY12" fmla="*/ 156545 h 164592"/>
              <a:gd name="connsiteX13" fmla="*/ 66325 w 262128"/>
              <a:gd name="connsiteY13" fmla="*/ 143744 h 164592"/>
              <a:gd name="connsiteX14" fmla="*/ 79126 w 262128"/>
              <a:gd name="connsiteY14" fmla="*/ 151668 h 164592"/>
              <a:gd name="connsiteX15" fmla="*/ 84613 w 262128"/>
              <a:gd name="connsiteY15" fmla="*/ 133380 h 164592"/>
              <a:gd name="connsiteX16" fmla="*/ 104120 w 262128"/>
              <a:gd name="connsiteY16" fmla="*/ 133990 h 164592"/>
              <a:gd name="connsiteX17" fmla="*/ 107777 w 262128"/>
              <a:gd name="connsiteY17" fmla="*/ 128504 h 164592"/>
              <a:gd name="connsiteX18" fmla="*/ 106558 w 262128"/>
              <a:gd name="connsiteY18" fmla="*/ 112654 h 164592"/>
              <a:gd name="connsiteX19" fmla="*/ 116921 w 262128"/>
              <a:gd name="connsiteY19" fmla="*/ 98633 h 164592"/>
              <a:gd name="connsiteX20" fmla="*/ 136429 w 262128"/>
              <a:gd name="connsiteY20" fmla="*/ 107777 h 164592"/>
              <a:gd name="connsiteX21" fmla="*/ 136429 w 262128"/>
              <a:gd name="connsiteY21" fmla="*/ 119969 h 164592"/>
              <a:gd name="connsiteX22" fmla="*/ 146182 w 262128"/>
              <a:gd name="connsiteY22" fmla="*/ 121798 h 164592"/>
              <a:gd name="connsiteX23" fmla="*/ 152278 w 262128"/>
              <a:gd name="connsiteY23" fmla="*/ 154716 h 164592"/>
              <a:gd name="connsiteX24" fmla="*/ 168128 w 262128"/>
              <a:gd name="connsiteY24" fmla="*/ 167518 h 164592"/>
              <a:gd name="connsiteX25" fmla="*/ 177272 w 262128"/>
              <a:gd name="connsiteY25" fmla="*/ 159593 h 164592"/>
              <a:gd name="connsiteX26" fmla="*/ 190073 w 262128"/>
              <a:gd name="connsiteY26" fmla="*/ 155326 h 164592"/>
              <a:gd name="connsiteX27" fmla="*/ 205313 w 262128"/>
              <a:gd name="connsiteY27" fmla="*/ 137648 h 164592"/>
              <a:gd name="connsiteX28" fmla="*/ 228478 w 262128"/>
              <a:gd name="connsiteY28" fmla="*/ 140696 h 164592"/>
              <a:gd name="connsiteX29" fmla="*/ 261397 w 262128"/>
              <a:gd name="connsiteY29" fmla="*/ 140696 h 164592"/>
              <a:gd name="connsiteX30" fmla="*/ 250424 w 262128"/>
              <a:gd name="connsiteY30" fmla="*/ 118140 h 164592"/>
              <a:gd name="connsiteX31" fmla="*/ 246766 w 262128"/>
              <a:gd name="connsiteY31" fmla="*/ 102900 h 164592"/>
              <a:gd name="connsiteX32" fmla="*/ 225430 w 262128"/>
              <a:gd name="connsiteY32" fmla="*/ 94366 h 164592"/>
              <a:gd name="connsiteX33" fmla="*/ 215677 w 262128"/>
              <a:gd name="connsiteY33" fmla="*/ 98024 h 164592"/>
              <a:gd name="connsiteX34" fmla="*/ 197389 w 262128"/>
              <a:gd name="connsiteY34" fmla="*/ 62057 h 164592"/>
              <a:gd name="connsiteX35" fmla="*/ 139477 w 262128"/>
              <a:gd name="connsiteY35" fmla="*/ 67544 h 164592"/>
              <a:gd name="connsiteX36" fmla="*/ 96195 w 262128"/>
              <a:gd name="connsiteY36" fmla="*/ 55352 h 164592"/>
              <a:gd name="connsiteX37" fmla="*/ 63277 w 262128"/>
              <a:gd name="connsiteY37" fmla="*/ 58400 h 164592"/>
              <a:gd name="connsiteX38" fmla="*/ 59619 w 262128"/>
              <a:gd name="connsiteY38" fmla="*/ 35844 h 164592"/>
              <a:gd name="connsiteX39" fmla="*/ 95585 w 262128"/>
              <a:gd name="connsiteY39" fmla="*/ 42550 h 164592"/>
              <a:gd name="connsiteX40" fmla="*/ 104120 w 262128"/>
              <a:gd name="connsiteY40" fmla="*/ 30358 h 16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62128" h="164592">
                <a:moveTo>
                  <a:pt x="104120" y="30358"/>
                </a:moveTo>
                <a:lnTo>
                  <a:pt x="91318" y="31577"/>
                </a:lnTo>
                <a:lnTo>
                  <a:pt x="83393" y="20604"/>
                </a:lnTo>
                <a:lnTo>
                  <a:pt x="84613" y="2926"/>
                </a:lnTo>
                <a:lnTo>
                  <a:pt x="45598" y="12070"/>
                </a:lnTo>
                <a:lnTo>
                  <a:pt x="42550" y="36454"/>
                </a:lnTo>
                <a:lnTo>
                  <a:pt x="33406" y="57790"/>
                </a:lnTo>
                <a:lnTo>
                  <a:pt x="6584" y="55961"/>
                </a:lnTo>
                <a:lnTo>
                  <a:pt x="2926" y="73030"/>
                </a:lnTo>
                <a:lnTo>
                  <a:pt x="28529" y="82784"/>
                </a:lnTo>
                <a:lnTo>
                  <a:pt x="43160" y="111435"/>
                </a:lnTo>
                <a:lnTo>
                  <a:pt x="35235" y="151668"/>
                </a:lnTo>
                <a:lnTo>
                  <a:pt x="46208" y="156545"/>
                </a:lnTo>
                <a:lnTo>
                  <a:pt x="66325" y="143744"/>
                </a:lnTo>
                <a:lnTo>
                  <a:pt x="79126" y="151668"/>
                </a:lnTo>
                <a:lnTo>
                  <a:pt x="84613" y="133380"/>
                </a:lnTo>
                <a:lnTo>
                  <a:pt x="104120" y="133990"/>
                </a:lnTo>
                <a:lnTo>
                  <a:pt x="107777" y="128504"/>
                </a:lnTo>
                <a:lnTo>
                  <a:pt x="106558" y="112654"/>
                </a:lnTo>
                <a:lnTo>
                  <a:pt x="116921" y="98633"/>
                </a:lnTo>
                <a:lnTo>
                  <a:pt x="136429" y="107777"/>
                </a:lnTo>
                <a:lnTo>
                  <a:pt x="136429" y="119969"/>
                </a:lnTo>
                <a:lnTo>
                  <a:pt x="146182" y="121798"/>
                </a:lnTo>
                <a:lnTo>
                  <a:pt x="152278" y="154716"/>
                </a:lnTo>
                <a:lnTo>
                  <a:pt x="168128" y="167518"/>
                </a:lnTo>
                <a:lnTo>
                  <a:pt x="177272" y="159593"/>
                </a:lnTo>
                <a:lnTo>
                  <a:pt x="190073" y="155326"/>
                </a:lnTo>
                <a:lnTo>
                  <a:pt x="205313" y="137648"/>
                </a:lnTo>
                <a:lnTo>
                  <a:pt x="228478" y="140696"/>
                </a:lnTo>
                <a:lnTo>
                  <a:pt x="261397" y="140696"/>
                </a:lnTo>
                <a:lnTo>
                  <a:pt x="250424" y="118140"/>
                </a:lnTo>
                <a:lnTo>
                  <a:pt x="246766" y="102900"/>
                </a:lnTo>
                <a:lnTo>
                  <a:pt x="225430" y="94366"/>
                </a:lnTo>
                <a:lnTo>
                  <a:pt x="215677" y="98024"/>
                </a:lnTo>
                <a:lnTo>
                  <a:pt x="197389" y="62057"/>
                </a:lnTo>
                <a:lnTo>
                  <a:pt x="139477" y="67544"/>
                </a:lnTo>
                <a:lnTo>
                  <a:pt x="96195" y="55352"/>
                </a:lnTo>
                <a:lnTo>
                  <a:pt x="63277" y="58400"/>
                </a:lnTo>
                <a:lnTo>
                  <a:pt x="59619" y="35844"/>
                </a:lnTo>
                <a:lnTo>
                  <a:pt x="95585" y="42550"/>
                </a:lnTo>
                <a:lnTo>
                  <a:pt x="104120" y="3035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id="{B4827888-3FED-4749-8BE8-7D1870CA42B1}"/>
              </a:ext>
            </a:extLst>
          </p:cNvPr>
          <p:cNvSpPr/>
          <p:nvPr/>
        </p:nvSpPr>
        <p:spPr>
          <a:xfrm>
            <a:off x="7881814" y="2783448"/>
            <a:ext cx="418879" cy="251327"/>
          </a:xfrm>
          <a:custGeom>
            <a:avLst/>
            <a:gdLst>
              <a:gd name="connsiteX0" fmla="*/ 487558 w 487680"/>
              <a:gd name="connsiteY0" fmla="*/ 210800 h 292608"/>
              <a:gd name="connsiteX1" fmla="*/ 482682 w 487680"/>
              <a:gd name="connsiteY1" fmla="*/ 186416 h 292608"/>
              <a:gd name="connsiteX2" fmla="*/ 435742 w 487680"/>
              <a:gd name="connsiteY2" fmla="*/ 169956 h 292608"/>
              <a:gd name="connsiteX3" fmla="*/ 397947 w 487680"/>
              <a:gd name="connsiteY3" fmla="*/ 150449 h 292608"/>
              <a:gd name="connsiteX4" fmla="*/ 372344 w 487680"/>
              <a:gd name="connsiteY4" fmla="*/ 132161 h 292608"/>
              <a:gd name="connsiteX5" fmla="*/ 329672 w 487680"/>
              <a:gd name="connsiteY5" fmla="*/ 105339 h 292608"/>
              <a:gd name="connsiteX6" fmla="*/ 303459 w 487680"/>
              <a:gd name="connsiteY6" fmla="*/ 66324 h 292608"/>
              <a:gd name="connsiteX7" fmla="*/ 291267 w 487680"/>
              <a:gd name="connsiteY7" fmla="*/ 59009 h 292608"/>
              <a:gd name="connsiteX8" fmla="*/ 257739 w 487680"/>
              <a:gd name="connsiteY8" fmla="*/ 60838 h 292608"/>
              <a:gd name="connsiteX9" fmla="*/ 243718 w 487680"/>
              <a:gd name="connsiteY9" fmla="*/ 52913 h 292608"/>
              <a:gd name="connsiteX10" fmla="*/ 232136 w 487680"/>
              <a:gd name="connsiteY10" fmla="*/ 23043 h 292608"/>
              <a:gd name="connsiteX11" fmla="*/ 184587 w 487680"/>
              <a:gd name="connsiteY11" fmla="*/ 2926 h 292608"/>
              <a:gd name="connsiteX12" fmla="*/ 164470 w 487680"/>
              <a:gd name="connsiteY12" fmla="*/ 24872 h 292608"/>
              <a:gd name="connsiteX13" fmla="*/ 141306 w 487680"/>
              <a:gd name="connsiteY13" fmla="*/ 38283 h 292608"/>
              <a:gd name="connsiteX14" fmla="*/ 151059 w 487680"/>
              <a:gd name="connsiteY14" fmla="*/ 57180 h 292608"/>
              <a:gd name="connsiteX15" fmla="*/ 115702 w 487680"/>
              <a:gd name="connsiteY15" fmla="*/ 57790 h 292608"/>
              <a:gd name="connsiteX16" fmla="*/ 100462 w 487680"/>
              <a:gd name="connsiteY16" fmla="*/ 59619 h 292608"/>
              <a:gd name="connsiteX17" fmla="*/ 70592 w 487680"/>
              <a:gd name="connsiteY17" fmla="*/ 29748 h 292608"/>
              <a:gd name="connsiteX18" fmla="*/ 47427 w 487680"/>
              <a:gd name="connsiteY18" fmla="*/ 19385 h 292608"/>
              <a:gd name="connsiteX19" fmla="*/ 13899 w 487680"/>
              <a:gd name="connsiteY19" fmla="*/ 27310 h 292608"/>
              <a:gd name="connsiteX20" fmla="*/ 2926 w 487680"/>
              <a:gd name="connsiteY20" fmla="*/ 39502 h 292608"/>
              <a:gd name="connsiteX21" fmla="*/ 18166 w 487680"/>
              <a:gd name="connsiteY21" fmla="*/ 63886 h 292608"/>
              <a:gd name="connsiteX22" fmla="*/ 15118 w 487680"/>
              <a:gd name="connsiteY22" fmla="*/ 36454 h 292608"/>
              <a:gd name="connsiteX23" fmla="*/ 37674 w 487680"/>
              <a:gd name="connsiteY23" fmla="*/ 26700 h 292608"/>
              <a:gd name="connsiteX24" fmla="*/ 52304 w 487680"/>
              <a:gd name="connsiteY24" fmla="*/ 48646 h 292608"/>
              <a:gd name="connsiteX25" fmla="*/ 80346 w 487680"/>
              <a:gd name="connsiteY25" fmla="*/ 71201 h 292608"/>
              <a:gd name="connsiteX26" fmla="*/ 55962 w 487680"/>
              <a:gd name="connsiteY26" fmla="*/ 83393 h 292608"/>
              <a:gd name="connsiteX27" fmla="*/ 23653 w 487680"/>
              <a:gd name="connsiteY27" fmla="*/ 74249 h 292608"/>
              <a:gd name="connsiteX28" fmla="*/ 24262 w 487680"/>
              <a:gd name="connsiteY28" fmla="*/ 105948 h 292608"/>
              <a:gd name="connsiteX29" fmla="*/ 45598 w 487680"/>
              <a:gd name="connsiteY29" fmla="*/ 108387 h 292608"/>
              <a:gd name="connsiteX30" fmla="*/ 43160 w 487680"/>
              <a:gd name="connsiteY30" fmla="*/ 135209 h 292608"/>
              <a:gd name="connsiteX31" fmla="*/ 70592 w 487680"/>
              <a:gd name="connsiteY31" fmla="*/ 148011 h 292608"/>
              <a:gd name="connsiteX32" fmla="*/ 74859 w 487680"/>
              <a:gd name="connsiteY32" fmla="*/ 189464 h 292608"/>
              <a:gd name="connsiteX33" fmla="*/ 85832 w 487680"/>
              <a:gd name="connsiteY33" fmla="*/ 216896 h 292608"/>
              <a:gd name="connsiteX34" fmla="*/ 112654 w 487680"/>
              <a:gd name="connsiteY34" fmla="*/ 209580 h 292608"/>
              <a:gd name="connsiteX35" fmla="*/ 130942 w 487680"/>
              <a:gd name="connsiteY35" fmla="*/ 187025 h 292608"/>
              <a:gd name="connsiteX36" fmla="*/ 152278 w 487680"/>
              <a:gd name="connsiteY36" fmla="*/ 188244 h 292608"/>
              <a:gd name="connsiteX37" fmla="*/ 165080 w 487680"/>
              <a:gd name="connsiteY37" fmla="*/ 180929 h 292608"/>
              <a:gd name="connsiteX38" fmla="*/ 188245 w 487680"/>
              <a:gd name="connsiteY38" fmla="*/ 184587 h 292608"/>
              <a:gd name="connsiteX39" fmla="*/ 227869 w 487680"/>
              <a:gd name="connsiteY39" fmla="*/ 204704 h 292608"/>
              <a:gd name="connsiteX40" fmla="*/ 254082 w 487680"/>
              <a:gd name="connsiteY40" fmla="*/ 208971 h 292608"/>
              <a:gd name="connsiteX41" fmla="*/ 298582 w 487680"/>
              <a:gd name="connsiteY41" fmla="*/ 243718 h 292608"/>
              <a:gd name="connsiteX42" fmla="*/ 322357 w 487680"/>
              <a:gd name="connsiteY42" fmla="*/ 244937 h 292608"/>
              <a:gd name="connsiteX43" fmla="*/ 332110 w 487680"/>
              <a:gd name="connsiteY43" fmla="*/ 278465 h 292608"/>
              <a:gd name="connsiteX44" fmla="*/ 368077 w 487680"/>
              <a:gd name="connsiteY44" fmla="*/ 293096 h 292608"/>
              <a:gd name="connsiteX45" fmla="*/ 391851 w 487680"/>
              <a:gd name="connsiteY45" fmla="*/ 288219 h 292608"/>
              <a:gd name="connsiteX46" fmla="*/ 394290 w 487680"/>
              <a:gd name="connsiteY46" fmla="*/ 269931 h 292608"/>
              <a:gd name="connsiteX47" fmla="*/ 418674 w 487680"/>
              <a:gd name="connsiteY47" fmla="*/ 264444 h 292608"/>
              <a:gd name="connsiteX48" fmla="*/ 433914 w 487680"/>
              <a:gd name="connsiteY48" fmla="*/ 252252 h 292608"/>
              <a:gd name="connsiteX49" fmla="*/ 433304 w 487680"/>
              <a:gd name="connsiteY49" fmla="*/ 220553 h 292608"/>
              <a:gd name="connsiteX50" fmla="*/ 458298 w 487680"/>
              <a:gd name="connsiteY50" fmla="*/ 213238 h 292608"/>
              <a:gd name="connsiteX51" fmla="*/ 460126 w 487680"/>
              <a:gd name="connsiteY51" fmla="*/ 199217 h 292608"/>
              <a:gd name="connsiteX52" fmla="*/ 477805 w 487680"/>
              <a:gd name="connsiteY52" fmla="*/ 209580 h 292608"/>
              <a:gd name="connsiteX53" fmla="*/ 487558 w 487680"/>
              <a:gd name="connsiteY53" fmla="*/ 210800 h 29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87680" h="292608">
                <a:moveTo>
                  <a:pt x="487558" y="210800"/>
                </a:moveTo>
                <a:lnTo>
                  <a:pt x="482682" y="186416"/>
                </a:lnTo>
                <a:lnTo>
                  <a:pt x="435742" y="169956"/>
                </a:lnTo>
                <a:lnTo>
                  <a:pt x="397947" y="150449"/>
                </a:lnTo>
                <a:lnTo>
                  <a:pt x="372344" y="132161"/>
                </a:lnTo>
                <a:lnTo>
                  <a:pt x="329672" y="105339"/>
                </a:lnTo>
                <a:lnTo>
                  <a:pt x="303459" y="66324"/>
                </a:lnTo>
                <a:lnTo>
                  <a:pt x="291267" y="59009"/>
                </a:lnTo>
                <a:lnTo>
                  <a:pt x="257739" y="60838"/>
                </a:lnTo>
                <a:lnTo>
                  <a:pt x="243718" y="52913"/>
                </a:lnTo>
                <a:lnTo>
                  <a:pt x="232136" y="23043"/>
                </a:lnTo>
                <a:lnTo>
                  <a:pt x="184587" y="2926"/>
                </a:lnTo>
                <a:lnTo>
                  <a:pt x="164470" y="24872"/>
                </a:lnTo>
                <a:lnTo>
                  <a:pt x="141306" y="38283"/>
                </a:lnTo>
                <a:lnTo>
                  <a:pt x="151059" y="57180"/>
                </a:lnTo>
                <a:lnTo>
                  <a:pt x="115702" y="57790"/>
                </a:lnTo>
                <a:lnTo>
                  <a:pt x="100462" y="59619"/>
                </a:lnTo>
                <a:lnTo>
                  <a:pt x="70592" y="29748"/>
                </a:lnTo>
                <a:lnTo>
                  <a:pt x="47427" y="19385"/>
                </a:lnTo>
                <a:lnTo>
                  <a:pt x="13899" y="27310"/>
                </a:lnTo>
                <a:lnTo>
                  <a:pt x="2926" y="39502"/>
                </a:lnTo>
                <a:lnTo>
                  <a:pt x="18166" y="63886"/>
                </a:lnTo>
                <a:lnTo>
                  <a:pt x="15118" y="36454"/>
                </a:lnTo>
                <a:lnTo>
                  <a:pt x="37674" y="26700"/>
                </a:lnTo>
                <a:lnTo>
                  <a:pt x="52304" y="48646"/>
                </a:lnTo>
                <a:lnTo>
                  <a:pt x="80346" y="71201"/>
                </a:lnTo>
                <a:lnTo>
                  <a:pt x="55962" y="83393"/>
                </a:lnTo>
                <a:lnTo>
                  <a:pt x="23653" y="74249"/>
                </a:lnTo>
                <a:lnTo>
                  <a:pt x="24262" y="105948"/>
                </a:lnTo>
                <a:lnTo>
                  <a:pt x="45598" y="108387"/>
                </a:lnTo>
                <a:lnTo>
                  <a:pt x="43160" y="135209"/>
                </a:lnTo>
                <a:lnTo>
                  <a:pt x="70592" y="148011"/>
                </a:lnTo>
                <a:lnTo>
                  <a:pt x="74859" y="189464"/>
                </a:lnTo>
                <a:lnTo>
                  <a:pt x="85832" y="216896"/>
                </a:lnTo>
                <a:lnTo>
                  <a:pt x="112654" y="209580"/>
                </a:lnTo>
                <a:lnTo>
                  <a:pt x="130942" y="187025"/>
                </a:lnTo>
                <a:lnTo>
                  <a:pt x="152278" y="188244"/>
                </a:lnTo>
                <a:lnTo>
                  <a:pt x="165080" y="180929"/>
                </a:lnTo>
                <a:lnTo>
                  <a:pt x="188245" y="184587"/>
                </a:lnTo>
                <a:lnTo>
                  <a:pt x="227869" y="204704"/>
                </a:lnTo>
                <a:lnTo>
                  <a:pt x="254082" y="208971"/>
                </a:lnTo>
                <a:lnTo>
                  <a:pt x="298582" y="243718"/>
                </a:lnTo>
                <a:lnTo>
                  <a:pt x="322357" y="244937"/>
                </a:lnTo>
                <a:lnTo>
                  <a:pt x="332110" y="278465"/>
                </a:lnTo>
                <a:lnTo>
                  <a:pt x="368077" y="293096"/>
                </a:lnTo>
                <a:lnTo>
                  <a:pt x="391851" y="288219"/>
                </a:lnTo>
                <a:lnTo>
                  <a:pt x="394290" y="269931"/>
                </a:lnTo>
                <a:lnTo>
                  <a:pt x="418674" y="264444"/>
                </a:lnTo>
                <a:lnTo>
                  <a:pt x="433914" y="252252"/>
                </a:lnTo>
                <a:lnTo>
                  <a:pt x="433304" y="220553"/>
                </a:lnTo>
                <a:lnTo>
                  <a:pt x="458298" y="213238"/>
                </a:lnTo>
                <a:lnTo>
                  <a:pt x="460126" y="199217"/>
                </a:lnTo>
                <a:lnTo>
                  <a:pt x="477805" y="209580"/>
                </a:lnTo>
                <a:lnTo>
                  <a:pt x="487558" y="21080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8" name="자유형: 도형 157">
            <a:extLst>
              <a:ext uri="{FF2B5EF4-FFF2-40B4-BE49-F238E27FC236}">
                <a16:creationId xmlns:a16="http://schemas.microsoft.com/office/drawing/2014/main" id="{A02C9DE5-E397-470B-BE34-77A9E3658C0E}"/>
              </a:ext>
            </a:extLst>
          </p:cNvPr>
          <p:cNvSpPr/>
          <p:nvPr/>
        </p:nvSpPr>
        <p:spPr>
          <a:xfrm>
            <a:off x="10134856" y="4483570"/>
            <a:ext cx="73304" cy="41888"/>
          </a:xfrm>
          <a:custGeom>
            <a:avLst/>
            <a:gdLst>
              <a:gd name="connsiteX0" fmla="*/ 5365 w 85344"/>
              <a:gd name="connsiteY0" fmla="*/ 46208 h 48768"/>
              <a:gd name="connsiteX1" fmla="*/ 35234 w 85344"/>
              <a:gd name="connsiteY1" fmla="*/ 35235 h 48768"/>
              <a:gd name="connsiteX2" fmla="*/ 71810 w 85344"/>
              <a:gd name="connsiteY2" fmla="*/ 18166 h 48768"/>
              <a:gd name="connsiteX3" fmla="*/ 85222 w 85344"/>
              <a:gd name="connsiteY3" fmla="*/ 7803 h 48768"/>
              <a:gd name="connsiteX4" fmla="*/ 73030 w 85344"/>
              <a:gd name="connsiteY4" fmla="*/ 2926 h 48768"/>
              <a:gd name="connsiteX5" fmla="*/ 62057 w 85344"/>
              <a:gd name="connsiteY5" fmla="*/ 7803 h 48768"/>
              <a:gd name="connsiteX6" fmla="*/ 37673 w 85344"/>
              <a:gd name="connsiteY6" fmla="*/ 9022 h 48768"/>
              <a:gd name="connsiteX7" fmla="*/ 7802 w 85344"/>
              <a:gd name="connsiteY7" fmla="*/ 17557 h 48768"/>
              <a:gd name="connsiteX8" fmla="*/ 2926 w 85344"/>
              <a:gd name="connsiteY8" fmla="*/ 26701 h 48768"/>
              <a:gd name="connsiteX9" fmla="*/ 5974 w 85344"/>
              <a:gd name="connsiteY9" fmla="*/ 34625 h 48768"/>
              <a:gd name="connsiteX10" fmla="*/ 5365 w 85344"/>
              <a:gd name="connsiteY10" fmla="*/ 46208 h 4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344" h="48768">
                <a:moveTo>
                  <a:pt x="5365" y="46208"/>
                </a:moveTo>
                <a:lnTo>
                  <a:pt x="35234" y="35235"/>
                </a:lnTo>
                <a:lnTo>
                  <a:pt x="71810" y="18166"/>
                </a:lnTo>
                <a:lnTo>
                  <a:pt x="85222" y="7803"/>
                </a:lnTo>
                <a:lnTo>
                  <a:pt x="73030" y="2926"/>
                </a:lnTo>
                <a:lnTo>
                  <a:pt x="62057" y="7803"/>
                </a:lnTo>
                <a:lnTo>
                  <a:pt x="37673" y="9022"/>
                </a:lnTo>
                <a:lnTo>
                  <a:pt x="7802" y="17557"/>
                </a:lnTo>
                <a:lnTo>
                  <a:pt x="2926" y="26701"/>
                </a:lnTo>
                <a:lnTo>
                  <a:pt x="5974" y="34625"/>
                </a:lnTo>
                <a:lnTo>
                  <a:pt x="5365" y="4620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9" name="자유형: 도형 158">
            <a:extLst>
              <a:ext uri="{FF2B5EF4-FFF2-40B4-BE49-F238E27FC236}">
                <a16:creationId xmlns:a16="http://schemas.microsoft.com/office/drawing/2014/main" id="{5BC76179-1A64-42E9-9C91-640798FE4AF3}"/>
              </a:ext>
            </a:extLst>
          </p:cNvPr>
          <p:cNvSpPr/>
          <p:nvPr/>
        </p:nvSpPr>
        <p:spPr>
          <a:xfrm>
            <a:off x="6680681" y="2962518"/>
            <a:ext cx="115191" cy="235619"/>
          </a:xfrm>
          <a:custGeom>
            <a:avLst/>
            <a:gdLst>
              <a:gd name="connsiteX0" fmla="*/ 132771 w 134112"/>
              <a:gd name="connsiteY0" fmla="*/ 168128 h 274320"/>
              <a:gd name="connsiteX1" fmla="*/ 120579 w 134112"/>
              <a:gd name="connsiteY1" fmla="*/ 162032 h 274320"/>
              <a:gd name="connsiteX2" fmla="*/ 111435 w 134112"/>
              <a:gd name="connsiteY2" fmla="*/ 143744 h 274320"/>
              <a:gd name="connsiteX3" fmla="*/ 94366 w 134112"/>
              <a:gd name="connsiteY3" fmla="*/ 143134 h 274320"/>
              <a:gd name="connsiteX4" fmla="*/ 87660 w 134112"/>
              <a:gd name="connsiteY4" fmla="*/ 121798 h 274320"/>
              <a:gd name="connsiteX5" fmla="*/ 108387 w 134112"/>
              <a:gd name="connsiteY5" fmla="*/ 102291 h 274320"/>
              <a:gd name="connsiteX6" fmla="*/ 111435 w 134112"/>
              <a:gd name="connsiteY6" fmla="*/ 68153 h 274320"/>
              <a:gd name="connsiteX7" fmla="*/ 99852 w 134112"/>
              <a:gd name="connsiteY7" fmla="*/ 58400 h 274320"/>
              <a:gd name="connsiteX8" fmla="*/ 99243 w 134112"/>
              <a:gd name="connsiteY8" fmla="*/ 40112 h 274320"/>
              <a:gd name="connsiteX9" fmla="*/ 114483 w 134112"/>
              <a:gd name="connsiteY9" fmla="*/ 20605 h 274320"/>
              <a:gd name="connsiteX10" fmla="*/ 112044 w 134112"/>
              <a:gd name="connsiteY10" fmla="*/ 12680 h 274320"/>
              <a:gd name="connsiteX11" fmla="*/ 85222 w 134112"/>
              <a:gd name="connsiteY11" fmla="*/ 27310 h 274320"/>
              <a:gd name="connsiteX12" fmla="*/ 85832 w 134112"/>
              <a:gd name="connsiteY12" fmla="*/ 7193 h 274320"/>
              <a:gd name="connsiteX13" fmla="*/ 63276 w 134112"/>
              <a:gd name="connsiteY13" fmla="*/ 2926 h 274320"/>
              <a:gd name="connsiteX14" fmla="*/ 29139 w 134112"/>
              <a:gd name="connsiteY14" fmla="*/ 18776 h 274320"/>
              <a:gd name="connsiteX15" fmla="*/ 23043 w 134112"/>
              <a:gd name="connsiteY15" fmla="*/ 38893 h 274320"/>
              <a:gd name="connsiteX16" fmla="*/ 29139 w 134112"/>
              <a:gd name="connsiteY16" fmla="*/ 76688 h 274320"/>
              <a:gd name="connsiteX17" fmla="*/ 22433 w 134112"/>
              <a:gd name="connsiteY17" fmla="*/ 108997 h 274320"/>
              <a:gd name="connsiteX18" fmla="*/ 2926 w 134112"/>
              <a:gd name="connsiteY18" fmla="*/ 130942 h 274320"/>
              <a:gd name="connsiteX19" fmla="*/ 6584 w 134112"/>
              <a:gd name="connsiteY19" fmla="*/ 160203 h 274320"/>
              <a:gd name="connsiteX20" fmla="*/ 34016 w 134112"/>
              <a:gd name="connsiteY20" fmla="*/ 183368 h 274320"/>
              <a:gd name="connsiteX21" fmla="*/ 34016 w 134112"/>
              <a:gd name="connsiteY21" fmla="*/ 192512 h 274320"/>
              <a:gd name="connsiteX22" fmla="*/ 54742 w 134112"/>
              <a:gd name="connsiteY22" fmla="*/ 208361 h 274320"/>
              <a:gd name="connsiteX23" fmla="*/ 70592 w 134112"/>
              <a:gd name="connsiteY23" fmla="*/ 277246 h 274320"/>
              <a:gd name="connsiteX24" fmla="*/ 86441 w 134112"/>
              <a:gd name="connsiteY24" fmla="*/ 268712 h 274320"/>
              <a:gd name="connsiteX25" fmla="*/ 88880 w 134112"/>
              <a:gd name="connsiteY25" fmla="*/ 252253 h 274320"/>
              <a:gd name="connsiteX26" fmla="*/ 84612 w 134112"/>
              <a:gd name="connsiteY26" fmla="*/ 236403 h 274320"/>
              <a:gd name="connsiteX27" fmla="*/ 107168 w 134112"/>
              <a:gd name="connsiteY27" fmla="*/ 221163 h 274320"/>
              <a:gd name="connsiteX28" fmla="*/ 116312 w 134112"/>
              <a:gd name="connsiteY28" fmla="*/ 208971 h 274320"/>
              <a:gd name="connsiteX29" fmla="*/ 132161 w 134112"/>
              <a:gd name="connsiteY29" fmla="*/ 197998 h 274320"/>
              <a:gd name="connsiteX30" fmla="*/ 132771 w 134112"/>
              <a:gd name="connsiteY30" fmla="*/ 168128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4112" h="274320">
                <a:moveTo>
                  <a:pt x="132771" y="168128"/>
                </a:moveTo>
                <a:lnTo>
                  <a:pt x="120579" y="162032"/>
                </a:lnTo>
                <a:lnTo>
                  <a:pt x="111435" y="143744"/>
                </a:lnTo>
                <a:lnTo>
                  <a:pt x="94366" y="143134"/>
                </a:lnTo>
                <a:lnTo>
                  <a:pt x="87660" y="121798"/>
                </a:lnTo>
                <a:lnTo>
                  <a:pt x="108387" y="102291"/>
                </a:lnTo>
                <a:lnTo>
                  <a:pt x="111435" y="68153"/>
                </a:lnTo>
                <a:lnTo>
                  <a:pt x="99852" y="58400"/>
                </a:lnTo>
                <a:lnTo>
                  <a:pt x="99243" y="40112"/>
                </a:lnTo>
                <a:lnTo>
                  <a:pt x="114483" y="20605"/>
                </a:lnTo>
                <a:lnTo>
                  <a:pt x="112044" y="12680"/>
                </a:lnTo>
                <a:lnTo>
                  <a:pt x="85222" y="27310"/>
                </a:lnTo>
                <a:lnTo>
                  <a:pt x="85832" y="7193"/>
                </a:lnTo>
                <a:lnTo>
                  <a:pt x="63276" y="2926"/>
                </a:lnTo>
                <a:lnTo>
                  <a:pt x="29139" y="18776"/>
                </a:lnTo>
                <a:lnTo>
                  <a:pt x="23043" y="38893"/>
                </a:lnTo>
                <a:lnTo>
                  <a:pt x="29139" y="76688"/>
                </a:lnTo>
                <a:lnTo>
                  <a:pt x="22433" y="108997"/>
                </a:lnTo>
                <a:lnTo>
                  <a:pt x="2926" y="130942"/>
                </a:lnTo>
                <a:lnTo>
                  <a:pt x="6584" y="160203"/>
                </a:lnTo>
                <a:lnTo>
                  <a:pt x="34016" y="183368"/>
                </a:lnTo>
                <a:lnTo>
                  <a:pt x="34016" y="192512"/>
                </a:lnTo>
                <a:lnTo>
                  <a:pt x="54742" y="208361"/>
                </a:lnTo>
                <a:lnTo>
                  <a:pt x="70592" y="277246"/>
                </a:lnTo>
                <a:lnTo>
                  <a:pt x="86441" y="268712"/>
                </a:lnTo>
                <a:lnTo>
                  <a:pt x="88880" y="252253"/>
                </a:lnTo>
                <a:lnTo>
                  <a:pt x="84612" y="236403"/>
                </a:lnTo>
                <a:lnTo>
                  <a:pt x="107168" y="221163"/>
                </a:lnTo>
                <a:lnTo>
                  <a:pt x="116312" y="208971"/>
                </a:lnTo>
                <a:lnTo>
                  <a:pt x="132161" y="197998"/>
                </a:lnTo>
                <a:lnTo>
                  <a:pt x="132771" y="16812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0" name="자유형: 도형 159">
            <a:extLst>
              <a:ext uri="{FF2B5EF4-FFF2-40B4-BE49-F238E27FC236}">
                <a16:creationId xmlns:a16="http://schemas.microsoft.com/office/drawing/2014/main" id="{69D93DA0-61E8-4E80-8E3C-381B7DA91D30}"/>
              </a:ext>
            </a:extLst>
          </p:cNvPr>
          <p:cNvSpPr/>
          <p:nvPr/>
        </p:nvSpPr>
        <p:spPr>
          <a:xfrm>
            <a:off x="7172863" y="2803344"/>
            <a:ext cx="528834" cy="214675"/>
          </a:xfrm>
          <a:custGeom>
            <a:avLst/>
            <a:gdLst>
              <a:gd name="connsiteX0" fmla="*/ 343693 w 615696"/>
              <a:gd name="connsiteY0" fmla="*/ 33406 h 249936"/>
              <a:gd name="connsiteX1" fmla="*/ 284562 w 615696"/>
              <a:gd name="connsiteY1" fmla="*/ 6584 h 249936"/>
              <a:gd name="connsiteX2" fmla="*/ 232746 w 615696"/>
              <a:gd name="connsiteY2" fmla="*/ 7803 h 249936"/>
              <a:gd name="connsiteX3" fmla="*/ 197998 w 615696"/>
              <a:gd name="connsiteY3" fmla="*/ 18166 h 249936"/>
              <a:gd name="connsiteX4" fmla="*/ 163861 w 615696"/>
              <a:gd name="connsiteY4" fmla="*/ 42550 h 249936"/>
              <a:gd name="connsiteX5" fmla="*/ 103510 w 615696"/>
              <a:gd name="connsiteY5" fmla="*/ 37673 h 249936"/>
              <a:gd name="connsiteX6" fmla="*/ 93757 w 615696"/>
              <a:gd name="connsiteY6" fmla="*/ 66934 h 249936"/>
              <a:gd name="connsiteX7" fmla="*/ 45598 w 615696"/>
              <a:gd name="connsiteY7" fmla="*/ 68153 h 249936"/>
              <a:gd name="connsiteX8" fmla="*/ 14509 w 615696"/>
              <a:gd name="connsiteY8" fmla="*/ 105339 h 249936"/>
              <a:gd name="connsiteX9" fmla="*/ 36454 w 615696"/>
              <a:gd name="connsiteY9" fmla="*/ 123627 h 249936"/>
              <a:gd name="connsiteX10" fmla="*/ 24262 w 615696"/>
              <a:gd name="connsiteY10" fmla="*/ 154107 h 249936"/>
              <a:gd name="connsiteX11" fmla="*/ 49866 w 615696"/>
              <a:gd name="connsiteY11" fmla="*/ 176052 h 249936"/>
              <a:gd name="connsiteX12" fmla="*/ 72421 w 615696"/>
              <a:gd name="connsiteY12" fmla="*/ 215067 h 249936"/>
              <a:gd name="connsiteX13" fmla="*/ 107778 w 615696"/>
              <a:gd name="connsiteY13" fmla="*/ 214457 h 249936"/>
              <a:gd name="connsiteX14" fmla="*/ 140696 w 615696"/>
              <a:gd name="connsiteY14" fmla="*/ 235793 h 249936"/>
              <a:gd name="connsiteX15" fmla="*/ 162642 w 615696"/>
              <a:gd name="connsiteY15" fmla="*/ 230916 h 249936"/>
              <a:gd name="connsiteX16" fmla="*/ 168128 w 615696"/>
              <a:gd name="connsiteY16" fmla="*/ 214457 h 249936"/>
              <a:gd name="connsiteX17" fmla="*/ 202875 w 615696"/>
              <a:gd name="connsiteY17" fmla="*/ 215676 h 249936"/>
              <a:gd name="connsiteX18" fmla="*/ 230917 w 615696"/>
              <a:gd name="connsiteY18" fmla="*/ 237012 h 249936"/>
              <a:gd name="connsiteX19" fmla="*/ 279685 w 615696"/>
              <a:gd name="connsiteY19" fmla="*/ 232745 h 249936"/>
              <a:gd name="connsiteX20" fmla="*/ 298582 w 615696"/>
              <a:gd name="connsiteY20" fmla="*/ 210190 h 249936"/>
              <a:gd name="connsiteX21" fmla="*/ 326624 w 615696"/>
              <a:gd name="connsiteY21" fmla="*/ 219334 h 249936"/>
              <a:gd name="connsiteX22" fmla="*/ 346131 w 615696"/>
              <a:gd name="connsiteY22" fmla="*/ 215676 h 249936"/>
              <a:gd name="connsiteX23" fmla="*/ 335768 w 615696"/>
              <a:gd name="connsiteY23" fmla="*/ 230307 h 249936"/>
              <a:gd name="connsiteX24" fmla="*/ 349789 w 615696"/>
              <a:gd name="connsiteY24" fmla="*/ 248595 h 249936"/>
              <a:gd name="connsiteX25" fmla="*/ 357104 w 615696"/>
              <a:gd name="connsiteY25" fmla="*/ 240060 h 249936"/>
              <a:gd name="connsiteX26" fmla="*/ 364419 w 615696"/>
              <a:gd name="connsiteY26" fmla="*/ 230916 h 249936"/>
              <a:gd name="connsiteX27" fmla="*/ 363810 w 615696"/>
              <a:gd name="connsiteY27" fmla="*/ 208971 h 249936"/>
              <a:gd name="connsiteX28" fmla="*/ 375392 w 615696"/>
              <a:gd name="connsiteY28" fmla="*/ 216896 h 249936"/>
              <a:gd name="connsiteX29" fmla="*/ 408920 w 615696"/>
              <a:gd name="connsiteY29" fmla="*/ 205923 h 249936"/>
              <a:gd name="connsiteX30" fmla="*/ 427208 w 615696"/>
              <a:gd name="connsiteY30" fmla="*/ 213238 h 249936"/>
              <a:gd name="connsiteX31" fmla="*/ 453421 w 615696"/>
              <a:gd name="connsiteY31" fmla="*/ 213238 h 249936"/>
              <a:gd name="connsiteX32" fmla="*/ 488168 w 615696"/>
              <a:gd name="connsiteY32" fmla="*/ 197998 h 249936"/>
              <a:gd name="connsiteX33" fmla="*/ 505237 w 615696"/>
              <a:gd name="connsiteY33" fmla="*/ 199217 h 249936"/>
              <a:gd name="connsiteX34" fmla="*/ 541203 w 615696"/>
              <a:gd name="connsiteY34" fmla="*/ 192512 h 249936"/>
              <a:gd name="connsiteX35" fmla="*/ 554005 w 615696"/>
              <a:gd name="connsiteY35" fmla="*/ 186416 h 249936"/>
              <a:gd name="connsiteX36" fmla="*/ 591800 w 615696"/>
              <a:gd name="connsiteY36" fmla="*/ 191902 h 249936"/>
              <a:gd name="connsiteX37" fmla="*/ 604602 w 615696"/>
              <a:gd name="connsiteY37" fmla="*/ 201656 h 249936"/>
              <a:gd name="connsiteX38" fmla="*/ 618622 w 615696"/>
              <a:gd name="connsiteY38" fmla="*/ 194950 h 249936"/>
              <a:gd name="connsiteX39" fmla="*/ 618622 w 615696"/>
              <a:gd name="connsiteY39" fmla="*/ 194950 h 249936"/>
              <a:gd name="connsiteX40" fmla="*/ 596067 w 615696"/>
              <a:gd name="connsiteY40" fmla="*/ 163251 h 249936"/>
              <a:gd name="connsiteX41" fmla="*/ 600334 w 615696"/>
              <a:gd name="connsiteY41" fmla="*/ 151059 h 249936"/>
              <a:gd name="connsiteX42" fmla="*/ 582656 w 615696"/>
              <a:gd name="connsiteY42" fmla="*/ 106558 h 249936"/>
              <a:gd name="connsiteX43" fmla="*/ 602773 w 615696"/>
              <a:gd name="connsiteY43" fmla="*/ 95585 h 249936"/>
              <a:gd name="connsiteX44" fmla="*/ 588142 w 615696"/>
              <a:gd name="connsiteY44" fmla="*/ 84003 h 249936"/>
              <a:gd name="connsiteX45" fmla="*/ 562539 w 615696"/>
              <a:gd name="connsiteY45" fmla="*/ 74859 h 249936"/>
              <a:gd name="connsiteX46" fmla="*/ 562539 w 615696"/>
              <a:gd name="connsiteY46" fmla="*/ 55961 h 249936"/>
              <a:gd name="connsiteX47" fmla="*/ 554614 w 615696"/>
              <a:gd name="connsiteY47" fmla="*/ 42550 h 249936"/>
              <a:gd name="connsiteX48" fmla="*/ 520477 w 615696"/>
              <a:gd name="connsiteY48" fmla="*/ 24262 h 249936"/>
              <a:gd name="connsiteX49" fmla="*/ 487558 w 615696"/>
              <a:gd name="connsiteY49" fmla="*/ 26091 h 249936"/>
              <a:gd name="connsiteX50" fmla="*/ 454030 w 615696"/>
              <a:gd name="connsiteY50" fmla="*/ 45598 h 249936"/>
              <a:gd name="connsiteX51" fmla="*/ 426598 w 615696"/>
              <a:gd name="connsiteY51" fmla="*/ 41940 h 249936"/>
              <a:gd name="connsiteX52" fmla="*/ 391242 w 615696"/>
              <a:gd name="connsiteY52" fmla="*/ 48036 h 249936"/>
              <a:gd name="connsiteX53" fmla="*/ 343693 w 615696"/>
              <a:gd name="connsiteY53" fmla="*/ 33406 h 249936"/>
              <a:gd name="connsiteX54" fmla="*/ 41331 w 615696"/>
              <a:gd name="connsiteY54" fmla="*/ 57790 h 249936"/>
              <a:gd name="connsiteX55" fmla="*/ 53523 w 615696"/>
              <a:gd name="connsiteY55" fmla="*/ 46208 h 249936"/>
              <a:gd name="connsiteX56" fmla="*/ 90709 w 615696"/>
              <a:gd name="connsiteY56" fmla="*/ 43769 h 249936"/>
              <a:gd name="connsiteX57" fmla="*/ 94976 w 615696"/>
              <a:gd name="connsiteY57" fmla="*/ 34625 h 249936"/>
              <a:gd name="connsiteX58" fmla="*/ 66325 w 615696"/>
              <a:gd name="connsiteY58" fmla="*/ 22433 h 249936"/>
              <a:gd name="connsiteX59" fmla="*/ 60838 w 615696"/>
              <a:gd name="connsiteY59" fmla="*/ 7803 h 249936"/>
              <a:gd name="connsiteX60" fmla="*/ 33406 w 615696"/>
              <a:gd name="connsiteY60" fmla="*/ 2926 h 249936"/>
              <a:gd name="connsiteX61" fmla="*/ 2926 w 615696"/>
              <a:gd name="connsiteY61" fmla="*/ 15118 h 249936"/>
              <a:gd name="connsiteX62" fmla="*/ 19386 w 615696"/>
              <a:gd name="connsiteY62" fmla="*/ 24872 h 249936"/>
              <a:gd name="connsiteX63" fmla="*/ 12070 w 615696"/>
              <a:gd name="connsiteY63" fmla="*/ 48646 h 249936"/>
              <a:gd name="connsiteX64" fmla="*/ 5365 w 615696"/>
              <a:gd name="connsiteY64" fmla="*/ 52913 h 249936"/>
              <a:gd name="connsiteX65" fmla="*/ 5974 w 615696"/>
              <a:gd name="connsiteY65" fmla="*/ 60838 h 249936"/>
              <a:gd name="connsiteX66" fmla="*/ 17557 w 615696"/>
              <a:gd name="connsiteY66" fmla="*/ 78516 h 249936"/>
              <a:gd name="connsiteX67" fmla="*/ 41331 w 615696"/>
              <a:gd name="connsiteY67" fmla="*/ 57790 h 24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15696" h="249936">
                <a:moveTo>
                  <a:pt x="343693" y="33406"/>
                </a:moveTo>
                <a:lnTo>
                  <a:pt x="284562" y="6584"/>
                </a:lnTo>
                <a:lnTo>
                  <a:pt x="232746" y="7803"/>
                </a:lnTo>
                <a:lnTo>
                  <a:pt x="197998" y="18166"/>
                </a:lnTo>
                <a:lnTo>
                  <a:pt x="163861" y="42550"/>
                </a:lnTo>
                <a:lnTo>
                  <a:pt x="103510" y="37673"/>
                </a:lnTo>
                <a:lnTo>
                  <a:pt x="93757" y="66934"/>
                </a:lnTo>
                <a:lnTo>
                  <a:pt x="45598" y="68153"/>
                </a:lnTo>
                <a:lnTo>
                  <a:pt x="14509" y="105339"/>
                </a:lnTo>
                <a:lnTo>
                  <a:pt x="36454" y="123627"/>
                </a:lnTo>
                <a:lnTo>
                  <a:pt x="24262" y="154107"/>
                </a:lnTo>
                <a:lnTo>
                  <a:pt x="49866" y="176052"/>
                </a:lnTo>
                <a:lnTo>
                  <a:pt x="72421" y="215067"/>
                </a:lnTo>
                <a:lnTo>
                  <a:pt x="107778" y="214457"/>
                </a:lnTo>
                <a:lnTo>
                  <a:pt x="140696" y="235793"/>
                </a:lnTo>
                <a:lnTo>
                  <a:pt x="162642" y="230916"/>
                </a:lnTo>
                <a:lnTo>
                  <a:pt x="168128" y="214457"/>
                </a:lnTo>
                <a:lnTo>
                  <a:pt x="202875" y="215676"/>
                </a:lnTo>
                <a:lnTo>
                  <a:pt x="230917" y="237012"/>
                </a:lnTo>
                <a:lnTo>
                  <a:pt x="279685" y="232745"/>
                </a:lnTo>
                <a:lnTo>
                  <a:pt x="298582" y="210190"/>
                </a:lnTo>
                <a:lnTo>
                  <a:pt x="326624" y="219334"/>
                </a:lnTo>
                <a:lnTo>
                  <a:pt x="346131" y="215676"/>
                </a:lnTo>
                <a:lnTo>
                  <a:pt x="335768" y="230307"/>
                </a:lnTo>
                <a:lnTo>
                  <a:pt x="349789" y="248595"/>
                </a:lnTo>
                <a:lnTo>
                  <a:pt x="357104" y="240060"/>
                </a:lnTo>
                <a:lnTo>
                  <a:pt x="364419" y="230916"/>
                </a:lnTo>
                <a:lnTo>
                  <a:pt x="363810" y="208971"/>
                </a:lnTo>
                <a:lnTo>
                  <a:pt x="375392" y="216896"/>
                </a:lnTo>
                <a:lnTo>
                  <a:pt x="408920" y="205923"/>
                </a:lnTo>
                <a:lnTo>
                  <a:pt x="427208" y="213238"/>
                </a:lnTo>
                <a:lnTo>
                  <a:pt x="453421" y="213238"/>
                </a:lnTo>
                <a:lnTo>
                  <a:pt x="488168" y="197998"/>
                </a:lnTo>
                <a:lnTo>
                  <a:pt x="505237" y="199217"/>
                </a:lnTo>
                <a:lnTo>
                  <a:pt x="541203" y="192512"/>
                </a:lnTo>
                <a:lnTo>
                  <a:pt x="554005" y="186416"/>
                </a:lnTo>
                <a:lnTo>
                  <a:pt x="591800" y="191902"/>
                </a:lnTo>
                <a:lnTo>
                  <a:pt x="604602" y="201656"/>
                </a:lnTo>
                <a:lnTo>
                  <a:pt x="618622" y="194950"/>
                </a:lnTo>
                <a:lnTo>
                  <a:pt x="618622" y="194950"/>
                </a:lnTo>
                <a:lnTo>
                  <a:pt x="596067" y="163251"/>
                </a:lnTo>
                <a:lnTo>
                  <a:pt x="600334" y="151059"/>
                </a:lnTo>
                <a:lnTo>
                  <a:pt x="582656" y="106558"/>
                </a:lnTo>
                <a:lnTo>
                  <a:pt x="602773" y="95585"/>
                </a:lnTo>
                <a:lnTo>
                  <a:pt x="588142" y="84003"/>
                </a:lnTo>
                <a:lnTo>
                  <a:pt x="562539" y="74859"/>
                </a:lnTo>
                <a:lnTo>
                  <a:pt x="562539" y="55961"/>
                </a:lnTo>
                <a:lnTo>
                  <a:pt x="554614" y="42550"/>
                </a:lnTo>
                <a:lnTo>
                  <a:pt x="520477" y="24262"/>
                </a:lnTo>
                <a:lnTo>
                  <a:pt x="487558" y="26091"/>
                </a:lnTo>
                <a:lnTo>
                  <a:pt x="454030" y="45598"/>
                </a:lnTo>
                <a:lnTo>
                  <a:pt x="426598" y="41940"/>
                </a:lnTo>
                <a:lnTo>
                  <a:pt x="391242" y="48036"/>
                </a:lnTo>
                <a:lnTo>
                  <a:pt x="343693" y="33406"/>
                </a:lnTo>
                <a:close/>
                <a:moveTo>
                  <a:pt x="41331" y="57790"/>
                </a:moveTo>
                <a:lnTo>
                  <a:pt x="53523" y="46208"/>
                </a:lnTo>
                <a:lnTo>
                  <a:pt x="90709" y="43769"/>
                </a:lnTo>
                <a:lnTo>
                  <a:pt x="94976" y="34625"/>
                </a:lnTo>
                <a:lnTo>
                  <a:pt x="66325" y="22433"/>
                </a:lnTo>
                <a:lnTo>
                  <a:pt x="60838" y="7803"/>
                </a:lnTo>
                <a:lnTo>
                  <a:pt x="33406" y="2926"/>
                </a:lnTo>
                <a:lnTo>
                  <a:pt x="2926" y="15118"/>
                </a:lnTo>
                <a:lnTo>
                  <a:pt x="19386" y="24872"/>
                </a:lnTo>
                <a:lnTo>
                  <a:pt x="12070" y="48646"/>
                </a:lnTo>
                <a:lnTo>
                  <a:pt x="5365" y="52913"/>
                </a:lnTo>
                <a:lnTo>
                  <a:pt x="5974" y="60838"/>
                </a:lnTo>
                <a:lnTo>
                  <a:pt x="17557" y="78516"/>
                </a:lnTo>
                <a:lnTo>
                  <a:pt x="41331" y="577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1" name="자유형: 도형 160">
            <a:extLst>
              <a:ext uri="{FF2B5EF4-FFF2-40B4-BE49-F238E27FC236}">
                <a16:creationId xmlns:a16="http://schemas.microsoft.com/office/drawing/2014/main" id="{2BAA5010-C631-43CA-9583-331B0E9F7F54}"/>
              </a:ext>
            </a:extLst>
          </p:cNvPr>
          <p:cNvSpPr/>
          <p:nvPr/>
        </p:nvSpPr>
        <p:spPr>
          <a:xfrm>
            <a:off x="9920704" y="3365164"/>
            <a:ext cx="47124" cy="115191"/>
          </a:xfrm>
          <a:custGeom>
            <a:avLst/>
            <a:gdLst>
              <a:gd name="connsiteX0" fmla="*/ 44379 w 54864"/>
              <a:gd name="connsiteY0" fmla="*/ 100462 h 134112"/>
              <a:gd name="connsiteX1" fmla="*/ 51694 w 54864"/>
              <a:gd name="connsiteY1" fmla="*/ 38283 h 134112"/>
              <a:gd name="connsiteX2" fmla="*/ 52304 w 54864"/>
              <a:gd name="connsiteY2" fmla="*/ 14508 h 134112"/>
              <a:gd name="connsiteX3" fmla="*/ 34625 w 54864"/>
              <a:gd name="connsiteY3" fmla="*/ 2926 h 134112"/>
              <a:gd name="connsiteX4" fmla="*/ 14509 w 54864"/>
              <a:gd name="connsiteY4" fmla="*/ 32187 h 134112"/>
              <a:gd name="connsiteX5" fmla="*/ 2926 w 54864"/>
              <a:gd name="connsiteY5" fmla="*/ 70592 h 134112"/>
              <a:gd name="connsiteX6" fmla="*/ 12070 w 54864"/>
              <a:gd name="connsiteY6" fmla="*/ 99243 h 134112"/>
              <a:gd name="connsiteX7" fmla="*/ 36454 w 54864"/>
              <a:gd name="connsiteY7" fmla="*/ 132161 h 134112"/>
              <a:gd name="connsiteX8" fmla="*/ 44379 w 54864"/>
              <a:gd name="connsiteY8" fmla="*/ 100462 h 13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864" h="134112">
                <a:moveTo>
                  <a:pt x="44379" y="100462"/>
                </a:moveTo>
                <a:lnTo>
                  <a:pt x="51694" y="38283"/>
                </a:lnTo>
                <a:lnTo>
                  <a:pt x="52304" y="14508"/>
                </a:lnTo>
                <a:lnTo>
                  <a:pt x="34625" y="2926"/>
                </a:lnTo>
                <a:lnTo>
                  <a:pt x="14509" y="32187"/>
                </a:lnTo>
                <a:lnTo>
                  <a:pt x="2926" y="70592"/>
                </a:lnTo>
                <a:lnTo>
                  <a:pt x="12070" y="99243"/>
                </a:lnTo>
                <a:lnTo>
                  <a:pt x="36454" y="132161"/>
                </a:lnTo>
                <a:lnTo>
                  <a:pt x="44379" y="10046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2" name="자유형: 도형 161">
            <a:extLst>
              <a:ext uri="{FF2B5EF4-FFF2-40B4-BE49-F238E27FC236}">
                <a16:creationId xmlns:a16="http://schemas.microsoft.com/office/drawing/2014/main" id="{58DFDD61-8DDF-4BAC-9C71-FEAE95E43451}"/>
              </a:ext>
            </a:extLst>
          </p:cNvPr>
          <p:cNvSpPr/>
          <p:nvPr/>
        </p:nvSpPr>
        <p:spPr>
          <a:xfrm>
            <a:off x="7340939" y="4241667"/>
            <a:ext cx="314159" cy="361283"/>
          </a:xfrm>
          <a:custGeom>
            <a:avLst/>
            <a:gdLst>
              <a:gd name="connsiteX0" fmla="*/ 44378 w 365760"/>
              <a:gd name="connsiteY0" fmla="*/ 2926 h 420624"/>
              <a:gd name="connsiteX1" fmla="*/ 32186 w 365760"/>
              <a:gd name="connsiteY1" fmla="*/ 7803 h 420624"/>
              <a:gd name="connsiteX2" fmla="*/ 46208 w 365760"/>
              <a:gd name="connsiteY2" fmla="*/ 29749 h 420624"/>
              <a:gd name="connsiteX3" fmla="*/ 43769 w 365760"/>
              <a:gd name="connsiteY3" fmla="*/ 52304 h 420624"/>
              <a:gd name="connsiteX4" fmla="*/ 34016 w 365760"/>
              <a:gd name="connsiteY4" fmla="*/ 57181 h 420624"/>
              <a:gd name="connsiteX5" fmla="*/ 34016 w 365760"/>
              <a:gd name="connsiteY5" fmla="*/ 57181 h 420624"/>
              <a:gd name="connsiteX6" fmla="*/ 35844 w 365760"/>
              <a:gd name="connsiteY6" fmla="*/ 72421 h 420624"/>
              <a:gd name="connsiteX7" fmla="*/ 43160 w 365760"/>
              <a:gd name="connsiteY7" fmla="*/ 81565 h 420624"/>
              <a:gd name="connsiteX8" fmla="*/ 43160 w 365760"/>
              <a:gd name="connsiteY8" fmla="*/ 93757 h 420624"/>
              <a:gd name="connsiteX9" fmla="*/ 34625 w 365760"/>
              <a:gd name="connsiteY9" fmla="*/ 102291 h 420624"/>
              <a:gd name="connsiteX10" fmla="*/ 21214 w 365760"/>
              <a:gd name="connsiteY10" fmla="*/ 122408 h 420624"/>
              <a:gd name="connsiteX11" fmla="*/ 8412 w 365760"/>
              <a:gd name="connsiteY11" fmla="*/ 136429 h 420624"/>
              <a:gd name="connsiteX12" fmla="*/ 4754 w 365760"/>
              <a:gd name="connsiteY12" fmla="*/ 137038 h 420624"/>
              <a:gd name="connsiteX13" fmla="*/ 2926 w 365760"/>
              <a:gd name="connsiteY13" fmla="*/ 153497 h 420624"/>
              <a:gd name="connsiteX14" fmla="*/ 9632 w 365760"/>
              <a:gd name="connsiteY14" fmla="*/ 158984 h 420624"/>
              <a:gd name="connsiteX15" fmla="*/ 8412 w 365760"/>
              <a:gd name="connsiteY15" fmla="*/ 175443 h 420624"/>
              <a:gd name="connsiteX16" fmla="*/ 14508 w 365760"/>
              <a:gd name="connsiteY16" fmla="*/ 191293 h 420624"/>
              <a:gd name="connsiteX17" fmla="*/ 6584 w 365760"/>
              <a:gd name="connsiteY17" fmla="*/ 205923 h 420624"/>
              <a:gd name="connsiteX18" fmla="*/ 34016 w 365760"/>
              <a:gd name="connsiteY18" fmla="*/ 232136 h 420624"/>
              <a:gd name="connsiteX19" fmla="*/ 35844 w 365760"/>
              <a:gd name="connsiteY19" fmla="*/ 255910 h 420624"/>
              <a:gd name="connsiteX20" fmla="*/ 52304 w 365760"/>
              <a:gd name="connsiteY20" fmla="*/ 295534 h 420624"/>
              <a:gd name="connsiteX21" fmla="*/ 52304 w 365760"/>
              <a:gd name="connsiteY21" fmla="*/ 295534 h 420624"/>
              <a:gd name="connsiteX22" fmla="*/ 54132 w 365760"/>
              <a:gd name="connsiteY22" fmla="*/ 296753 h 420624"/>
              <a:gd name="connsiteX23" fmla="*/ 67544 w 365760"/>
              <a:gd name="connsiteY23" fmla="*/ 303459 h 420624"/>
              <a:gd name="connsiteX24" fmla="*/ 88880 w 365760"/>
              <a:gd name="connsiteY24" fmla="*/ 310165 h 420624"/>
              <a:gd name="connsiteX25" fmla="*/ 108386 w 365760"/>
              <a:gd name="connsiteY25" fmla="*/ 321747 h 420624"/>
              <a:gd name="connsiteX26" fmla="*/ 141305 w 365760"/>
              <a:gd name="connsiteY26" fmla="*/ 329062 h 420624"/>
              <a:gd name="connsiteX27" fmla="*/ 148010 w 365760"/>
              <a:gd name="connsiteY27" fmla="*/ 339425 h 420624"/>
              <a:gd name="connsiteX28" fmla="*/ 148010 w 365760"/>
              <a:gd name="connsiteY28" fmla="*/ 339425 h 420624"/>
              <a:gd name="connsiteX29" fmla="*/ 150449 w 365760"/>
              <a:gd name="connsiteY29" fmla="*/ 332110 h 420624"/>
              <a:gd name="connsiteX30" fmla="*/ 167518 w 365760"/>
              <a:gd name="connsiteY30" fmla="*/ 352837 h 420624"/>
              <a:gd name="connsiteX31" fmla="*/ 169346 w 365760"/>
              <a:gd name="connsiteY31" fmla="*/ 393680 h 420624"/>
              <a:gd name="connsiteX32" fmla="*/ 180320 w 365760"/>
              <a:gd name="connsiteY32" fmla="*/ 408310 h 420624"/>
              <a:gd name="connsiteX33" fmla="*/ 180320 w 365760"/>
              <a:gd name="connsiteY33" fmla="*/ 408920 h 420624"/>
              <a:gd name="connsiteX34" fmla="*/ 193121 w 365760"/>
              <a:gd name="connsiteY34" fmla="*/ 407091 h 420624"/>
              <a:gd name="connsiteX35" fmla="*/ 233964 w 365760"/>
              <a:gd name="connsiteY35" fmla="*/ 418064 h 420624"/>
              <a:gd name="connsiteX36" fmla="*/ 242498 w 365760"/>
              <a:gd name="connsiteY36" fmla="*/ 413187 h 420624"/>
              <a:gd name="connsiteX37" fmla="*/ 266273 w 365760"/>
              <a:gd name="connsiteY37" fmla="*/ 412577 h 420624"/>
              <a:gd name="connsiteX38" fmla="*/ 279074 w 365760"/>
              <a:gd name="connsiteY38" fmla="*/ 400995 h 420624"/>
              <a:gd name="connsiteX39" fmla="*/ 299192 w 365760"/>
              <a:gd name="connsiteY39" fmla="*/ 401605 h 420624"/>
              <a:gd name="connsiteX40" fmla="*/ 336986 w 365760"/>
              <a:gd name="connsiteY40" fmla="*/ 386365 h 420624"/>
              <a:gd name="connsiteX41" fmla="*/ 365028 w 365760"/>
              <a:gd name="connsiteY41" fmla="*/ 363809 h 420624"/>
              <a:gd name="connsiteX42" fmla="*/ 365028 w 365760"/>
              <a:gd name="connsiteY42" fmla="*/ 363809 h 420624"/>
              <a:gd name="connsiteX43" fmla="*/ 352836 w 365760"/>
              <a:gd name="connsiteY43" fmla="*/ 355275 h 420624"/>
              <a:gd name="connsiteX44" fmla="*/ 339425 w 365760"/>
              <a:gd name="connsiteY44" fmla="*/ 316870 h 420624"/>
              <a:gd name="connsiteX45" fmla="*/ 328452 w 365760"/>
              <a:gd name="connsiteY45" fmla="*/ 293096 h 420624"/>
              <a:gd name="connsiteX46" fmla="*/ 330890 w 365760"/>
              <a:gd name="connsiteY46" fmla="*/ 274198 h 420624"/>
              <a:gd name="connsiteX47" fmla="*/ 329062 w 365760"/>
              <a:gd name="connsiteY47" fmla="*/ 262616 h 420624"/>
              <a:gd name="connsiteX48" fmla="*/ 339425 w 365760"/>
              <a:gd name="connsiteY48" fmla="*/ 238841 h 420624"/>
              <a:gd name="connsiteX49" fmla="*/ 338206 w 365760"/>
              <a:gd name="connsiteY49" fmla="*/ 229088 h 420624"/>
              <a:gd name="connsiteX50" fmla="*/ 316870 w 365760"/>
              <a:gd name="connsiteY50" fmla="*/ 215067 h 420624"/>
              <a:gd name="connsiteX51" fmla="*/ 315041 w 365760"/>
              <a:gd name="connsiteY51" fmla="*/ 193121 h 420624"/>
              <a:gd name="connsiteX52" fmla="*/ 332110 w 365760"/>
              <a:gd name="connsiteY52" fmla="*/ 144963 h 420624"/>
              <a:gd name="connsiteX53" fmla="*/ 283342 w 365760"/>
              <a:gd name="connsiteY53" fmla="*/ 106558 h 420624"/>
              <a:gd name="connsiteX54" fmla="*/ 280904 w 365760"/>
              <a:gd name="connsiteY54" fmla="*/ 84003 h 420624"/>
              <a:gd name="connsiteX55" fmla="*/ 157764 w 365760"/>
              <a:gd name="connsiteY55" fmla="*/ 4755 h 420624"/>
              <a:gd name="connsiteX56" fmla="*/ 157764 w 365760"/>
              <a:gd name="connsiteY56" fmla="*/ 4755 h 420624"/>
              <a:gd name="connsiteX57" fmla="*/ 140696 w 365760"/>
              <a:gd name="connsiteY57" fmla="*/ 21824 h 420624"/>
              <a:gd name="connsiteX58" fmla="*/ 129113 w 365760"/>
              <a:gd name="connsiteY58" fmla="*/ 39502 h 420624"/>
              <a:gd name="connsiteX59" fmla="*/ 142524 w 365760"/>
              <a:gd name="connsiteY59" fmla="*/ 52913 h 420624"/>
              <a:gd name="connsiteX60" fmla="*/ 123017 w 365760"/>
              <a:gd name="connsiteY60" fmla="*/ 62667 h 420624"/>
              <a:gd name="connsiteX61" fmla="*/ 118750 w 365760"/>
              <a:gd name="connsiteY61" fmla="*/ 57790 h 420624"/>
              <a:gd name="connsiteX62" fmla="*/ 99242 w 365760"/>
              <a:gd name="connsiteY62" fmla="*/ 60229 h 420624"/>
              <a:gd name="connsiteX63" fmla="*/ 84002 w 365760"/>
              <a:gd name="connsiteY63" fmla="*/ 68763 h 420624"/>
              <a:gd name="connsiteX64" fmla="*/ 74249 w 365760"/>
              <a:gd name="connsiteY64" fmla="*/ 54133 h 420624"/>
              <a:gd name="connsiteX65" fmla="*/ 80954 w 365760"/>
              <a:gd name="connsiteY65" fmla="*/ 26701 h 420624"/>
              <a:gd name="connsiteX66" fmla="*/ 82174 w 365760"/>
              <a:gd name="connsiteY66" fmla="*/ 3536 h 420624"/>
              <a:gd name="connsiteX67" fmla="*/ 82174 w 365760"/>
              <a:gd name="connsiteY67" fmla="*/ 3536 h 420624"/>
              <a:gd name="connsiteX68" fmla="*/ 82174 w 365760"/>
              <a:gd name="connsiteY68" fmla="*/ 3536 h 420624"/>
              <a:gd name="connsiteX69" fmla="*/ 44378 w 365760"/>
              <a:gd name="connsiteY69" fmla="*/ 2926 h 42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65760" h="420624">
                <a:moveTo>
                  <a:pt x="44378" y="2926"/>
                </a:moveTo>
                <a:lnTo>
                  <a:pt x="32186" y="7803"/>
                </a:lnTo>
                <a:lnTo>
                  <a:pt x="46208" y="29749"/>
                </a:lnTo>
                <a:lnTo>
                  <a:pt x="43769" y="52304"/>
                </a:lnTo>
                <a:lnTo>
                  <a:pt x="34016" y="57181"/>
                </a:lnTo>
                <a:lnTo>
                  <a:pt x="34016" y="57181"/>
                </a:lnTo>
                <a:lnTo>
                  <a:pt x="35844" y="72421"/>
                </a:lnTo>
                <a:lnTo>
                  <a:pt x="43160" y="81565"/>
                </a:lnTo>
                <a:lnTo>
                  <a:pt x="43160" y="93757"/>
                </a:lnTo>
                <a:lnTo>
                  <a:pt x="34625" y="102291"/>
                </a:lnTo>
                <a:lnTo>
                  <a:pt x="21214" y="122408"/>
                </a:lnTo>
                <a:lnTo>
                  <a:pt x="8412" y="136429"/>
                </a:lnTo>
                <a:lnTo>
                  <a:pt x="4754" y="137038"/>
                </a:lnTo>
                <a:lnTo>
                  <a:pt x="2926" y="153497"/>
                </a:lnTo>
                <a:lnTo>
                  <a:pt x="9632" y="158984"/>
                </a:lnTo>
                <a:lnTo>
                  <a:pt x="8412" y="175443"/>
                </a:lnTo>
                <a:lnTo>
                  <a:pt x="14508" y="191293"/>
                </a:lnTo>
                <a:lnTo>
                  <a:pt x="6584" y="205923"/>
                </a:lnTo>
                <a:lnTo>
                  <a:pt x="34016" y="232136"/>
                </a:lnTo>
                <a:lnTo>
                  <a:pt x="35844" y="255910"/>
                </a:lnTo>
                <a:lnTo>
                  <a:pt x="52304" y="295534"/>
                </a:lnTo>
                <a:lnTo>
                  <a:pt x="52304" y="295534"/>
                </a:lnTo>
                <a:lnTo>
                  <a:pt x="54132" y="296753"/>
                </a:lnTo>
                <a:lnTo>
                  <a:pt x="67544" y="303459"/>
                </a:lnTo>
                <a:lnTo>
                  <a:pt x="88880" y="310165"/>
                </a:lnTo>
                <a:lnTo>
                  <a:pt x="108386" y="321747"/>
                </a:lnTo>
                <a:lnTo>
                  <a:pt x="141305" y="329062"/>
                </a:lnTo>
                <a:lnTo>
                  <a:pt x="148010" y="339425"/>
                </a:lnTo>
                <a:lnTo>
                  <a:pt x="148010" y="339425"/>
                </a:lnTo>
                <a:lnTo>
                  <a:pt x="150449" y="332110"/>
                </a:lnTo>
                <a:lnTo>
                  <a:pt x="167518" y="352837"/>
                </a:lnTo>
                <a:lnTo>
                  <a:pt x="169346" y="393680"/>
                </a:lnTo>
                <a:lnTo>
                  <a:pt x="180320" y="408310"/>
                </a:lnTo>
                <a:lnTo>
                  <a:pt x="180320" y="408920"/>
                </a:lnTo>
                <a:lnTo>
                  <a:pt x="193121" y="407091"/>
                </a:lnTo>
                <a:lnTo>
                  <a:pt x="233964" y="418064"/>
                </a:lnTo>
                <a:lnTo>
                  <a:pt x="242498" y="413187"/>
                </a:lnTo>
                <a:lnTo>
                  <a:pt x="266273" y="412577"/>
                </a:lnTo>
                <a:lnTo>
                  <a:pt x="279074" y="400995"/>
                </a:lnTo>
                <a:lnTo>
                  <a:pt x="299192" y="401605"/>
                </a:lnTo>
                <a:lnTo>
                  <a:pt x="336986" y="386365"/>
                </a:lnTo>
                <a:lnTo>
                  <a:pt x="365028" y="363809"/>
                </a:lnTo>
                <a:lnTo>
                  <a:pt x="365028" y="363809"/>
                </a:lnTo>
                <a:lnTo>
                  <a:pt x="352836" y="355275"/>
                </a:lnTo>
                <a:lnTo>
                  <a:pt x="339425" y="316870"/>
                </a:lnTo>
                <a:lnTo>
                  <a:pt x="328452" y="293096"/>
                </a:lnTo>
                <a:lnTo>
                  <a:pt x="330890" y="274198"/>
                </a:lnTo>
                <a:lnTo>
                  <a:pt x="329062" y="262616"/>
                </a:lnTo>
                <a:lnTo>
                  <a:pt x="339425" y="238841"/>
                </a:lnTo>
                <a:lnTo>
                  <a:pt x="338206" y="229088"/>
                </a:lnTo>
                <a:lnTo>
                  <a:pt x="316870" y="215067"/>
                </a:lnTo>
                <a:lnTo>
                  <a:pt x="315041" y="193121"/>
                </a:lnTo>
                <a:lnTo>
                  <a:pt x="332110" y="144963"/>
                </a:lnTo>
                <a:lnTo>
                  <a:pt x="283342" y="106558"/>
                </a:lnTo>
                <a:lnTo>
                  <a:pt x="280904" y="84003"/>
                </a:lnTo>
                <a:lnTo>
                  <a:pt x="157764" y="4755"/>
                </a:lnTo>
                <a:lnTo>
                  <a:pt x="157764" y="4755"/>
                </a:lnTo>
                <a:lnTo>
                  <a:pt x="140696" y="21824"/>
                </a:lnTo>
                <a:lnTo>
                  <a:pt x="129113" y="39502"/>
                </a:lnTo>
                <a:lnTo>
                  <a:pt x="142524" y="52913"/>
                </a:lnTo>
                <a:lnTo>
                  <a:pt x="123017" y="62667"/>
                </a:lnTo>
                <a:lnTo>
                  <a:pt x="118750" y="57790"/>
                </a:lnTo>
                <a:lnTo>
                  <a:pt x="99242" y="60229"/>
                </a:lnTo>
                <a:lnTo>
                  <a:pt x="84002" y="68763"/>
                </a:lnTo>
                <a:lnTo>
                  <a:pt x="74249" y="54133"/>
                </a:lnTo>
                <a:lnTo>
                  <a:pt x="80954" y="26701"/>
                </a:lnTo>
                <a:lnTo>
                  <a:pt x="82174" y="3536"/>
                </a:lnTo>
                <a:lnTo>
                  <a:pt x="82174" y="3536"/>
                </a:lnTo>
                <a:lnTo>
                  <a:pt x="82174" y="3536"/>
                </a:lnTo>
                <a:lnTo>
                  <a:pt x="44378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3" name="자유형: 도형 162">
            <a:extLst>
              <a:ext uri="{FF2B5EF4-FFF2-40B4-BE49-F238E27FC236}">
                <a16:creationId xmlns:a16="http://schemas.microsoft.com/office/drawing/2014/main" id="{21BB582D-7C85-4AEE-AB08-63936CCD06A5}"/>
              </a:ext>
            </a:extLst>
          </p:cNvPr>
          <p:cNvSpPr/>
          <p:nvPr/>
        </p:nvSpPr>
        <p:spPr>
          <a:xfrm>
            <a:off x="7341462" y="4066262"/>
            <a:ext cx="162315" cy="193731"/>
          </a:xfrm>
          <a:custGeom>
            <a:avLst/>
            <a:gdLst>
              <a:gd name="connsiteX0" fmla="*/ 153497 w 188976"/>
              <a:gd name="connsiteY0" fmla="*/ 2926 h 225552"/>
              <a:gd name="connsiteX1" fmla="*/ 132770 w 188976"/>
              <a:gd name="connsiteY1" fmla="*/ 21214 h 225552"/>
              <a:gd name="connsiteX2" fmla="*/ 108386 w 188976"/>
              <a:gd name="connsiteY2" fmla="*/ 20605 h 225552"/>
              <a:gd name="connsiteX3" fmla="*/ 80954 w 188976"/>
              <a:gd name="connsiteY3" fmla="*/ 29749 h 225552"/>
              <a:gd name="connsiteX4" fmla="*/ 59618 w 188976"/>
              <a:gd name="connsiteY4" fmla="*/ 21214 h 225552"/>
              <a:gd name="connsiteX5" fmla="*/ 45598 w 188976"/>
              <a:gd name="connsiteY5" fmla="*/ 31577 h 225552"/>
              <a:gd name="connsiteX6" fmla="*/ 45598 w 188976"/>
              <a:gd name="connsiteY6" fmla="*/ 31577 h 225552"/>
              <a:gd name="connsiteX7" fmla="*/ 43769 w 188976"/>
              <a:gd name="connsiteY7" fmla="*/ 77297 h 225552"/>
              <a:gd name="connsiteX8" fmla="*/ 57790 w 188976"/>
              <a:gd name="connsiteY8" fmla="*/ 82174 h 225552"/>
              <a:gd name="connsiteX9" fmla="*/ 46817 w 188976"/>
              <a:gd name="connsiteY9" fmla="*/ 96195 h 225552"/>
              <a:gd name="connsiteX10" fmla="*/ 33406 w 188976"/>
              <a:gd name="connsiteY10" fmla="*/ 106558 h 225552"/>
              <a:gd name="connsiteX11" fmla="*/ 20605 w 188976"/>
              <a:gd name="connsiteY11" fmla="*/ 126675 h 225552"/>
              <a:gd name="connsiteX12" fmla="*/ 13289 w 188976"/>
              <a:gd name="connsiteY12" fmla="*/ 144963 h 225552"/>
              <a:gd name="connsiteX13" fmla="*/ 11461 w 188976"/>
              <a:gd name="connsiteY13" fmla="*/ 176053 h 225552"/>
              <a:gd name="connsiteX14" fmla="*/ 3536 w 188976"/>
              <a:gd name="connsiteY14" fmla="*/ 190683 h 225552"/>
              <a:gd name="connsiteX15" fmla="*/ 2926 w 188976"/>
              <a:gd name="connsiteY15" fmla="*/ 219944 h 225552"/>
              <a:gd name="connsiteX16" fmla="*/ 11461 w 188976"/>
              <a:gd name="connsiteY16" fmla="*/ 223601 h 225552"/>
              <a:gd name="connsiteX17" fmla="*/ 31577 w 188976"/>
              <a:gd name="connsiteY17" fmla="*/ 212019 h 225552"/>
              <a:gd name="connsiteX18" fmla="*/ 43769 w 188976"/>
              <a:gd name="connsiteY18" fmla="*/ 207142 h 225552"/>
              <a:gd name="connsiteX19" fmla="*/ 81565 w 188976"/>
              <a:gd name="connsiteY19" fmla="*/ 207752 h 225552"/>
              <a:gd name="connsiteX20" fmla="*/ 81565 w 188976"/>
              <a:gd name="connsiteY20" fmla="*/ 207752 h 225552"/>
              <a:gd name="connsiteX21" fmla="*/ 79736 w 188976"/>
              <a:gd name="connsiteY21" fmla="*/ 192512 h 225552"/>
              <a:gd name="connsiteX22" fmla="*/ 95585 w 188976"/>
              <a:gd name="connsiteY22" fmla="*/ 169957 h 225552"/>
              <a:gd name="connsiteX23" fmla="*/ 116921 w 188976"/>
              <a:gd name="connsiteY23" fmla="*/ 164470 h 225552"/>
              <a:gd name="connsiteX24" fmla="*/ 131552 w 188976"/>
              <a:gd name="connsiteY24" fmla="*/ 155326 h 225552"/>
              <a:gd name="connsiteX25" fmla="*/ 149230 w 188976"/>
              <a:gd name="connsiteY25" fmla="*/ 162641 h 225552"/>
              <a:gd name="connsiteX26" fmla="*/ 151058 w 188976"/>
              <a:gd name="connsiteY26" fmla="*/ 165689 h 225552"/>
              <a:gd name="connsiteX27" fmla="*/ 151058 w 188976"/>
              <a:gd name="connsiteY27" fmla="*/ 163861 h 225552"/>
              <a:gd name="connsiteX28" fmla="*/ 160813 w 188976"/>
              <a:gd name="connsiteY28" fmla="*/ 148011 h 225552"/>
              <a:gd name="connsiteX29" fmla="*/ 177272 w 188976"/>
              <a:gd name="connsiteY29" fmla="*/ 122408 h 225552"/>
              <a:gd name="connsiteX30" fmla="*/ 190073 w 188976"/>
              <a:gd name="connsiteY30" fmla="*/ 93757 h 225552"/>
              <a:gd name="connsiteX31" fmla="*/ 174224 w 188976"/>
              <a:gd name="connsiteY31" fmla="*/ 49256 h 225552"/>
              <a:gd name="connsiteX32" fmla="*/ 169957 w 188976"/>
              <a:gd name="connsiteY32" fmla="*/ 29749 h 225552"/>
              <a:gd name="connsiteX33" fmla="*/ 153497 w 188976"/>
              <a:gd name="connsiteY33" fmla="*/ 2926 h 22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8976" h="225552">
                <a:moveTo>
                  <a:pt x="153497" y="2926"/>
                </a:moveTo>
                <a:lnTo>
                  <a:pt x="132770" y="21214"/>
                </a:lnTo>
                <a:lnTo>
                  <a:pt x="108386" y="20605"/>
                </a:lnTo>
                <a:lnTo>
                  <a:pt x="80954" y="29749"/>
                </a:lnTo>
                <a:lnTo>
                  <a:pt x="59618" y="21214"/>
                </a:lnTo>
                <a:lnTo>
                  <a:pt x="45598" y="31577"/>
                </a:lnTo>
                <a:lnTo>
                  <a:pt x="45598" y="31577"/>
                </a:lnTo>
                <a:lnTo>
                  <a:pt x="43769" y="77297"/>
                </a:lnTo>
                <a:lnTo>
                  <a:pt x="57790" y="82174"/>
                </a:lnTo>
                <a:lnTo>
                  <a:pt x="46817" y="96195"/>
                </a:lnTo>
                <a:lnTo>
                  <a:pt x="33406" y="106558"/>
                </a:lnTo>
                <a:lnTo>
                  <a:pt x="20605" y="126675"/>
                </a:lnTo>
                <a:lnTo>
                  <a:pt x="13289" y="144963"/>
                </a:lnTo>
                <a:lnTo>
                  <a:pt x="11461" y="176053"/>
                </a:lnTo>
                <a:lnTo>
                  <a:pt x="3536" y="190683"/>
                </a:lnTo>
                <a:lnTo>
                  <a:pt x="2926" y="219944"/>
                </a:lnTo>
                <a:lnTo>
                  <a:pt x="11461" y="223601"/>
                </a:lnTo>
                <a:lnTo>
                  <a:pt x="31577" y="212019"/>
                </a:lnTo>
                <a:lnTo>
                  <a:pt x="43769" y="207142"/>
                </a:lnTo>
                <a:lnTo>
                  <a:pt x="81565" y="207752"/>
                </a:lnTo>
                <a:lnTo>
                  <a:pt x="81565" y="207752"/>
                </a:lnTo>
                <a:lnTo>
                  <a:pt x="79736" y="192512"/>
                </a:lnTo>
                <a:lnTo>
                  <a:pt x="95585" y="169957"/>
                </a:lnTo>
                <a:lnTo>
                  <a:pt x="116921" y="164470"/>
                </a:lnTo>
                <a:lnTo>
                  <a:pt x="131552" y="155326"/>
                </a:lnTo>
                <a:lnTo>
                  <a:pt x="149230" y="162641"/>
                </a:lnTo>
                <a:lnTo>
                  <a:pt x="151058" y="165689"/>
                </a:lnTo>
                <a:lnTo>
                  <a:pt x="151058" y="163861"/>
                </a:lnTo>
                <a:lnTo>
                  <a:pt x="160813" y="148011"/>
                </a:lnTo>
                <a:lnTo>
                  <a:pt x="177272" y="122408"/>
                </a:lnTo>
                <a:lnTo>
                  <a:pt x="190073" y="93757"/>
                </a:lnTo>
                <a:lnTo>
                  <a:pt x="174224" y="49256"/>
                </a:lnTo>
                <a:lnTo>
                  <a:pt x="169957" y="29749"/>
                </a:lnTo>
                <a:lnTo>
                  <a:pt x="153497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4" name="자유형: 도형 163">
            <a:extLst>
              <a:ext uri="{FF2B5EF4-FFF2-40B4-BE49-F238E27FC236}">
                <a16:creationId xmlns:a16="http://schemas.microsoft.com/office/drawing/2014/main" id="{6313EF66-FBA5-45CA-8774-24154DF4D9F6}"/>
              </a:ext>
            </a:extLst>
          </p:cNvPr>
          <p:cNvSpPr/>
          <p:nvPr/>
        </p:nvSpPr>
        <p:spPr>
          <a:xfrm>
            <a:off x="7041440" y="2474001"/>
            <a:ext cx="460766" cy="261799"/>
          </a:xfrm>
          <a:custGeom>
            <a:avLst/>
            <a:gdLst>
              <a:gd name="connsiteX0" fmla="*/ 325405 w 536448"/>
              <a:gd name="connsiteY0" fmla="*/ 2926 h 304800"/>
              <a:gd name="connsiteX1" fmla="*/ 296144 w 536448"/>
              <a:gd name="connsiteY1" fmla="*/ 5974 h 304800"/>
              <a:gd name="connsiteX2" fmla="*/ 287000 w 536448"/>
              <a:gd name="connsiteY2" fmla="*/ 4145 h 304800"/>
              <a:gd name="connsiteX3" fmla="*/ 280904 w 536448"/>
              <a:gd name="connsiteY3" fmla="*/ 12680 h 304800"/>
              <a:gd name="connsiteX4" fmla="*/ 269931 w 536448"/>
              <a:gd name="connsiteY4" fmla="*/ 11460 h 304800"/>
              <a:gd name="connsiteX5" fmla="*/ 269931 w 536448"/>
              <a:gd name="connsiteY5" fmla="*/ 11460 h 304800"/>
              <a:gd name="connsiteX6" fmla="*/ 244938 w 536448"/>
              <a:gd name="connsiteY6" fmla="*/ 13289 h 304800"/>
              <a:gd name="connsiteX7" fmla="*/ 237622 w 536448"/>
              <a:gd name="connsiteY7" fmla="*/ 21824 h 304800"/>
              <a:gd name="connsiteX8" fmla="*/ 238842 w 536448"/>
              <a:gd name="connsiteY8" fmla="*/ 40721 h 304800"/>
              <a:gd name="connsiteX9" fmla="*/ 226650 w 536448"/>
              <a:gd name="connsiteY9" fmla="*/ 37064 h 304800"/>
              <a:gd name="connsiteX10" fmla="*/ 200437 w 536448"/>
              <a:gd name="connsiteY10" fmla="*/ 38892 h 304800"/>
              <a:gd name="connsiteX11" fmla="*/ 191293 w 536448"/>
              <a:gd name="connsiteY11" fmla="*/ 29748 h 304800"/>
              <a:gd name="connsiteX12" fmla="*/ 181539 w 536448"/>
              <a:gd name="connsiteY12" fmla="*/ 36454 h 304800"/>
              <a:gd name="connsiteX13" fmla="*/ 169347 w 536448"/>
              <a:gd name="connsiteY13" fmla="*/ 30968 h 304800"/>
              <a:gd name="connsiteX14" fmla="*/ 146182 w 536448"/>
              <a:gd name="connsiteY14" fmla="*/ 30358 h 304800"/>
              <a:gd name="connsiteX15" fmla="*/ 112045 w 536448"/>
              <a:gd name="connsiteY15" fmla="*/ 21214 h 304800"/>
              <a:gd name="connsiteX16" fmla="*/ 81565 w 536448"/>
              <a:gd name="connsiteY16" fmla="*/ 18166 h 304800"/>
              <a:gd name="connsiteX17" fmla="*/ 59010 w 536448"/>
              <a:gd name="connsiteY17" fmla="*/ 19385 h 304800"/>
              <a:gd name="connsiteX18" fmla="*/ 44379 w 536448"/>
              <a:gd name="connsiteY18" fmla="*/ 29139 h 304800"/>
              <a:gd name="connsiteX19" fmla="*/ 30968 w 536448"/>
              <a:gd name="connsiteY19" fmla="*/ 30968 h 304800"/>
              <a:gd name="connsiteX20" fmla="*/ 49866 w 536448"/>
              <a:gd name="connsiteY20" fmla="*/ 63276 h 304800"/>
              <a:gd name="connsiteX21" fmla="*/ 48037 w 536448"/>
              <a:gd name="connsiteY21" fmla="*/ 74249 h 304800"/>
              <a:gd name="connsiteX22" fmla="*/ 34016 w 536448"/>
              <a:gd name="connsiteY22" fmla="*/ 78516 h 304800"/>
              <a:gd name="connsiteX23" fmla="*/ 10851 w 536448"/>
              <a:gd name="connsiteY23" fmla="*/ 109606 h 304800"/>
              <a:gd name="connsiteX24" fmla="*/ 20605 w 536448"/>
              <a:gd name="connsiteY24" fmla="*/ 126675 h 304800"/>
              <a:gd name="connsiteX25" fmla="*/ 13899 w 536448"/>
              <a:gd name="connsiteY25" fmla="*/ 124236 h 304800"/>
              <a:gd name="connsiteX26" fmla="*/ 7194 w 536448"/>
              <a:gd name="connsiteY26" fmla="*/ 134600 h 304800"/>
              <a:gd name="connsiteX27" fmla="*/ 2926 w 536448"/>
              <a:gd name="connsiteY27" fmla="*/ 149840 h 304800"/>
              <a:gd name="connsiteX28" fmla="*/ 20605 w 536448"/>
              <a:gd name="connsiteY28" fmla="*/ 160203 h 304800"/>
              <a:gd name="connsiteX29" fmla="*/ 24262 w 536448"/>
              <a:gd name="connsiteY29" fmla="*/ 169956 h 304800"/>
              <a:gd name="connsiteX30" fmla="*/ 35845 w 536448"/>
              <a:gd name="connsiteY30" fmla="*/ 162032 h 304800"/>
              <a:gd name="connsiteX31" fmla="*/ 55352 w 536448"/>
              <a:gd name="connsiteY31" fmla="*/ 166299 h 304800"/>
              <a:gd name="connsiteX32" fmla="*/ 74859 w 536448"/>
              <a:gd name="connsiteY32" fmla="*/ 166299 h 304800"/>
              <a:gd name="connsiteX33" fmla="*/ 89490 w 536448"/>
              <a:gd name="connsiteY33" fmla="*/ 175443 h 304800"/>
              <a:gd name="connsiteX34" fmla="*/ 99243 w 536448"/>
              <a:gd name="connsiteY34" fmla="*/ 169956 h 304800"/>
              <a:gd name="connsiteX35" fmla="*/ 121189 w 536448"/>
              <a:gd name="connsiteY35" fmla="*/ 166299 h 304800"/>
              <a:gd name="connsiteX36" fmla="*/ 127285 w 536448"/>
              <a:gd name="connsiteY36" fmla="*/ 157155 h 304800"/>
              <a:gd name="connsiteX37" fmla="*/ 140086 w 536448"/>
              <a:gd name="connsiteY37" fmla="*/ 157155 h 304800"/>
              <a:gd name="connsiteX38" fmla="*/ 146792 w 536448"/>
              <a:gd name="connsiteY38" fmla="*/ 151668 h 304800"/>
              <a:gd name="connsiteX39" fmla="*/ 166299 w 536448"/>
              <a:gd name="connsiteY39" fmla="*/ 148011 h 304800"/>
              <a:gd name="connsiteX40" fmla="*/ 190074 w 536448"/>
              <a:gd name="connsiteY40" fmla="*/ 159593 h 304800"/>
              <a:gd name="connsiteX41" fmla="*/ 202266 w 536448"/>
              <a:gd name="connsiteY41" fmla="*/ 161422 h 304800"/>
              <a:gd name="connsiteX42" fmla="*/ 217506 w 536448"/>
              <a:gd name="connsiteY42" fmla="*/ 171176 h 304800"/>
              <a:gd name="connsiteX43" fmla="*/ 217506 w 536448"/>
              <a:gd name="connsiteY43" fmla="*/ 183977 h 304800"/>
              <a:gd name="connsiteX44" fmla="*/ 229088 w 536448"/>
              <a:gd name="connsiteY44" fmla="*/ 190683 h 304800"/>
              <a:gd name="connsiteX45" fmla="*/ 235794 w 536448"/>
              <a:gd name="connsiteY45" fmla="*/ 206532 h 304800"/>
              <a:gd name="connsiteX46" fmla="*/ 247986 w 536448"/>
              <a:gd name="connsiteY46" fmla="*/ 215676 h 304800"/>
              <a:gd name="connsiteX47" fmla="*/ 246766 w 536448"/>
              <a:gd name="connsiteY47" fmla="*/ 221772 h 304800"/>
              <a:gd name="connsiteX48" fmla="*/ 252862 w 536448"/>
              <a:gd name="connsiteY48" fmla="*/ 225430 h 304800"/>
              <a:gd name="connsiteX49" fmla="*/ 245547 w 536448"/>
              <a:gd name="connsiteY49" fmla="*/ 228478 h 304800"/>
              <a:gd name="connsiteX50" fmla="*/ 227259 w 536448"/>
              <a:gd name="connsiteY50" fmla="*/ 227259 h 304800"/>
              <a:gd name="connsiteX51" fmla="*/ 223602 w 536448"/>
              <a:gd name="connsiteY51" fmla="*/ 221772 h 304800"/>
              <a:gd name="connsiteX52" fmla="*/ 217506 w 536448"/>
              <a:gd name="connsiteY52" fmla="*/ 224820 h 304800"/>
              <a:gd name="connsiteX53" fmla="*/ 220554 w 536448"/>
              <a:gd name="connsiteY53" fmla="*/ 231526 h 304800"/>
              <a:gd name="connsiteX54" fmla="*/ 213848 w 536448"/>
              <a:gd name="connsiteY54" fmla="*/ 243718 h 304800"/>
              <a:gd name="connsiteX55" fmla="*/ 210800 w 536448"/>
              <a:gd name="connsiteY55" fmla="*/ 256520 h 304800"/>
              <a:gd name="connsiteX56" fmla="*/ 203485 w 536448"/>
              <a:gd name="connsiteY56" fmla="*/ 260787 h 304800"/>
              <a:gd name="connsiteX57" fmla="*/ 218115 w 536448"/>
              <a:gd name="connsiteY57" fmla="*/ 267492 h 304800"/>
              <a:gd name="connsiteX58" fmla="*/ 231526 w 536448"/>
              <a:gd name="connsiteY58" fmla="*/ 261396 h 304800"/>
              <a:gd name="connsiteX59" fmla="*/ 246157 w 536448"/>
              <a:gd name="connsiteY59" fmla="*/ 268102 h 304800"/>
              <a:gd name="connsiteX60" fmla="*/ 266274 w 536448"/>
              <a:gd name="connsiteY60" fmla="*/ 240060 h 304800"/>
              <a:gd name="connsiteX61" fmla="*/ 274198 w 536448"/>
              <a:gd name="connsiteY61" fmla="*/ 219334 h 304800"/>
              <a:gd name="connsiteX62" fmla="*/ 301630 w 536448"/>
              <a:gd name="connsiteY62" fmla="*/ 214457 h 304800"/>
              <a:gd name="connsiteX63" fmla="*/ 305898 w 536448"/>
              <a:gd name="connsiteY63" fmla="*/ 229088 h 304800"/>
              <a:gd name="connsiteX64" fmla="*/ 354666 w 536448"/>
              <a:gd name="connsiteY64" fmla="*/ 238232 h 304800"/>
              <a:gd name="connsiteX65" fmla="*/ 365029 w 536448"/>
              <a:gd name="connsiteY65" fmla="*/ 246766 h 304800"/>
              <a:gd name="connsiteX66" fmla="*/ 337597 w 536448"/>
              <a:gd name="connsiteY66" fmla="*/ 259568 h 304800"/>
              <a:gd name="connsiteX67" fmla="*/ 333330 w 536448"/>
              <a:gd name="connsiteY67" fmla="*/ 266883 h 304800"/>
              <a:gd name="connsiteX68" fmla="*/ 368686 w 536448"/>
              <a:gd name="connsiteY68" fmla="*/ 277856 h 304800"/>
              <a:gd name="connsiteX69" fmla="*/ 365029 w 536448"/>
              <a:gd name="connsiteY69" fmla="*/ 295534 h 304800"/>
              <a:gd name="connsiteX70" fmla="*/ 383317 w 536448"/>
              <a:gd name="connsiteY70" fmla="*/ 303459 h 304800"/>
              <a:gd name="connsiteX71" fmla="*/ 421722 w 536448"/>
              <a:gd name="connsiteY71" fmla="*/ 281513 h 304800"/>
              <a:gd name="connsiteX72" fmla="*/ 454030 w 536448"/>
              <a:gd name="connsiteY72" fmla="*/ 274808 h 304800"/>
              <a:gd name="connsiteX73" fmla="*/ 457688 w 536448"/>
              <a:gd name="connsiteY73" fmla="*/ 261396 h 304800"/>
              <a:gd name="connsiteX74" fmla="*/ 426598 w 536448"/>
              <a:gd name="connsiteY74" fmla="*/ 263835 h 304800"/>
              <a:gd name="connsiteX75" fmla="*/ 410139 w 536448"/>
              <a:gd name="connsiteY75" fmla="*/ 254691 h 304800"/>
              <a:gd name="connsiteX76" fmla="*/ 404043 w 536448"/>
              <a:gd name="connsiteY76" fmla="*/ 230916 h 304800"/>
              <a:gd name="connsiteX77" fmla="*/ 427818 w 536448"/>
              <a:gd name="connsiteY77" fmla="*/ 216896 h 304800"/>
              <a:gd name="connsiteX78" fmla="*/ 455859 w 536448"/>
              <a:gd name="connsiteY78" fmla="*/ 215067 h 304800"/>
              <a:gd name="connsiteX79" fmla="*/ 474147 w 536448"/>
              <a:gd name="connsiteY79" fmla="*/ 202875 h 304800"/>
              <a:gd name="connsiteX80" fmla="*/ 497922 w 536448"/>
              <a:gd name="connsiteY80" fmla="*/ 199827 h 304800"/>
              <a:gd name="connsiteX81" fmla="*/ 495483 w 536448"/>
              <a:gd name="connsiteY81" fmla="*/ 182758 h 304800"/>
              <a:gd name="connsiteX82" fmla="*/ 508894 w 536448"/>
              <a:gd name="connsiteY82" fmla="*/ 172395 h 304800"/>
              <a:gd name="connsiteX83" fmla="*/ 537546 w 536448"/>
              <a:gd name="connsiteY83" fmla="*/ 169347 h 304800"/>
              <a:gd name="connsiteX84" fmla="*/ 539374 w 536448"/>
              <a:gd name="connsiteY84" fmla="*/ 156545 h 304800"/>
              <a:gd name="connsiteX85" fmla="*/ 528402 w 536448"/>
              <a:gd name="connsiteY85" fmla="*/ 135819 h 304800"/>
              <a:gd name="connsiteX86" fmla="*/ 536326 w 536448"/>
              <a:gd name="connsiteY86" fmla="*/ 116312 h 304800"/>
              <a:gd name="connsiteX87" fmla="*/ 533888 w 536448"/>
              <a:gd name="connsiteY87" fmla="*/ 104729 h 304800"/>
              <a:gd name="connsiteX88" fmla="*/ 487558 w 536448"/>
              <a:gd name="connsiteY88" fmla="*/ 92537 h 304800"/>
              <a:gd name="connsiteX89" fmla="*/ 469880 w 536448"/>
              <a:gd name="connsiteY89" fmla="*/ 93147 h 304800"/>
              <a:gd name="connsiteX90" fmla="*/ 447934 w 536448"/>
              <a:gd name="connsiteY90" fmla="*/ 75468 h 304800"/>
              <a:gd name="connsiteX91" fmla="*/ 426598 w 536448"/>
              <a:gd name="connsiteY91" fmla="*/ 81564 h 304800"/>
              <a:gd name="connsiteX92" fmla="*/ 386365 w 536448"/>
              <a:gd name="connsiteY92" fmla="*/ 68153 h 304800"/>
              <a:gd name="connsiteX93" fmla="*/ 385146 w 536448"/>
              <a:gd name="connsiteY93" fmla="*/ 60838 h 304800"/>
              <a:gd name="connsiteX94" fmla="*/ 371734 w 536448"/>
              <a:gd name="connsiteY94" fmla="*/ 44379 h 304800"/>
              <a:gd name="connsiteX95" fmla="*/ 347350 w 536448"/>
              <a:gd name="connsiteY95" fmla="*/ 43160 h 304800"/>
              <a:gd name="connsiteX96" fmla="*/ 343083 w 536448"/>
              <a:gd name="connsiteY96" fmla="*/ 31577 h 304800"/>
              <a:gd name="connsiteX97" fmla="*/ 348570 w 536448"/>
              <a:gd name="connsiteY97" fmla="*/ 23652 h 304800"/>
              <a:gd name="connsiteX98" fmla="*/ 325405 w 536448"/>
              <a:gd name="connsiteY98" fmla="*/ 2926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536448" h="304800">
                <a:moveTo>
                  <a:pt x="325405" y="2926"/>
                </a:moveTo>
                <a:lnTo>
                  <a:pt x="296144" y="5974"/>
                </a:lnTo>
                <a:lnTo>
                  <a:pt x="287000" y="4145"/>
                </a:lnTo>
                <a:lnTo>
                  <a:pt x="280904" y="12680"/>
                </a:lnTo>
                <a:lnTo>
                  <a:pt x="269931" y="11460"/>
                </a:lnTo>
                <a:lnTo>
                  <a:pt x="269931" y="11460"/>
                </a:lnTo>
                <a:lnTo>
                  <a:pt x="244938" y="13289"/>
                </a:lnTo>
                <a:lnTo>
                  <a:pt x="237622" y="21824"/>
                </a:lnTo>
                <a:lnTo>
                  <a:pt x="238842" y="40721"/>
                </a:lnTo>
                <a:lnTo>
                  <a:pt x="226650" y="37064"/>
                </a:lnTo>
                <a:lnTo>
                  <a:pt x="200437" y="38892"/>
                </a:lnTo>
                <a:lnTo>
                  <a:pt x="191293" y="29748"/>
                </a:lnTo>
                <a:lnTo>
                  <a:pt x="181539" y="36454"/>
                </a:lnTo>
                <a:lnTo>
                  <a:pt x="169347" y="30968"/>
                </a:lnTo>
                <a:lnTo>
                  <a:pt x="146182" y="30358"/>
                </a:lnTo>
                <a:lnTo>
                  <a:pt x="112045" y="21214"/>
                </a:lnTo>
                <a:lnTo>
                  <a:pt x="81565" y="18166"/>
                </a:lnTo>
                <a:lnTo>
                  <a:pt x="59010" y="19385"/>
                </a:lnTo>
                <a:lnTo>
                  <a:pt x="44379" y="29139"/>
                </a:lnTo>
                <a:lnTo>
                  <a:pt x="30968" y="30968"/>
                </a:lnTo>
                <a:lnTo>
                  <a:pt x="49866" y="63276"/>
                </a:lnTo>
                <a:lnTo>
                  <a:pt x="48037" y="74249"/>
                </a:lnTo>
                <a:lnTo>
                  <a:pt x="34016" y="78516"/>
                </a:lnTo>
                <a:lnTo>
                  <a:pt x="10851" y="109606"/>
                </a:lnTo>
                <a:lnTo>
                  <a:pt x="20605" y="126675"/>
                </a:lnTo>
                <a:lnTo>
                  <a:pt x="13899" y="124236"/>
                </a:lnTo>
                <a:lnTo>
                  <a:pt x="7194" y="134600"/>
                </a:lnTo>
                <a:lnTo>
                  <a:pt x="2926" y="149840"/>
                </a:lnTo>
                <a:lnTo>
                  <a:pt x="20605" y="160203"/>
                </a:lnTo>
                <a:lnTo>
                  <a:pt x="24262" y="169956"/>
                </a:lnTo>
                <a:lnTo>
                  <a:pt x="35845" y="162032"/>
                </a:lnTo>
                <a:lnTo>
                  <a:pt x="55352" y="166299"/>
                </a:lnTo>
                <a:lnTo>
                  <a:pt x="74859" y="166299"/>
                </a:lnTo>
                <a:lnTo>
                  <a:pt x="89490" y="175443"/>
                </a:lnTo>
                <a:lnTo>
                  <a:pt x="99243" y="169956"/>
                </a:lnTo>
                <a:lnTo>
                  <a:pt x="121189" y="166299"/>
                </a:lnTo>
                <a:lnTo>
                  <a:pt x="127285" y="157155"/>
                </a:lnTo>
                <a:lnTo>
                  <a:pt x="140086" y="157155"/>
                </a:lnTo>
                <a:lnTo>
                  <a:pt x="146792" y="151668"/>
                </a:lnTo>
                <a:lnTo>
                  <a:pt x="166299" y="148011"/>
                </a:lnTo>
                <a:lnTo>
                  <a:pt x="190074" y="159593"/>
                </a:lnTo>
                <a:lnTo>
                  <a:pt x="202266" y="161422"/>
                </a:lnTo>
                <a:lnTo>
                  <a:pt x="217506" y="171176"/>
                </a:lnTo>
                <a:lnTo>
                  <a:pt x="217506" y="183977"/>
                </a:lnTo>
                <a:lnTo>
                  <a:pt x="229088" y="190683"/>
                </a:lnTo>
                <a:lnTo>
                  <a:pt x="235794" y="206532"/>
                </a:lnTo>
                <a:lnTo>
                  <a:pt x="247986" y="215676"/>
                </a:lnTo>
                <a:lnTo>
                  <a:pt x="246766" y="221772"/>
                </a:lnTo>
                <a:lnTo>
                  <a:pt x="252862" y="225430"/>
                </a:lnTo>
                <a:lnTo>
                  <a:pt x="245547" y="228478"/>
                </a:lnTo>
                <a:lnTo>
                  <a:pt x="227259" y="227259"/>
                </a:lnTo>
                <a:lnTo>
                  <a:pt x="223602" y="221772"/>
                </a:lnTo>
                <a:lnTo>
                  <a:pt x="217506" y="224820"/>
                </a:lnTo>
                <a:lnTo>
                  <a:pt x="220554" y="231526"/>
                </a:lnTo>
                <a:lnTo>
                  <a:pt x="213848" y="243718"/>
                </a:lnTo>
                <a:lnTo>
                  <a:pt x="210800" y="256520"/>
                </a:lnTo>
                <a:lnTo>
                  <a:pt x="203485" y="260787"/>
                </a:lnTo>
                <a:lnTo>
                  <a:pt x="218115" y="267492"/>
                </a:lnTo>
                <a:lnTo>
                  <a:pt x="231526" y="261396"/>
                </a:lnTo>
                <a:lnTo>
                  <a:pt x="246157" y="268102"/>
                </a:lnTo>
                <a:lnTo>
                  <a:pt x="266274" y="240060"/>
                </a:lnTo>
                <a:lnTo>
                  <a:pt x="274198" y="219334"/>
                </a:lnTo>
                <a:lnTo>
                  <a:pt x="301630" y="214457"/>
                </a:lnTo>
                <a:lnTo>
                  <a:pt x="305898" y="229088"/>
                </a:lnTo>
                <a:lnTo>
                  <a:pt x="354666" y="238232"/>
                </a:lnTo>
                <a:lnTo>
                  <a:pt x="365029" y="246766"/>
                </a:lnTo>
                <a:lnTo>
                  <a:pt x="337597" y="259568"/>
                </a:lnTo>
                <a:lnTo>
                  <a:pt x="333330" y="266883"/>
                </a:lnTo>
                <a:lnTo>
                  <a:pt x="368686" y="277856"/>
                </a:lnTo>
                <a:lnTo>
                  <a:pt x="365029" y="295534"/>
                </a:lnTo>
                <a:lnTo>
                  <a:pt x="383317" y="303459"/>
                </a:lnTo>
                <a:lnTo>
                  <a:pt x="421722" y="281513"/>
                </a:lnTo>
                <a:lnTo>
                  <a:pt x="454030" y="274808"/>
                </a:lnTo>
                <a:lnTo>
                  <a:pt x="457688" y="261396"/>
                </a:lnTo>
                <a:lnTo>
                  <a:pt x="426598" y="263835"/>
                </a:lnTo>
                <a:lnTo>
                  <a:pt x="410139" y="254691"/>
                </a:lnTo>
                <a:lnTo>
                  <a:pt x="404043" y="230916"/>
                </a:lnTo>
                <a:lnTo>
                  <a:pt x="427818" y="216896"/>
                </a:lnTo>
                <a:lnTo>
                  <a:pt x="455859" y="215067"/>
                </a:lnTo>
                <a:lnTo>
                  <a:pt x="474147" y="202875"/>
                </a:lnTo>
                <a:lnTo>
                  <a:pt x="497922" y="199827"/>
                </a:lnTo>
                <a:lnTo>
                  <a:pt x="495483" y="182758"/>
                </a:lnTo>
                <a:lnTo>
                  <a:pt x="508894" y="172395"/>
                </a:lnTo>
                <a:lnTo>
                  <a:pt x="537546" y="169347"/>
                </a:lnTo>
                <a:lnTo>
                  <a:pt x="539374" y="156545"/>
                </a:lnTo>
                <a:lnTo>
                  <a:pt x="528402" y="135819"/>
                </a:lnTo>
                <a:lnTo>
                  <a:pt x="536326" y="116312"/>
                </a:lnTo>
                <a:lnTo>
                  <a:pt x="533888" y="104729"/>
                </a:lnTo>
                <a:lnTo>
                  <a:pt x="487558" y="92537"/>
                </a:lnTo>
                <a:lnTo>
                  <a:pt x="469880" y="93147"/>
                </a:lnTo>
                <a:lnTo>
                  <a:pt x="447934" y="75468"/>
                </a:lnTo>
                <a:lnTo>
                  <a:pt x="426598" y="81564"/>
                </a:lnTo>
                <a:lnTo>
                  <a:pt x="386365" y="68153"/>
                </a:lnTo>
                <a:lnTo>
                  <a:pt x="385146" y="60838"/>
                </a:lnTo>
                <a:lnTo>
                  <a:pt x="371734" y="44379"/>
                </a:lnTo>
                <a:lnTo>
                  <a:pt x="347350" y="43160"/>
                </a:lnTo>
                <a:lnTo>
                  <a:pt x="343083" y="31577"/>
                </a:lnTo>
                <a:lnTo>
                  <a:pt x="348570" y="23652"/>
                </a:lnTo>
                <a:lnTo>
                  <a:pt x="325405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5" name="자유형: 도형 164">
            <a:extLst>
              <a:ext uri="{FF2B5EF4-FFF2-40B4-BE49-F238E27FC236}">
                <a16:creationId xmlns:a16="http://schemas.microsoft.com/office/drawing/2014/main" id="{C8CBDB23-D23C-48AB-949A-C9E4896687EA}"/>
              </a:ext>
            </a:extLst>
          </p:cNvPr>
          <p:cNvSpPr/>
          <p:nvPr/>
        </p:nvSpPr>
        <p:spPr>
          <a:xfrm>
            <a:off x="4840235" y="5210847"/>
            <a:ext cx="146607" cy="162315"/>
          </a:xfrm>
          <a:custGeom>
            <a:avLst/>
            <a:gdLst>
              <a:gd name="connsiteX0" fmla="*/ 169347 w 170688"/>
              <a:gd name="connsiteY0" fmla="*/ 144963 h 188976"/>
              <a:gd name="connsiteX1" fmla="*/ 156545 w 170688"/>
              <a:gd name="connsiteY1" fmla="*/ 122408 h 188976"/>
              <a:gd name="connsiteX2" fmla="*/ 168128 w 170688"/>
              <a:gd name="connsiteY2" fmla="*/ 104120 h 188976"/>
              <a:gd name="connsiteX3" fmla="*/ 144963 w 170688"/>
              <a:gd name="connsiteY3" fmla="*/ 77907 h 188976"/>
              <a:gd name="connsiteX4" fmla="*/ 115702 w 170688"/>
              <a:gd name="connsiteY4" fmla="*/ 56571 h 188976"/>
              <a:gd name="connsiteX5" fmla="*/ 77907 w 170688"/>
              <a:gd name="connsiteY5" fmla="*/ 31577 h 188976"/>
              <a:gd name="connsiteX6" fmla="*/ 66324 w 170688"/>
              <a:gd name="connsiteY6" fmla="*/ 32796 h 188976"/>
              <a:gd name="connsiteX7" fmla="*/ 28529 w 170688"/>
              <a:gd name="connsiteY7" fmla="*/ 2926 h 188976"/>
              <a:gd name="connsiteX8" fmla="*/ 7803 w 170688"/>
              <a:gd name="connsiteY8" fmla="*/ 7193 h 188976"/>
              <a:gd name="connsiteX9" fmla="*/ 4755 w 170688"/>
              <a:gd name="connsiteY9" fmla="*/ 38283 h 188976"/>
              <a:gd name="connsiteX10" fmla="*/ 2926 w 170688"/>
              <a:gd name="connsiteY10" fmla="*/ 77907 h 188976"/>
              <a:gd name="connsiteX11" fmla="*/ 9632 w 170688"/>
              <a:gd name="connsiteY11" fmla="*/ 116312 h 188976"/>
              <a:gd name="connsiteX12" fmla="*/ 4145 w 170688"/>
              <a:gd name="connsiteY12" fmla="*/ 124846 h 188976"/>
              <a:gd name="connsiteX13" fmla="*/ 6584 w 170688"/>
              <a:gd name="connsiteY13" fmla="*/ 150449 h 188976"/>
              <a:gd name="connsiteX14" fmla="*/ 30358 w 170688"/>
              <a:gd name="connsiteY14" fmla="*/ 171785 h 188976"/>
              <a:gd name="connsiteX15" fmla="*/ 52304 w 170688"/>
              <a:gd name="connsiteY15" fmla="*/ 170566 h 188976"/>
              <a:gd name="connsiteX16" fmla="*/ 85222 w 170688"/>
              <a:gd name="connsiteY16" fmla="*/ 187025 h 188976"/>
              <a:gd name="connsiteX17" fmla="*/ 101681 w 170688"/>
              <a:gd name="connsiteY17" fmla="*/ 183368 h 188976"/>
              <a:gd name="connsiteX18" fmla="*/ 127284 w 170688"/>
              <a:gd name="connsiteY18" fmla="*/ 190683 h 188976"/>
              <a:gd name="connsiteX19" fmla="*/ 159593 w 170688"/>
              <a:gd name="connsiteY19" fmla="*/ 169347 h 188976"/>
              <a:gd name="connsiteX20" fmla="*/ 169347 w 170688"/>
              <a:gd name="connsiteY20" fmla="*/ 144963 h 188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0688" h="188976">
                <a:moveTo>
                  <a:pt x="169347" y="144963"/>
                </a:moveTo>
                <a:lnTo>
                  <a:pt x="156545" y="122408"/>
                </a:lnTo>
                <a:lnTo>
                  <a:pt x="168128" y="104120"/>
                </a:lnTo>
                <a:lnTo>
                  <a:pt x="144963" y="77907"/>
                </a:lnTo>
                <a:lnTo>
                  <a:pt x="115702" y="56571"/>
                </a:lnTo>
                <a:lnTo>
                  <a:pt x="77907" y="31577"/>
                </a:lnTo>
                <a:lnTo>
                  <a:pt x="66324" y="32796"/>
                </a:lnTo>
                <a:lnTo>
                  <a:pt x="28529" y="2926"/>
                </a:lnTo>
                <a:lnTo>
                  <a:pt x="7803" y="7193"/>
                </a:lnTo>
                <a:lnTo>
                  <a:pt x="4755" y="38283"/>
                </a:lnTo>
                <a:lnTo>
                  <a:pt x="2926" y="77907"/>
                </a:lnTo>
                <a:lnTo>
                  <a:pt x="9632" y="116312"/>
                </a:lnTo>
                <a:lnTo>
                  <a:pt x="4145" y="124846"/>
                </a:lnTo>
                <a:lnTo>
                  <a:pt x="6584" y="150449"/>
                </a:lnTo>
                <a:lnTo>
                  <a:pt x="30358" y="171785"/>
                </a:lnTo>
                <a:lnTo>
                  <a:pt x="52304" y="170566"/>
                </a:lnTo>
                <a:lnTo>
                  <a:pt x="85222" y="187025"/>
                </a:lnTo>
                <a:lnTo>
                  <a:pt x="101681" y="183368"/>
                </a:lnTo>
                <a:lnTo>
                  <a:pt x="127284" y="190683"/>
                </a:lnTo>
                <a:lnTo>
                  <a:pt x="159593" y="169347"/>
                </a:lnTo>
                <a:lnTo>
                  <a:pt x="169347" y="14496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6" name="자유형: 도형 165">
            <a:extLst>
              <a:ext uri="{FF2B5EF4-FFF2-40B4-BE49-F238E27FC236}">
                <a16:creationId xmlns:a16="http://schemas.microsoft.com/office/drawing/2014/main" id="{24B4F5C0-E8AE-4A51-A97A-BC9DF7898A88}"/>
              </a:ext>
            </a:extLst>
          </p:cNvPr>
          <p:cNvSpPr/>
          <p:nvPr/>
        </p:nvSpPr>
        <p:spPr>
          <a:xfrm>
            <a:off x="1868817" y="1904327"/>
            <a:ext cx="2837900" cy="1675512"/>
          </a:xfrm>
          <a:custGeom>
            <a:avLst/>
            <a:gdLst>
              <a:gd name="connsiteX0" fmla="*/ 118750 w 3304032"/>
              <a:gd name="connsiteY0" fmla="*/ 1944502 h 1950720"/>
              <a:gd name="connsiteX1" fmla="*/ 130942 w 3304032"/>
              <a:gd name="connsiteY1" fmla="*/ 1939016 h 1950720"/>
              <a:gd name="connsiteX2" fmla="*/ 146182 w 3304032"/>
              <a:gd name="connsiteY2" fmla="*/ 1930481 h 1950720"/>
              <a:gd name="connsiteX3" fmla="*/ 147401 w 3304032"/>
              <a:gd name="connsiteY3" fmla="*/ 1928043 h 1950720"/>
              <a:gd name="connsiteX4" fmla="*/ 141915 w 3304032"/>
              <a:gd name="connsiteY4" fmla="*/ 1914632 h 1950720"/>
              <a:gd name="connsiteX5" fmla="*/ 137648 w 3304032"/>
              <a:gd name="connsiteY5" fmla="*/ 1909755 h 1950720"/>
              <a:gd name="connsiteX6" fmla="*/ 132771 w 3304032"/>
              <a:gd name="connsiteY6" fmla="*/ 1906097 h 1950720"/>
              <a:gd name="connsiteX7" fmla="*/ 121188 w 3304032"/>
              <a:gd name="connsiteY7" fmla="*/ 1899392 h 1950720"/>
              <a:gd name="connsiteX8" fmla="*/ 118750 w 3304032"/>
              <a:gd name="connsiteY8" fmla="*/ 1898782 h 1950720"/>
              <a:gd name="connsiteX9" fmla="*/ 116312 w 3304032"/>
              <a:gd name="connsiteY9" fmla="*/ 1902440 h 1950720"/>
              <a:gd name="connsiteX10" fmla="*/ 116312 w 3304032"/>
              <a:gd name="connsiteY10" fmla="*/ 1910365 h 1950720"/>
              <a:gd name="connsiteX11" fmla="*/ 108996 w 3304032"/>
              <a:gd name="connsiteY11" fmla="*/ 1916461 h 1950720"/>
              <a:gd name="connsiteX12" fmla="*/ 106558 w 3304032"/>
              <a:gd name="connsiteY12" fmla="*/ 1920728 h 1950720"/>
              <a:gd name="connsiteX13" fmla="*/ 108996 w 3304032"/>
              <a:gd name="connsiteY13" fmla="*/ 1934749 h 1950720"/>
              <a:gd name="connsiteX14" fmla="*/ 105339 w 3304032"/>
              <a:gd name="connsiteY14" fmla="*/ 1945721 h 1950720"/>
              <a:gd name="connsiteX15" fmla="*/ 112654 w 3304032"/>
              <a:gd name="connsiteY15" fmla="*/ 1951208 h 1950720"/>
              <a:gd name="connsiteX16" fmla="*/ 118750 w 3304032"/>
              <a:gd name="connsiteY16" fmla="*/ 1944502 h 1950720"/>
              <a:gd name="connsiteX17" fmla="*/ 115092 w 3304032"/>
              <a:gd name="connsiteY17" fmla="*/ 1884152 h 1950720"/>
              <a:gd name="connsiteX18" fmla="*/ 118750 w 3304032"/>
              <a:gd name="connsiteY18" fmla="*/ 1879885 h 1950720"/>
              <a:gd name="connsiteX19" fmla="*/ 111435 w 3304032"/>
              <a:gd name="connsiteY19" fmla="*/ 1873789 h 1950720"/>
              <a:gd name="connsiteX20" fmla="*/ 100462 w 3304032"/>
              <a:gd name="connsiteY20" fmla="*/ 1870131 h 1950720"/>
              <a:gd name="connsiteX21" fmla="*/ 96195 w 3304032"/>
              <a:gd name="connsiteY21" fmla="*/ 1873179 h 1950720"/>
              <a:gd name="connsiteX22" fmla="*/ 96195 w 3304032"/>
              <a:gd name="connsiteY22" fmla="*/ 1875617 h 1950720"/>
              <a:gd name="connsiteX23" fmla="*/ 99243 w 3304032"/>
              <a:gd name="connsiteY23" fmla="*/ 1878665 h 1950720"/>
              <a:gd name="connsiteX24" fmla="*/ 102900 w 3304032"/>
              <a:gd name="connsiteY24" fmla="*/ 1887200 h 1950720"/>
              <a:gd name="connsiteX25" fmla="*/ 115092 w 3304032"/>
              <a:gd name="connsiteY25" fmla="*/ 1884152 h 1950720"/>
              <a:gd name="connsiteX26" fmla="*/ 96804 w 3304032"/>
              <a:gd name="connsiteY26" fmla="*/ 1863425 h 1950720"/>
              <a:gd name="connsiteX27" fmla="*/ 80955 w 3304032"/>
              <a:gd name="connsiteY27" fmla="*/ 1862206 h 1950720"/>
              <a:gd name="connsiteX28" fmla="*/ 77297 w 3304032"/>
              <a:gd name="connsiteY28" fmla="*/ 1866473 h 1950720"/>
              <a:gd name="connsiteX29" fmla="*/ 94976 w 3304032"/>
              <a:gd name="connsiteY29" fmla="*/ 1867693 h 1950720"/>
              <a:gd name="connsiteX30" fmla="*/ 96804 w 3304032"/>
              <a:gd name="connsiteY30" fmla="*/ 1863425 h 1950720"/>
              <a:gd name="connsiteX31" fmla="*/ 68153 w 3304032"/>
              <a:gd name="connsiteY31" fmla="*/ 1857939 h 1950720"/>
              <a:gd name="connsiteX32" fmla="*/ 61448 w 3304032"/>
              <a:gd name="connsiteY32" fmla="*/ 1845137 h 1950720"/>
              <a:gd name="connsiteX33" fmla="*/ 59619 w 3304032"/>
              <a:gd name="connsiteY33" fmla="*/ 1842699 h 1950720"/>
              <a:gd name="connsiteX34" fmla="*/ 49256 w 3304032"/>
              <a:gd name="connsiteY34" fmla="*/ 1848185 h 1950720"/>
              <a:gd name="connsiteX35" fmla="*/ 49865 w 3304032"/>
              <a:gd name="connsiteY35" fmla="*/ 1849405 h 1950720"/>
              <a:gd name="connsiteX36" fmla="*/ 52304 w 3304032"/>
              <a:gd name="connsiteY36" fmla="*/ 1858549 h 1950720"/>
              <a:gd name="connsiteX37" fmla="*/ 63276 w 3304032"/>
              <a:gd name="connsiteY37" fmla="*/ 1859768 h 1950720"/>
              <a:gd name="connsiteX38" fmla="*/ 65715 w 3304032"/>
              <a:gd name="connsiteY38" fmla="*/ 1860377 h 1950720"/>
              <a:gd name="connsiteX39" fmla="*/ 68153 w 3304032"/>
              <a:gd name="connsiteY39" fmla="*/ 1857939 h 1950720"/>
              <a:gd name="connsiteX40" fmla="*/ 17556 w 3304032"/>
              <a:gd name="connsiteY40" fmla="*/ 1832336 h 1950720"/>
              <a:gd name="connsiteX41" fmla="*/ 19385 w 3304032"/>
              <a:gd name="connsiteY41" fmla="*/ 1823192 h 1950720"/>
              <a:gd name="connsiteX42" fmla="*/ 11460 w 3304032"/>
              <a:gd name="connsiteY42" fmla="*/ 1822582 h 1950720"/>
              <a:gd name="connsiteX43" fmla="*/ 5364 w 3304032"/>
              <a:gd name="connsiteY43" fmla="*/ 1826240 h 1950720"/>
              <a:gd name="connsiteX44" fmla="*/ 2926 w 3304032"/>
              <a:gd name="connsiteY44" fmla="*/ 1829288 h 1950720"/>
              <a:gd name="connsiteX45" fmla="*/ 12680 w 3304032"/>
              <a:gd name="connsiteY45" fmla="*/ 1835993 h 1950720"/>
              <a:gd name="connsiteX46" fmla="*/ 17556 w 3304032"/>
              <a:gd name="connsiteY46" fmla="*/ 1832336 h 1950720"/>
              <a:gd name="connsiteX47" fmla="*/ 2529718 w 3304032"/>
              <a:gd name="connsiteY47" fmla="*/ 776509 h 1950720"/>
              <a:gd name="connsiteX48" fmla="*/ 2519965 w 3304032"/>
              <a:gd name="connsiteY48" fmla="*/ 776509 h 1950720"/>
              <a:gd name="connsiteX49" fmla="*/ 2512040 w 3304032"/>
              <a:gd name="connsiteY49" fmla="*/ 791139 h 1950720"/>
              <a:gd name="connsiteX50" fmla="*/ 2450470 w 3304032"/>
              <a:gd name="connsiteY50" fmla="*/ 791139 h 1950720"/>
              <a:gd name="connsiteX51" fmla="*/ 2348057 w 3304032"/>
              <a:gd name="connsiteY51" fmla="*/ 791139 h 1950720"/>
              <a:gd name="connsiteX52" fmla="*/ 2246254 w 3304032"/>
              <a:gd name="connsiteY52" fmla="*/ 791139 h 1950720"/>
              <a:gd name="connsiteX53" fmla="*/ 2156033 w 3304032"/>
              <a:gd name="connsiteY53" fmla="*/ 791139 h 1950720"/>
              <a:gd name="connsiteX54" fmla="*/ 2066422 w 3304032"/>
              <a:gd name="connsiteY54" fmla="*/ 791139 h 1950720"/>
              <a:gd name="connsiteX55" fmla="*/ 1978030 w 3304032"/>
              <a:gd name="connsiteY55" fmla="*/ 791139 h 1950720"/>
              <a:gd name="connsiteX56" fmla="*/ 1886590 w 3304032"/>
              <a:gd name="connsiteY56" fmla="*/ 791139 h 1950720"/>
              <a:gd name="connsiteX57" fmla="*/ 1857329 w 3304032"/>
              <a:gd name="connsiteY57" fmla="*/ 791139 h 1950720"/>
              <a:gd name="connsiteX58" fmla="*/ 1768328 w 3304032"/>
              <a:gd name="connsiteY58" fmla="*/ 791139 h 1950720"/>
              <a:gd name="connsiteX59" fmla="*/ 1683593 w 3304032"/>
              <a:gd name="connsiteY59" fmla="*/ 791139 h 1950720"/>
              <a:gd name="connsiteX60" fmla="*/ 1673840 w 3304032"/>
              <a:gd name="connsiteY60" fmla="*/ 822229 h 1950720"/>
              <a:gd name="connsiteX61" fmla="*/ 1659209 w 3304032"/>
              <a:gd name="connsiteY61" fmla="*/ 853318 h 1950720"/>
              <a:gd name="connsiteX62" fmla="*/ 1645189 w 3304032"/>
              <a:gd name="connsiteY62" fmla="*/ 863072 h 1950720"/>
              <a:gd name="connsiteX63" fmla="*/ 1651894 w 3304032"/>
              <a:gd name="connsiteY63" fmla="*/ 827105 h 1950720"/>
              <a:gd name="connsiteX64" fmla="*/ 1616537 w 3304032"/>
              <a:gd name="connsiteY64" fmla="*/ 814304 h 1950720"/>
              <a:gd name="connsiteX65" fmla="*/ 1608003 w 3304032"/>
              <a:gd name="connsiteY65" fmla="*/ 821619 h 1950720"/>
              <a:gd name="connsiteX66" fmla="*/ 1605565 w 3304032"/>
              <a:gd name="connsiteY66" fmla="*/ 839297 h 1950720"/>
              <a:gd name="connsiteX67" fmla="*/ 1594592 w 3304032"/>
              <a:gd name="connsiteY67" fmla="*/ 872216 h 1950720"/>
              <a:gd name="connsiteX68" fmla="*/ 1568989 w 3304032"/>
              <a:gd name="connsiteY68" fmla="*/ 922813 h 1950720"/>
              <a:gd name="connsiteX69" fmla="*/ 1544605 w 3304032"/>
              <a:gd name="connsiteY69" fmla="*/ 956950 h 1950720"/>
              <a:gd name="connsiteX70" fmla="*/ 1520221 w 3304032"/>
              <a:gd name="connsiteY70" fmla="*/ 991088 h 1950720"/>
              <a:gd name="connsiteX71" fmla="*/ 1487302 w 3304032"/>
              <a:gd name="connsiteY71" fmla="*/ 1026445 h 1950720"/>
              <a:gd name="connsiteX72" fmla="*/ 1480597 w 3304032"/>
              <a:gd name="connsiteY72" fmla="*/ 1055096 h 1950720"/>
              <a:gd name="connsiteX73" fmla="*/ 1463528 w 3304032"/>
              <a:gd name="connsiteY73" fmla="*/ 1087405 h 1950720"/>
              <a:gd name="connsiteX74" fmla="*/ 1439753 w 3304032"/>
              <a:gd name="connsiteY74" fmla="*/ 1119104 h 1950720"/>
              <a:gd name="connsiteX75" fmla="*/ 1445849 w 3304032"/>
              <a:gd name="connsiteY75" fmla="*/ 1139830 h 1950720"/>
              <a:gd name="connsiteX76" fmla="*/ 1434267 w 3304032"/>
              <a:gd name="connsiteY76" fmla="*/ 1171529 h 1950720"/>
              <a:gd name="connsiteX77" fmla="*/ 1443411 w 3304032"/>
              <a:gd name="connsiteY77" fmla="*/ 1204448 h 1950720"/>
              <a:gd name="connsiteX78" fmla="*/ 1451336 w 3304032"/>
              <a:gd name="connsiteY78" fmla="*/ 1217859 h 1950720"/>
              <a:gd name="connsiteX79" fmla="*/ 1446459 w 3304032"/>
              <a:gd name="connsiteY79" fmla="*/ 1227003 h 1950720"/>
              <a:gd name="connsiteX80" fmla="*/ 1448897 w 3304032"/>
              <a:gd name="connsiteY80" fmla="*/ 1281867 h 1950720"/>
              <a:gd name="connsiteX81" fmla="*/ 1464137 w 3304032"/>
              <a:gd name="connsiteY81" fmla="*/ 1321491 h 1950720"/>
              <a:gd name="connsiteX82" fmla="*/ 1459261 w 3304032"/>
              <a:gd name="connsiteY82" fmla="*/ 1342827 h 1950720"/>
              <a:gd name="connsiteX83" fmla="*/ 1465357 w 3304032"/>
              <a:gd name="connsiteY83" fmla="*/ 1348923 h 1950720"/>
              <a:gd name="connsiteX84" fmla="*/ 1493398 w 3304032"/>
              <a:gd name="connsiteY84" fmla="*/ 1353190 h 1950720"/>
              <a:gd name="connsiteX85" fmla="*/ 1501323 w 3304032"/>
              <a:gd name="connsiteY85" fmla="*/ 1363553 h 1950720"/>
              <a:gd name="connsiteX86" fmla="*/ 1518392 w 3304032"/>
              <a:gd name="connsiteY86" fmla="*/ 1365382 h 1950720"/>
              <a:gd name="connsiteX87" fmla="*/ 1517782 w 3304032"/>
              <a:gd name="connsiteY87" fmla="*/ 1376965 h 1950720"/>
              <a:gd name="connsiteX88" fmla="*/ 1531193 w 3304032"/>
              <a:gd name="connsiteY88" fmla="*/ 1381232 h 1950720"/>
              <a:gd name="connsiteX89" fmla="*/ 1543995 w 3304032"/>
              <a:gd name="connsiteY89" fmla="*/ 1403787 h 1950720"/>
              <a:gd name="connsiteX90" fmla="*/ 1542166 w 3304032"/>
              <a:gd name="connsiteY90" fmla="*/ 1423294 h 1950720"/>
              <a:gd name="connsiteX91" fmla="*/ 1580571 w 3304032"/>
              <a:gd name="connsiteY91" fmla="*/ 1420246 h 1950720"/>
              <a:gd name="connsiteX92" fmla="*/ 1623243 w 3304032"/>
              <a:gd name="connsiteY92" fmla="*/ 1415979 h 1950720"/>
              <a:gd name="connsiteX93" fmla="*/ 1617147 w 3304032"/>
              <a:gd name="connsiteY93" fmla="*/ 1423904 h 1950720"/>
              <a:gd name="connsiteX94" fmla="*/ 1660429 w 3304032"/>
              <a:gd name="connsiteY94" fmla="*/ 1442801 h 1950720"/>
              <a:gd name="connsiteX95" fmla="*/ 1725656 w 3304032"/>
              <a:gd name="connsiteY95" fmla="*/ 1469624 h 1950720"/>
              <a:gd name="connsiteX96" fmla="*/ 1790883 w 3304032"/>
              <a:gd name="connsiteY96" fmla="*/ 1469624 h 1950720"/>
              <a:gd name="connsiteX97" fmla="*/ 1817096 w 3304032"/>
              <a:gd name="connsiteY97" fmla="*/ 1469624 h 1950720"/>
              <a:gd name="connsiteX98" fmla="*/ 1821973 w 3304032"/>
              <a:gd name="connsiteY98" fmla="*/ 1453774 h 1950720"/>
              <a:gd name="connsiteX99" fmla="*/ 1878665 w 3304032"/>
              <a:gd name="connsiteY99" fmla="*/ 1453774 h 1950720"/>
              <a:gd name="connsiteX100" fmla="*/ 1886590 w 3304032"/>
              <a:gd name="connsiteY100" fmla="*/ 1467185 h 1950720"/>
              <a:gd name="connsiteX101" fmla="*/ 1899392 w 3304032"/>
              <a:gd name="connsiteY101" fmla="*/ 1479377 h 1950720"/>
              <a:gd name="connsiteX102" fmla="*/ 1914022 w 3304032"/>
              <a:gd name="connsiteY102" fmla="*/ 1496446 h 1950720"/>
              <a:gd name="connsiteX103" fmla="*/ 1918899 w 3304032"/>
              <a:gd name="connsiteY103" fmla="*/ 1516563 h 1950720"/>
              <a:gd name="connsiteX104" fmla="*/ 1921337 w 3304032"/>
              <a:gd name="connsiteY104" fmla="*/ 1537899 h 1950720"/>
              <a:gd name="connsiteX105" fmla="*/ 1934749 w 3304032"/>
              <a:gd name="connsiteY105" fmla="*/ 1549481 h 1950720"/>
              <a:gd name="connsiteX106" fmla="*/ 1959133 w 3304032"/>
              <a:gd name="connsiteY106" fmla="*/ 1561064 h 1950720"/>
              <a:gd name="connsiteX107" fmla="*/ 1988393 w 3304032"/>
              <a:gd name="connsiteY107" fmla="*/ 1530584 h 1950720"/>
              <a:gd name="connsiteX108" fmla="*/ 2015216 w 3304032"/>
              <a:gd name="connsiteY108" fmla="*/ 1529974 h 1950720"/>
              <a:gd name="connsiteX109" fmla="*/ 2034113 w 3304032"/>
              <a:gd name="connsiteY109" fmla="*/ 1545214 h 1950720"/>
              <a:gd name="connsiteX110" fmla="*/ 2043867 w 3304032"/>
              <a:gd name="connsiteY110" fmla="*/ 1572037 h 1950720"/>
              <a:gd name="connsiteX111" fmla="*/ 2049963 w 3304032"/>
              <a:gd name="connsiteY111" fmla="*/ 1594592 h 1950720"/>
              <a:gd name="connsiteX112" fmla="*/ 2064593 w 3304032"/>
              <a:gd name="connsiteY112" fmla="*/ 1616537 h 1950720"/>
              <a:gd name="connsiteX113" fmla="*/ 2065813 w 3304032"/>
              <a:gd name="connsiteY113" fmla="*/ 1643969 h 1950720"/>
              <a:gd name="connsiteX114" fmla="*/ 2070689 w 3304032"/>
              <a:gd name="connsiteY114" fmla="*/ 1662257 h 1950720"/>
              <a:gd name="connsiteX115" fmla="*/ 2094464 w 3304032"/>
              <a:gd name="connsiteY115" fmla="*/ 1674449 h 1950720"/>
              <a:gd name="connsiteX116" fmla="*/ 2116409 w 3304032"/>
              <a:gd name="connsiteY116" fmla="*/ 1682984 h 1950720"/>
              <a:gd name="connsiteX117" fmla="*/ 2129211 w 3304032"/>
              <a:gd name="connsiteY117" fmla="*/ 1681765 h 1950720"/>
              <a:gd name="connsiteX118" fmla="*/ 2125553 w 3304032"/>
              <a:gd name="connsiteY118" fmla="*/ 1668353 h 1950720"/>
              <a:gd name="connsiteX119" fmla="*/ 2127992 w 3304032"/>
              <a:gd name="connsiteY119" fmla="*/ 1649456 h 1950720"/>
              <a:gd name="connsiteX120" fmla="*/ 2134088 w 3304032"/>
              <a:gd name="connsiteY120" fmla="*/ 1622633 h 1950720"/>
              <a:gd name="connsiteX121" fmla="*/ 2145670 w 3304032"/>
              <a:gd name="connsiteY121" fmla="*/ 1605565 h 1950720"/>
              <a:gd name="connsiteX122" fmla="*/ 2168225 w 3304032"/>
              <a:gd name="connsiteY122" fmla="*/ 1586667 h 1950720"/>
              <a:gd name="connsiteX123" fmla="*/ 2204801 w 3304032"/>
              <a:gd name="connsiteY123" fmla="*/ 1570208 h 1950720"/>
              <a:gd name="connsiteX124" fmla="*/ 2241987 w 3304032"/>
              <a:gd name="connsiteY124" fmla="*/ 1541557 h 1950720"/>
              <a:gd name="connsiteX125" fmla="*/ 2271857 w 3304032"/>
              <a:gd name="connsiteY125" fmla="*/ 1532413 h 1950720"/>
              <a:gd name="connsiteX126" fmla="*/ 2293193 w 3304032"/>
              <a:gd name="connsiteY126" fmla="*/ 1529974 h 1950720"/>
              <a:gd name="connsiteX127" fmla="*/ 2314529 w 3304032"/>
              <a:gd name="connsiteY127" fmla="*/ 1538509 h 1950720"/>
              <a:gd name="connsiteX128" fmla="*/ 2344400 w 3304032"/>
              <a:gd name="connsiteY128" fmla="*/ 1533632 h 1950720"/>
              <a:gd name="connsiteX129" fmla="*/ 2364517 w 3304032"/>
              <a:gd name="connsiteY129" fmla="*/ 1554358 h 1950720"/>
              <a:gd name="connsiteX130" fmla="*/ 2387681 w 3304032"/>
              <a:gd name="connsiteY130" fmla="*/ 1555577 h 1950720"/>
              <a:gd name="connsiteX131" fmla="*/ 2402312 w 3304032"/>
              <a:gd name="connsiteY131" fmla="*/ 1548262 h 1950720"/>
              <a:gd name="connsiteX132" fmla="*/ 2412675 w 3304032"/>
              <a:gd name="connsiteY132" fmla="*/ 1553749 h 1950720"/>
              <a:gd name="connsiteX133" fmla="*/ 2420600 w 3304032"/>
              <a:gd name="connsiteY133" fmla="*/ 1548872 h 1950720"/>
              <a:gd name="connsiteX134" fmla="*/ 2415113 w 3304032"/>
              <a:gd name="connsiteY134" fmla="*/ 1540947 h 1950720"/>
              <a:gd name="connsiteX135" fmla="*/ 2419381 w 3304032"/>
              <a:gd name="connsiteY135" fmla="*/ 1525707 h 1950720"/>
              <a:gd name="connsiteX136" fmla="*/ 2416333 w 3304032"/>
              <a:gd name="connsiteY136" fmla="*/ 1515344 h 1950720"/>
              <a:gd name="connsiteX137" fmla="*/ 2430963 w 3304032"/>
              <a:gd name="connsiteY137" fmla="*/ 1509248 h 1950720"/>
              <a:gd name="connsiteX138" fmla="*/ 2456566 w 3304032"/>
              <a:gd name="connsiteY138" fmla="*/ 1506809 h 1950720"/>
              <a:gd name="connsiteX139" fmla="*/ 2485217 w 3304032"/>
              <a:gd name="connsiteY139" fmla="*/ 1511077 h 1950720"/>
              <a:gd name="connsiteX140" fmla="*/ 2523013 w 3304032"/>
              <a:gd name="connsiteY140" fmla="*/ 1506200 h 1950720"/>
              <a:gd name="connsiteX141" fmla="*/ 2541300 w 3304032"/>
              <a:gd name="connsiteY141" fmla="*/ 1515344 h 1950720"/>
              <a:gd name="connsiteX142" fmla="*/ 2553492 w 3304032"/>
              <a:gd name="connsiteY142" fmla="*/ 1533632 h 1950720"/>
              <a:gd name="connsiteX143" fmla="*/ 2558979 w 3304032"/>
              <a:gd name="connsiteY143" fmla="*/ 1535461 h 1950720"/>
              <a:gd name="connsiteX144" fmla="*/ 2596164 w 3304032"/>
              <a:gd name="connsiteY144" fmla="*/ 1517782 h 1950720"/>
              <a:gd name="connsiteX145" fmla="*/ 2607747 w 3304032"/>
              <a:gd name="connsiteY145" fmla="*/ 1523878 h 1950720"/>
              <a:gd name="connsiteX146" fmla="*/ 2626035 w 3304032"/>
              <a:gd name="connsiteY146" fmla="*/ 1556187 h 1950720"/>
              <a:gd name="connsiteX147" fmla="*/ 2630912 w 3304032"/>
              <a:gd name="connsiteY147" fmla="*/ 1577523 h 1950720"/>
              <a:gd name="connsiteX148" fmla="*/ 2618720 w 3304032"/>
              <a:gd name="connsiteY148" fmla="*/ 1603126 h 1950720"/>
              <a:gd name="connsiteX149" fmla="*/ 2621158 w 3304032"/>
              <a:gd name="connsiteY149" fmla="*/ 1618366 h 1950720"/>
              <a:gd name="connsiteX150" fmla="*/ 2630912 w 3304032"/>
              <a:gd name="connsiteY150" fmla="*/ 1648237 h 1950720"/>
              <a:gd name="connsiteX151" fmla="*/ 2643104 w 3304032"/>
              <a:gd name="connsiteY151" fmla="*/ 1681765 h 1950720"/>
              <a:gd name="connsiteX152" fmla="*/ 2654076 w 3304032"/>
              <a:gd name="connsiteY152" fmla="*/ 1690299 h 1950720"/>
              <a:gd name="connsiteX153" fmla="*/ 2656515 w 3304032"/>
              <a:gd name="connsiteY153" fmla="*/ 1707368 h 1950720"/>
              <a:gd name="connsiteX154" fmla="*/ 2672364 w 3304032"/>
              <a:gd name="connsiteY154" fmla="*/ 1712245 h 1950720"/>
              <a:gd name="connsiteX155" fmla="*/ 2682728 w 3304032"/>
              <a:gd name="connsiteY155" fmla="*/ 1707368 h 1950720"/>
              <a:gd name="connsiteX156" fmla="*/ 2694920 w 3304032"/>
              <a:gd name="connsiteY156" fmla="*/ 1683593 h 1950720"/>
              <a:gd name="connsiteX157" fmla="*/ 2699187 w 3304032"/>
              <a:gd name="connsiteY157" fmla="*/ 1668353 h 1950720"/>
              <a:gd name="connsiteX158" fmla="*/ 2704674 w 3304032"/>
              <a:gd name="connsiteY158" fmla="*/ 1642141 h 1950720"/>
              <a:gd name="connsiteX159" fmla="*/ 2697358 w 3304032"/>
              <a:gd name="connsiteY159" fmla="*/ 1597030 h 1950720"/>
              <a:gd name="connsiteX160" fmla="*/ 2700406 w 3304032"/>
              <a:gd name="connsiteY160" fmla="*/ 1580571 h 1950720"/>
              <a:gd name="connsiteX161" fmla="*/ 2691262 w 3304032"/>
              <a:gd name="connsiteY161" fmla="*/ 1553139 h 1950720"/>
              <a:gd name="connsiteX162" fmla="*/ 2686995 w 3304032"/>
              <a:gd name="connsiteY162" fmla="*/ 1520221 h 1950720"/>
              <a:gd name="connsiteX163" fmla="*/ 2687604 w 3304032"/>
              <a:gd name="connsiteY163" fmla="*/ 1493398 h 1950720"/>
              <a:gd name="connsiteX164" fmla="*/ 2698578 w 3304032"/>
              <a:gd name="connsiteY164" fmla="*/ 1465966 h 1950720"/>
              <a:gd name="connsiteX165" fmla="*/ 2719914 w 3304032"/>
              <a:gd name="connsiteY165" fmla="*/ 1442801 h 1950720"/>
              <a:gd name="connsiteX166" fmla="*/ 2742468 w 3304032"/>
              <a:gd name="connsiteY166" fmla="*/ 1424513 h 1950720"/>
              <a:gd name="connsiteX167" fmla="*/ 2784531 w 3304032"/>
              <a:gd name="connsiteY167" fmla="*/ 1399520 h 1950720"/>
              <a:gd name="connsiteX168" fmla="*/ 2792456 w 3304032"/>
              <a:gd name="connsiteY168" fmla="*/ 1386109 h 1950720"/>
              <a:gd name="connsiteX169" fmla="*/ 2812572 w 3304032"/>
              <a:gd name="connsiteY169" fmla="*/ 1372088 h 1950720"/>
              <a:gd name="connsiteX170" fmla="*/ 2829642 w 3304032"/>
              <a:gd name="connsiteY170" fmla="*/ 1369649 h 1950720"/>
              <a:gd name="connsiteX171" fmla="*/ 2856464 w 3304032"/>
              <a:gd name="connsiteY171" fmla="*/ 1346485 h 1950720"/>
              <a:gd name="connsiteX172" fmla="*/ 2893040 w 3304032"/>
              <a:gd name="connsiteY172" fmla="*/ 1334902 h 1950720"/>
              <a:gd name="connsiteX173" fmla="*/ 2921082 w 3304032"/>
              <a:gd name="connsiteY173" fmla="*/ 1305641 h 1950720"/>
              <a:gd name="connsiteX174" fmla="*/ 2926568 w 3304032"/>
              <a:gd name="connsiteY174" fmla="*/ 1266017 h 1950720"/>
              <a:gd name="connsiteX175" fmla="*/ 2927178 w 3304032"/>
              <a:gd name="connsiteY175" fmla="*/ 1252606 h 1950720"/>
              <a:gd name="connsiteX176" fmla="*/ 2918643 w 3304032"/>
              <a:gd name="connsiteY176" fmla="*/ 1250168 h 1950720"/>
              <a:gd name="connsiteX177" fmla="*/ 2927787 w 3304032"/>
              <a:gd name="connsiteY177" fmla="*/ 1212373 h 1950720"/>
              <a:gd name="connsiteX178" fmla="*/ 2909499 w 3304032"/>
              <a:gd name="connsiteY178" fmla="*/ 1199571 h 1950720"/>
              <a:gd name="connsiteX179" fmla="*/ 2929006 w 3304032"/>
              <a:gd name="connsiteY179" fmla="*/ 1205667 h 1950720"/>
              <a:gd name="connsiteX180" fmla="*/ 2929006 w 3304032"/>
              <a:gd name="connsiteY180" fmla="*/ 1180673 h 1950720"/>
              <a:gd name="connsiteX181" fmla="*/ 2940588 w 3304032"/>
              <a:gd name="connsiteY181" fmla="*/ 1164214 h 1950720"/>
              <a:gd name="connsiteX182" fmla="*/ 2934492 w 3304032"/>
              <a:gd name="connsiteY182" fmla="*/ 1196523 h 1950720"/>
              <a:gd name="connsiteX183" fmla="*/ 2946684 w 3304032"/>
              <a:gd name="connsiteY183" fmla="*/ 1211763 h 1950720"/>
              <a:gd name="connsiteX184" fmla="*/ 2929006 w 3304032"/>
              <a:gd name="connsiteY184" fmla="*/ 1238585 h 1950720"/>
              <a:gd name="connsiteX185" fmla="*/ 2931444 w 3304032"/>
              <a:gd name="connsiteY185" fmla="*/ 1239805 h 1950720"/>
              <a:gd name="connsiteX186" fmla="*/ 2958267 w 3304032"/>
              <a:gd name="connsiteY186" fmla="*/ 1208715 h 1950720"/>
              <a:gd name="connsiteX187" fmla="*/ 2972898 w 3304032"/>
              <a:gd name="connsiteY187" fmla="*/ 1193475 h 1950720"/>
              <a:gd name="connsiteX188" fmla="*/ 2976555 w 3304032"/>
              <a:gd name="connsiteY188" fmla="*/ 1178235 h 1950720"/>
              <a:gd name="connsiteX189" fmla="*/ 2971068 w 3304032"/>
              <a:gd name="connsiteY189" fmla="*/ 1171529 h 1950720"/>
              <a:gd name="connsiteX190" fmla="*/ 2970459 w 3304032"/>
              <a:gd name="connsiteY190" fmla="*/ 1150193 h 1950720"/>
              <a:gd name="connsiteX191" fmla="*/ 2977774 w 3304032"/>
              <a:gd name="connsiteY191" fmla="*/ 1159947 h 1950720"/>
              <a:gd name="connsiteX192" fmla="*/ 2984480 w 3304032"/>
              <a:gd name="connsiteY192" fmla="*/ 1162385 h 1950720"/>
              <a:gd name="connsiteX193" fmla="*/ 2983870 w 3304032"/>
              <a:gd name="connsiteY193" fmla="*/ 1172139 h 1950720"/>
              <a:gd name="connsiteX194" fmla="*/ 3015570 w 3304032"/>
              <a:gd name="connsiteY194" fmla="*/ 1142269 h 1950720"/>
              <a:gd name="connsiteX195" fmla="*/ 3030810 w 3304032"/>
              <a:gd name="connsiteY195" fmla="*/ 1114837 h 1950720"/>
              <a:gd name="connsiteX196" fmla="*/ 3022275 w 3304032"/>
              <a:gd name="connsiteY196" fmla="*/ 1113008 h 1950720"/>
              <a:gd name="connsiteX197" fmla="*/ 3035076 w 3304032"/>
              <a:gd name="connsiteY197" fmla="*/ 1102035 h 1950720"/>
              <a:gd name="connsiteX198" fmla="*/ 3032638 w 3304032"/>
              <a:gd name="connsiteY198" fmla="*/ 1106912 h 1950720"/>
              <a:gd name="connsiteX199" fmla="*/ 3052755 w 3304032"/>
              <a:gd name="connsiteY199" fmla="*/ 1106912 h 1950720"/>
              <a:gd name="connsiteX200" fmla="*/ 3100304 w 3304032"/>
              <a:gd name="connsiteY200" fmla="*/ 1095329 h 1950720"/>
              <a:gd name="connsiteX201" fmla="*/ 3093598 w 3304032"/>
              <a:gd name="connsiteY201" fmla="*/ 1088014 h 1950720"/>
              <a:gd name="connsiteX202" fmla="*/ 3045440 w 3304032"/>
              <a:gd name="connsiteY202" fmla="*/ 1095329 h 1950720"/>
              <a:gd name="connsiteX203" fmla="*/ 3074700 w 3304032"/>
              <a:gd name="connsiteY203" fmla="*/ 1084357 h 1950720"/>
              <a:gd name="connsiteX204" fmla="*/ 3093598 w 3304032"/>
              <a:gd name="connsiteY204" fmla="*/ 1082528 h 1950720"/>
              <a:gd name="connsiteX205" fmla="*/ 3108228 w 3304032"/>
              <a:gd name="connsiteY205" fmla="*/ 1080699 h 1950720"/>
              <a:gd name="connsiteX206" fmla="*/ 3133222 w 3304032"/>
              <a:gd name="connsiteY206" fmla="*/ 1073993 h 1950720"/>
              <a:gd name="connsiteX207" fmla="*/ 3147852 w 3304032"/>
              <a:gd name="connsiteY207" fmla="*/ 1074603 h 1950720"/>
              <a:gd name="connsiteX208" fmla="*/ 3171018 w 3304032"/>
              <a:gd name="connsiteY208" fmla="*/ 1068507 h 1950720"/>
              <a:gd name="connsiteX209" fmla="*/ 3177114 w 3304032"/>
              <a:gd name="connsiteY209" fmla="*/ 1058144 h 1950720"/>
              <a:gd name="connsiteX210" fmla="*/ 3170408 w 3304032"/>
              <a:gd name="connsiteY210" fmla="*/ 1049609 h 1950720"/>
              <a:gd name="connsiteX211" fmla="*/ 3169188 w 3304032"/>
              <a:gd name="connsiteY211" fmla="*/ 1063021 h 1950720"/>
              <a:gd name="connsiteX212" fmla="*/ 3156387 w 3304032"/>
              <a:gd name="connsiteY212" fmla="*/ 1062411 h 1950720"/>
              <a:gd name="connsiteX213" fmla="*/ 3152730 w 3304032"/>
              <a:gd name="connsiteY213" fmla="*/ 1042294 h 1950720"/>
              <a:gd name="connsiteX214" fmla="*/ 3159435 w 3304032"/>
              <a:gd name="connsiteY214" fmla="*/ 1022177 h 1950720"/>
              <a:gd name="connsiteX215" fmla="*/ 3167970 w 3304032"/>
              <a:gd name="connsiteY215" fmla="*/ 1014253 h 1950720"/>
              <a:gd name="connsiteX216" fmla="*/ 3191744 w 3304032"/>
              <a:gd name="connsiteY216" fmla="*/ 991697 h 1950720"/>
              <a:gd name="connsiteX217" fmla="*/ 3227710 w 3304032"/>
              <a:gd name="connsiteY217" fmla="*/ 980725 h 1950720"/>
              <a:gd name="connsiteX218" fmla="*/ 3264286 w 3304032"/>
              <a:gd name="connsiteY218" fmla="*/ 967923 h 1950720"/>
              <a:gd name="connsiteX219" fmla="*/ 3302691 w 3304032"/>
              <a:gd name="connsiteY219" fmla="*/ 949635 h 1950720"/>
              <a:gd name="connsiteX220" fmla="*/ 3301472 w 3304032"/>
              <a:gd name="connsiteY220" fmla="*/ 937443 h 1950720"/>
              <a:gd name="connsiteX221" fmla="*/ 3288670 w 3304032"/>
              <a:gd name="connsiteY221" fmla="*/ 916107 h 1950720"/>
              <a:gd name="connsiteX222" fmla="*/ 3305739 w 3304032"/>
              <a:gd name="connsiteY222" fmla="*/ 864291 h 1950720"/>
              <a:gd name="connsiteX223" fmla="*/ 3296595 w 3304032"/>
              <a:gd name="connsiteY223" fmla="*/ 853318 h 1950720"/>
              <a:gd name="connsiteX224" fmla="*/ 3274040 w 3304032"/>
              <a:gd name="connsiteY224" fmla="*/ 860024 h 1950720"/>
              <a:gd name="connsiteX225" fmla="*/ 3267334 w 3304032"/>
              <a:gd name="connsiteY225" fmla="*/ 849661 h 1950720"/>
              <a:gd name="connsiteX226" fmla="*/ 3233806 w 3304032"/>
              <a:gd name="connsiteY226" fmla="*/ 878312 h 1950720"/>
              <a:gd name="connsiteX227" fmla="*/ 3214299 w 3304032"/>
              <a:gd name="connsiteY227" fmla="*/ 908182 h 1950720"/>
              <a:gd name="connsiteX228" fmla="*/ 3197840 w 3304032"/>
              <a:gd name="connsiteY228" fmla="*/ 925251 h 1950720"/>
              <a:gd name="connsiteX229" fmla="*/ 3182600 w 3304032"/>
              <a:gd name="connsiteY229" fmla="*/ 930737 h 1950720"/>
              <a:gd name="connsiteX230" fmla="*/ 3172236 w 3304032"/>
              <a:gd name="connsiteY230" fmla="*/ 932566 h 1950720"/>
              <a:gd name="connsiteX231" fmla="*/ 3166140 w 3304032"/>
              <a:gd name="connsiteY231" fmla="*/ 942320 h 1950720"/>
              <a:gd name="connsiteX232" fmla="*/ 3109448 w 3304032"/>
              <a:gd name="connsiteY232" fmla="*/ 942320 h 1950720"/>
              <a:gd name="connsiteX233" fmla="*/ 3062508 w 3304032"/>
              <a:gd name="connsiteY233" fmla="*/ 942320 h 1950720"/>
              <a:gd name="connsiteX234" fmla="*/ 3046050 w 3304032"/>
              <a:gd name="connsiteY234" fmla="*/ 949635 h 1950720"/>
              <a:gd name="connsiteX235" fmla="*/ 3005206 w 3304032"/>
              <a:gd name="connsiteY235" fmla="*/ 975238 h 1950720"/>
              <a:gd name="connsiteX236" fmla="*/ 3006426 w 3304032"/>
              <a:gd name="connsiteY236" fmla="*/ 980725 h 1950720"/>
              <a:gd name="connsiteX237" fmla="*/ 3002768 w 3304032"/>
              <a:gd name="connsiteY237" fmla="*/ 995355 h 1950720"/>
              <a:gd name="connsiteX238" fmla="*/ 2974726 w 3304032"/>
              <a:gd name="connsiteY238" fmla="*/ 1007547 h 1950720"/>
              <a:gd name="connsiteX239" fmla="*/ 2950952 w 3304032"/>
              <a:gd name="connsiteY239" fmla="*/ 1004499 h 1950720"/>
              <a:gd name="connsiteX240" fmla="*/ 2926568 w 3304032"/>
              <a:gd name="connsiteY240" fmla="*/ 1003280 h 1950720"/>
              <a:gd name="connsiteX241" fmla="*/ 2910718 w 3304032"/>
              <a:gd name="connsiteY241" fmla="*/ 1007547 h 1950720"/>
              <a:gd name="connsiteX242" fmla="*/ 2908890 w 3304032"/>
              <a:gd name="connsiteY242" fmla="*/ 1018520 h 1950720"/>
              <a:gd name="connsiteX243" fmla="*/ 2908890 w 3304032"/>
              <a:gd name="connsiteY243" fmla="*/ 1018520 h 1950720"/>
              <a:gd name="connsiteX244" fmla="*/ 2908280 w 3304032"/>
              <a:gd name="connsiteY244" fmla="*/ 1022177 h 1950720"/>
              <a:gd name="connsiteX245" fmla="*/ 2872923 w 3304032"/>
              <a:gd name="connsiteY245" fmla="*/ 1044733 h 1950720"/>
              <a:gd name="connsiteX246" fmla="*/ 2845491 w 3304032"/>
              <a:gd name="connsiteY246" fmla="*/ 1055705 h 1950720"/>
              <a:gd name="connsiteX247" fmla="*/ 2827812 w 3304032"/>
              <a:gd name="connsiteY247" fmla="*/ 1060582 h 1950720"/>
              <a:gd name="connsiteX248" fmla="*/ 2805258 w 3304032"/>
              <a:gd name="connsiteY248" fmla="*/ 1070945 h 1950720"/>
              <a:gd name="connsiteX249" fmla="*/ 2780874 w 3304032"/>
              <a:gd name="connsiteY249" fmla="*/ 1076432 h 1950720"/>
              <a:gd name="connsiteX250" fmla="*/ 2765634 w 3304032"/>
              <a:gd name="connsiteY250" fmla="*/ 1074603 h 1950720"/>
              <a:gd name="connsiteX251" fmla="*/ 2749174 w 3304032"/>
              <a:gd name="connsiteY251" fmla="*/ 1066678 h 1950720"/>
              <a:gd name="connsiteX252" fmla="*/ 2765634 w 3304032"/>
              <a:gd name="connsiteY252" fmla="*/ 1052048 h 1950720"/>
              <a:gd name="connsiteX253" fmla="*/ 2765634 w 3304032"/>
              <a:gd name="connsiteY253" fmla="*/ 1052048 h 1950720"/>
              <a:gd name="connsiteX254" fmla="*/ 2777826 w 3304032"/>
              <a:gd name="connsiteY254" fmla="*/ 1038637 h 1950720"/>
              <a:gd name="connsiteX255" fmla="*/ 2800380 w 3304032"/>
              <a:gd name="connsiteY255" fmla="*/ 1017910 h 1950720"/>
              <a:gd name="connsiteX256" fmla="*/ 2800380 w 3304032"/>
              <a:gd name="connsiteY256" fmla="*/ 1017910 h 1950720"/>
              <a:gd name="connsiteX257" fmla="*/ 2800380 w 3304032"/>
              <a:gd name="connsiteY257" fmla="*/ 1017910 h 1950720"/>
              <a:gd name="connsiteX258" fmla="*/ 2804648 w 3304032"/>
              <a:gd name="connsiteY258" fmla="*/ 1002670 h 1950720"/>
              <a:gd name="connsiteX259" fmla="*/ 2807696 w 3304032"/>
              <a:gd name="connsiteY259" fmla="*/ 981334 h 1950720"/>
              <a:gd name="connsiteX260" fmla="*/ 2797942 w 3304032"/>
              <a:gd name="connsiteY260" fmla="*/ 977067 h 1950720"/>
              <a:gd name="connsiteX261" fmla="*/ 2771730 w 3304032"/>
              <a:gd name="connsiteY261" fmla="*/ 994136 h 1950720"/>
              <a:gd name="connsiteX262" fmla="*/ 2766243 w 3304032"/>
              <a:gd name="connsiteY262" fmla="*/ 993526 h 1950720"/>
              <a:gd name="connsiteX263" fmla="*/ 2768072 w 3304032"/>
              <a:gd name="connsiteY263" fmla="*/ 984382 h 1950720"/>
              <a:gd name="connsiteX264" fmla="*/ 2791236 w 3304032"/>
              <a:gd name="connsiteY264" fmla="*/ 969142 h 1950720"/>
              <a:gd name="connsiteX265" fmla="*/ 2800990 w 3304032"/>
              <a:gd name="connsiteY265" fmla="*/ 952073 h 1950720"/>
              <a:gd name="connsiteX266" fmla="*/ 2805258 w 3304032"/>
              <a:gd name="connsiteY266" fmla="*/ 935005 h 1950720"/>
              <a:gd name="connsiteX267" fmla="*/ 2788798 w 3304032"/>
              <a:gd name="connsiteY267" fmla="*/ 920374 h 1950720"/>
              <a:gd name="connsiteX268" fmla="*/ 2766243 w 3304032"/>
              <a:gd name="connsiteY268" fmla="*/ 912449 h 1950720"/>
              <a:gd name="connsiteX269" fmla="*/ 2755880 w 3304032"/>
              <a:gd name="connsiteY269" fmla="*/ 927080 h 1950720"/>
              <a:gd name="connsiteX270" fmla="*/ 2747346 w 3304032"/>
              <a:gd name="connsiteY270" fmla="*/ 930737 h 1950720"/>
              <a:gd name="connsiteX271" fmla="*/ 2733934 w 3304032"/>
              <a:gd name="connsiteY271" fmla="*/ 949635 h 1950720"/>
              <a:gd name="connsiteX272" fmla="*/ 2736372 w 3304032"/>
              <a:gd name="connsiteY272" fmla="*/ 936833 h 1950720"/>
              <a:gd name="connsiteX273" fmla="*/ 2720523 w 3304032"/>
              <a:gd name="connsiteY273" fmla="*/ 945977 h 1950720"/>
              <a:gd name="connsiteX274" fmla="*/ 2707722 w 3304032"/>
              <a:gd name="connsiteY274" fmla="*/ 958169 h 1950720"/>
              <a:gd name="connsiteX275" fmla="*/ 2691872 w 3304032"/>
              <a:gd name="connsiteY275" fmla="*/ 977067 h 1950720"/>
              <a:gd name="connsiteX276" fmla="*/ 2683947 w 3304032"/>
              <a:gd name="connsiteY276" fmla="*/ 992917 h 1950720"/>
              <a:gd name="connsiteX277" fmla="*/ 2684556 w 3304032"/>
              <a:gd name="connsiteY277" fmla="*/ 1016081 h 1950720"/>
              <a:gd name="connsiteX278" fmla="*/ 2673584 w 3304032"/>
              <a:gd name="connsiteY278" fmla="*/ 1040465 h 1950720"/>
              <a:gd name="connsiteX279" fmla="*/ 2653467 w 3304032"/>
              <a:gd name="connsiteY279" fmla="*/ 1058753 h 1950720"/>
              <a:gd name="connsiteX280" fmla="*/ 2644932 w 3304032"/>
              <a:gd name="connsiteY280" fmla="*/ 1064240 h 1950720"/>
              <a:gd name="connsiteX281" fmla="*/ 2635179 w 3304032"/>
              <a:gd name="connsiteY281" fmla="*/ 1068507 h 1950720"/>
              <a:gd name="connsiteX282" fmla="*/ 2624206 w 3304032"/>
              <a:gd name="connsiteY282" fmla="*/ 1068507 h 1950720"/>
              <a:gd name="connsiteX283" fmla="*/ 2622378 w 3304032"/>
              <a:gd name="connsiteY283" fmla="*/ 1066069 h 1950720"/>
              <a:gd name="connsiteX284" fmla="*/ 2621768 w 3304032"/>
              <a:gd name="connsiteY284" fmla="*/ 1045952 h 1950720"/>
              <a:gd name="connsiteX285" fmla="*/ 2626035 w 3304032"/>
              <a:gd name="connsiteY285" fmla="*/ 1036198 h 1950720"/>
              <a:gd name="connsiteX286" fmla="*/ 2630302 w 3304032"/>
              <a:gd name="connsiteY286" fmla="*/ 1027054 h 1950720"/>
              <a:gd name="connsiteX287" fmla="*/ 2633960 w 3304032"/>
              <a:gd name="connsiteY287" fmla="*/ 1008766 h 1950720"/>
              <a:gd name="connsiteX288" fmla="*/ 2649200 w 3304032"/>
              <a:gd name="connsiteY288" fmla="*/ 987430 h 1950720"/>
              <a:gd name="connsiteX289" fmla="*/ 2666878 w 3304032"/>
              <a:gd name="connsiteY289" fmla="*/ 961217 h 1950720"/>
              <a:gd name="connsiteX290" fmla="*/ 2694920 w 3304032"/>
              <a:gd name="connsiteY290" fmla="*/ 932566 h 1950720"/>
              <a:gd name="connsiteX291" fmla="*/ 2690652 w 3304032"/>
              <a:gd name="connsiteY291" fmla="*/ 932566 h 1950720"/>
              <a:gd name="connsiteX292" fmla="*/ 2657734 w 3304032"/>
              <a:gd name="connsiteY292" fmla="*/ 956950 h 1950720"/>
              <a:gd name="connsiteX293" fmla="*/ 2655296 w 3304032"/>
              <a:gd name="connsiteY293" fmla="*/ 952683 h 1950720"/>
              <a:gd name="connsiteX294" fmla="*/ 2672974 w 3304032"/>
              <a:gd name="connsiteY294" fmla="*/ 938662 h 1950720"/>
              <a:gd name="connsiteX295" fmla="*/ 2701626 w 3304032"/>
              <a:gd name="connsiteY295" fmla="*/ 914278 h 1950720"/>
              <a:gd name="connsiteX296" fmla="*/ 2724180 w 3304032"/>
              <a:gd name="connsiteY296" fmla="*/ 911230 h 1950720"/>
              <a:gd name="connsiteX297" fmla="*/ 2751003 w 3304032"/>
              <a:gd name="connsiteY297" fmla="*/ 903305 h 1950720"/>
              <a:gd name="connsiteX298" fmla="*/ 2773558 w 3304032"/>
              <a:gd name="connsiteY298" fmla="*/ 907573 h 1950720"/>
              <a:gd name="connsiteX299" fmla="*/ 2774168 w 3304032"/>
              <a:gd name="connsiteY299" fmla="*/ 907573 h 1950720"/>
              <a:gd name="connsiteX300" fmla="*/ 2802819 w 3304032"/>
              <a:gd name="connsiteY300" fmla="*/ 904525 h 1950720"/>
              <a:gd name="connsiteX301" fmla="*/ 2793675 w 3304032"/>
              <a:gd name="connsiteY301" fmla="*/ 889285 h 1950720"/>
              <a:gd name="connsiteX302" fmla="*/ 2793675 w 3304032"/>
              <a:gd name="connsiteY302" fmla="*/ 889285 h 1950720"/>
              <a:gd name="connsiteX303" fmla="*/ 2786360 w 3304032"/>
              <a:gd name="connsiteY303" fmla="*/ 888065 h 1950720"/>
              <a:gd name="connsiteX304" fmla="*/ 2786360 w 3304032"/>
              <a:gd name="connsiteY304" fmla="*/ 888065 h 1950720"/>
              <a:gd name="connsiteX305" fmla="*/ 2786360 w 3304032"/>
              <a:gd name="connsiteY305" fmla="*/ 888065 h 1950720"/>
              <a:gd name="connsiteX306" fmla="*/ 2777826 w 3304032"/>
              <a:gd name="connsiteY306" fmla="*/ 886237 h 1950720"/>
              <a:gd name="connsiteX307" fmla="*/ 2775387 w 3304032"/>
              <a:gd name="connsiteY307" fmla="*/ 875873 h 1950720"/>
              <a:gd name="connsiteX308" fmla="*/ 2744298 w 3304032"/>
              <a:gd name="connsiteY308" fmla="*/ 878921 h 1950720"/>
              <a:gd name="connsiteX309" fmla="*/ 2713818 w 3304032"/>
              <a:gd name="connsiteY309" fmla="*/ 887456 h 1950720"/>
              <a:gd name="connsiteX310" fmla="*/ 2698578 w 3304032"/>
              <a:gd name="connsiteY310" fmla="*/ 873435 h 1950720"/>
              <a:gd name="connsiteX311" fmla="*/ 2683338 w 3304032"/>
              <a:gd name="connsiteY311" fmla="*/ 868558 h 1950720"/>
              <a:gd name="connsiteX312" fmla="*/ 2702235 w 3304032"/>
              <a:gd name="connsiteY312" fmla="*/ 848441 h 1950720"/>
              <a:gd name="connsiteX313" fmla="*/ 2669926 w 3304032"/>
              <a:gd name="connsiteY313" fmla="*/ 860633 h 1950720"/>
              <a:gd name="connsiteX314" fmla="*/ 2640056 w 3304032"/>
              <a:gd name="connsiteY314" fmla="*/ 873435 h 1950720"/>
              <a:gd name="connsiteX315" fmla="*/ 2612014 w 3304032"/>
              <a:gd name="connsiteY315" fmla="*/ 882579 h 1950720"/>
              <a:gd name="connsiteX316" fmla="*/ 2599212 w 3304032"/>
              <a:gd name="connsiteY316" fmla="*/ 869777 h 1950720"/>
              <a:gd name="connsiteX317" fmla="*/ 2565684 w 3304032"/>
              <a:gd name="connsiteY317" fmla="*/ 877702 h 1950720"/>
              <a:gd name="connsiteX318" fmla="*/ 2568123 w 3304032"/>
              <a:gd name="connsiteY318" fmla="*/ 872216 h 1950720"/>
              <a:gd name="connsiteX319" fmla="*/ 2596164 w 3304032"/>
              <a:gd name="connsiteY319" fmla="*/ 856366 h 1950720"/>
              <a:gd name="connsiteX320" fmla="*/ 2624816 w 3304032"/>
              <a:gd name="connsiteY320" fmla="*/ 841126 h 1950720"/>
              <a:gd name="connsiteX321" fmla="*/ 2660782 w 3304032"/>
              <a:gd name="connsiteY321" fmla="*/ 828325 h 1950720"/>
              <a:gd name="connsiteX322" fmla="*/ 2660782 w 3304032"/>
              <a:gd name="connsiteY322" fmla="*/ 828325 h 1950720"/>
              <a:gd name="connsiteX323" fmla="*/ 2660782 w 3304032"/>
              <a:gd name="connsiteY323" fmla="*/ 828325 h 1950720"/>
              <a:gd name="connsiteX324" fmla="*/ 2628474 w 3304032"/>
              <a:gd name="connsiteY324" fmla="*/ 818571 h 1950720"/>
              <a:gd name="connsiteX325" fmla="*/ 2601651 w 3304032"/>
              <a:gd name="connsiteY325" fmla="*/ 823448 h 1950720"/>
              <a:gd name="connsiteX326" fmla="*/ 2578486 w 3304032"/>
              <a:gd name="connsiteY326" fmla="*/ 811865 h 1950720"/>
              <a:gd name="connsiteX327" fmla="*/ 2550444 w 3304032"/>
              <a:gd name="connsiteY327" fmla="*/ 805769 h 1950720"/>
              <a:gd name="connsiteX328" fmla="*/ 2530938 w 3304032"/>
              <a:gd name="connsiteY328" fmla="*/ 803331 h 1950720"/>
              <a:gd name="connsiteX329" fmla="*/ 2524841 w 3304032"/>
              <a:gd name="connsiteY329" fmla="*/ 797235 h 1950720"/>
              <a:gd name="connsiteX330" fmla="*/ 2529718 w 3304032"/>
              <a:gd name="connsiteY330" fmla="*/ 776509 h 1950720"/>
              <a:gd name="connsiteX331" fmla="*/ 1063021 w 3304032"/>
              <a:gd name="connsiteY331" fmla="*/ 490606 h 1950720"/>
              <a:gd name="connsiteX332" fmla="*/ 1105083 w 3304032"/>
              <a:gd name="connsiteY332" fmla="*/ 473537 h 1950720"/>
              <a:gd name="connsiteX333" fmla="*/ 1105083 w 3304032"/>
              <a:gd name="connsiteY333" fmla="*/ 462565 h 1950720"/>
              <a:gd name="connsiteX334" fmla="*/ 1089233 w 3304032"/>
              <a:gd name="connsiteY334" fmla="*/ 460126 h 1950720"/>
              <a:gd name="connsiteX335" fmla="*/ 1068507 w 3304032"/>
              <a:gd name="connsiteY335" fmla="*/ 465613 h 1950720"/>
              <a:gd name="connsiteX336" fmla="*/ 1029493 w 3304032"/>
              <a:gd name="connsiteY336" fmla="*/ 478414 h 1950720"/>
              <a:gd name="connsiteX337" fmla="*/ 1016081 w 3304032"/>
              <a:gd name="connsiteY337" fmla="*/ 494873 h 1950720"/>
              <a:gd name="connsiteX338" fmla="*/ 1020349 w 3304032"/>
              <a:gd name="connsiteY338" fmla="*/ 504627 h 1950720"/>
              <a:gd name="connsiteX339" fmla="*/ 1063021 w 3304032"/>
              <a:gd name="connsiteY339" fmla="*/ 490606 h 1950720"/>
              <a:gd name="connsiteX340" fmla="*/ 827105 w 3304032"/>
              <a:gd name="connsiteY340" fmla="*/ 390632 h 1950720"/>
              <a:gd name="connsiteX341" fmla="*/ 841126 w 3304032"/>
              <a:gd name="connsiteY341" fmla="*/ 376611 h 1950720"/>
              <a:gd name="connsiteX342" fmla="*/ 823448 w 3304032"/>
              <a:gd name="connsiteY342" fmla="*/ 373563 h 1950720"/>
              <a:gd name="connsiteX343" fmla="*/ 788701 w 3304032"/>
              <a:gd name="connsiteY343" fmla="*/ 379659 h 1950720"/>
              <a:gd name="connsiteX344" fmla="*/ 793577 w 3304032"/>
              <a:gd name="connsiteY344" fmla="*/ 389413 h 1950720"/>
              <a:gd name="connsiteX345" fmla="*/ 803331 w 3304032"/>
              <a:gd name="connsiteY345" fmla="*/ 396118 h 1950720"/>
              <a:gd name="connsiteX346" fmla="*/ 827105 w 3304032"/>
              <a:gd name="connsiteY346" fmla="*/ 390632 h 1950720"/>
              <a:gd name="connsiteX347" fmla="*/ 834421 w 3304032"/>
              <a:gd name="connsiteY347" fmla="*/ 254691 h 1950720"/>
              <a:gd name="connsiteX348" fmla="*/ 815523 w 3304032"/>
              <a:gd name="connsiteY348" fmla="*/ 268102 h 1950720"/>
              <a:gd name="connsiteX349" fmla="*/ 817961 w 3304032"/>
              <a:gd name="connsiteY349" fmla="*/ 271150 h 1950720"/>
              <a:gd name="connsiteX350" fmla="*/ 843565 w 3304032"/>
              <a:gd name="connsiteY350" fmla="*/ 268712 h 1950720"/>
              <a:gd name="connsiteX351" fmla="*/ 845393 w 3304032"/>
              <a:gd name="connsiteY351" fmla="*/ 275417 h 1950720"/>
              <a:gd name="connsiteX352" fmla="*/ 855757 w 3304032"/>
              <a:gd name="connsiteY352" fmla="*/ 282733 h 1950720"/>
              <a:gd name="connsiteX353" fmla="*/ 885627 w 3304032"/>
              <a:gd name="connsiteY353" fmla="*/ 275417 h 1950720"/>
              <a:gd name="connsiteX354" fmla="*/ 892942 w 3304032"/>
              <a:gd name="connsiteY354" fmla="*/ 271760 h 1950720"/>
              <a:gd name="connsiteX355" fmla="*/ 872825 w 3304032"/>
              <a:gd name="connsiteY355" fmla="*/ 266883 h 1950720"/>
              <a:gd name="connsiteX356" fmla="*/ 863072 w 3304032"/>
              <a:gd name="connsiteY356" fmla="*/ 257739 h 1950720"/>
              <a:gd name="connsiteX357" fmla="*/ 842345 w 3304032"/>
              <a:gd name="connsiteY357" fmla="*/ 261397 h 1950720"/>
              <a:gd name="connsiteX358" fmla="*/ 834421 w 3304032"/>
              <a:gd name="connsiteY358" fmla="*/ 254691 h 1950720"/>
              <a:gd name="connsiteX359" fmla="*/ 1595811 w 3304032"/>
              <a:gd name="connsiteY359" fmla="*/ 9632 h 1950720"/>
              <a:gd name="connsiteX360" fmla="*/ 1568989 w 3304032"/>
              <a:gd name="connsiteY360" fmla="*/ 2926 h 1950720"/>
              <a:gd name="connsiteX361" fmla="*/ 1506809 w 3304032"/>
              <a:gd name="connsiteY361" fmla="*/ 19995 h 1950720"/>
              <a:gd name="connsiteX362" fmla="*/ 1487302 w 3304032"/>
              <a:gd name="connsiteY362" fmla="*/ 18166 h 1950720"/>
              <a:gd name="connsiteX363" fmla="*/ 1420246 w 3304032"/>
              <a:gd name="connsiteY363" fmla="*/ 32187 h 1950720"/>
              <a:gd name="connsiteX364" fmla="*/ 1390985 w 3304032"/>
              <a:gd name="connsiteY364" fmla="*/ 35845 h 1950720"/>
              <a:gd name="connsiteX365" fmla="*/ 1343437 w 3304032"/>
              <a:gd name="connsiteY365" fmla="*/ 51085 h 1950720"/>
              <a:gd name="connsiteX366" fmla="*/ 1314176 w 3304032"/>
              <a:gd name="connsiteY366" fmla="*/ 66934 h 1950720"/>
              <a:gd name="connsiteX367" fmla="*/ 1261750 w 3304032"/>
              <a:gd name="connsiteY367" fmla="*/ 82174 h 1950720"/>
              <a:gd name="connsiteX368" fmla="*/ 1215421 w 3304032"/>
              <a:gd name="connsiteY368" fmla="*/ 82784 h 1950720"/>
              <a:gd name="connsiteX369" fmla="*/ 1177016 w 3304032"/>
              <a:gd name="connsiteY369" fmla="*/ 100462 h 1950720"/>
              <a:gd name="connsiteX370" fmla="*/ 1196523 w 3304032"/>
              <a:gd name="connsiteY370" fmla="*/ 110825 h 1950720"/>
              <a:gd name="connsiteX371" fmla="*/ 1200790 w 3304032"/>
              <a:gd name="connsiteY371" fmla="*/ 124846 h 1950720"/>
              <a:gd name="connsiteX372" fmla="*/ 1195913 w 3304032"/>
              <a:gd name="connsiteY372" fmla="*/ 141305 h 1950720"/>
              <a:gd name="connsiteX373" fmla="*/ 1209934 w 3304032"/>
              <a:gd name="connsiteY373" fmla="*/ 154107 h 1950720"/>
              <a:gd name="connsiteX374" fmla="*/ 1202619 w 3304032"/>
              <a:gd name="connsiteY374" fmla="*/ 175443 h 1950720"/>
              <a:gd name="connsiteX375" fmla="*/ 1146536 w 3304032"/>
              <a:gd name="connsiteY375" fmla="*/ 176662 h 1950720"/>
              <a:gd name="connsiteX376" fmla="*/ 1172749 w 3304032"/>
              <a:gd name="connsiteY376" fmla="*/ 159593 h 1950720"/>
              <a:gd name="connsiteX377" fmla="*/ 1152022 w 3304032"/>
              <a:gd name="connsiteY377" fmla="*/ 159593 h 1950720"/>
              <a:gd name="connsiteX378" fmla="*/ 1072165 w 3304032"/>
              <a:gd name="connsiteY378" fmla="*/ 176053 h 1950720"/>
              <a:gd name="connsiteX379" fmla="*/ 1016691 w 3304032"/>
              <a:gd name="connsiteY379" fmla="*/ 190073 h 1950720"/>
              <a:gd name="connsiteX380" fmla="*/ 1022787 w 3304032"/>
              <a:gd name="connsiteY380" fmla="*/ 210190 h 1950720"/>
              <a:gd name="connsiteX381" fmla="*/ 1015472 w 3304032"/>
              <a:gd name="connsiteY381" fmla="*/ 223601 h 1950720"/>
              <a:gd name="connsiteX382" fmla="*/ 1042904 w 3304032"/>
              <a:gd name="connsiteY382" fmla="*/ 232136 h 1950720"/>
              <a:gd name="connsiteX383" fmla="*/ 1084966 w 3304032"/>
              <a:gd name="connsiteY383" fmla="*/ 227869 h 1950720"/>
              <a:gd name="connsiteX384" fmla="*/ 1095939 w 3304032"/>
              <a:gd name="connsiteY384" fmla="*/ 235793 h 1950720"/>
              <a:gd name="connsiteX385" fmla="*/ 1113617 w 3304032"/>
              <a:gd name="connsiteY385" fmla="*/ 227869 h 1950720"/>
              <a:gd name="connsiteX386" fmla="*/ 1150803 w 3304032"/>
              <a:gd name="connsiteY386" fmla="*/ 220553 h 1950720"/>
              <a:gd name="connsiteX387" fmla="*/ 1167262 w 3304032"/>
              <a:gd name="connsiteY387" fmla="*/ 220553 h 1950720"/>
              <a:gd name="connsiteX388" fmla="*/ 1131296 w 3304032"/>
              <a:gd name="connsiteY388" fmla="*/ 233355 h 1950720"/>
              <a:gd name="connsiteX389" fmla="*/ 1138001 w 3304032"/>
              <a:gd name="connsiteY389" fmla="*/ 239451 h 1950720"/>
              <a:gd name="connsiteX390" fmla="*/ 1122761 w 3304032"/>
              <a:gd name="connsiteY390" fmla="*/ 255301 h 1950720"/>
              <a:gd name="connsiteX391" fmla="*/ 1089233 w 3304032"/>
              <a:gd name="connsiteY391" fmla="*/ 266273 h 1950720"/>
              <a:gd name="connsiteX392" fmla="*/ 1073993 w 3304032"/>
              <a:gd name="connsiteY392" fmla="*/ 263225 h 1950720"/>
              <a:gd name="connsiteX393" fmla="*/ 1031321 w 3304032"/>
              <a:gd name="connsiteY393" fmla="*/ 279685 h 1950720"/>
              <a:gd name="connsiteX394" fmla="*/ 1020349 w 3304032"/>
              <a:gd name="connsiteY394" fmla="*/ 274198 h 1950720"/>
              <a:gd name="connsiteX395" fmla="*/ 995355 w 3304032"/>
              <a:gd name="connsiteY395" fmla="*/ 276637 h 1950720"/>
              <a:gd name="connsiteX396" fmla="*/ 963046 w 3304032"/>
              <a:gd name="connsiteY396" fmla="*/ 294925 h 1950720"/>
              <a:gd name="connsiteX397" fmla="*/ 916717 w 3304032"/>
              <a:gd name="connsiteY397" fmla="*/ 313822 h 1950720"/>
              <a:gd name="connsiteX398" fmla="*/ 881360 w 3304032"/>
              <a:gd name="connsiteY398" fmla="*/ 334549 h 1950720"/>
              <a:gd name="connsiteX399" fmla="*/ 883189 w 3304032"/>
              <a:gd name="connsiteY399" fmla="*/ 349179 h 1950720"/>
              <a:gd name="connsiteX400" fmla="*/ 858805 w 3304032"/>
              <a:gd name="connsiteY400" fmla="*/ 369296 h 1950720"/>
              <a:gd name="connsiteX401" fmla="*/ 867339 w 3304032"/>
              <a:gd name="connsiteY401" fmla="*/ 377830 h 1950720"/>
              <a:gd name="connsiteX402" fmla="*/ 870387 w 3304032"/>
              <a:gd name="connsiteY402" fmla="*/ 394289 h 1950720"/>
              <a:gd name="connsiteX403" fmla="*/ 914278 w 3304032"/>
              <a:gd name="connsiteY403" fmla="*/ 387584 h 1950720"/>
              <a:gd name="connsiteX404" fmla="*/ 916717 w 3304032"/>
              <a:gd name="connsiteY404" fmla="*/ 400385 h 1950720"/>
              <a:gd name="connsiteX405" fmla="*/ 896600 w 3304032"/>
              <a:gd name="connsiteY405" fmla="*/ 413187 h 1950720"/>
              <a:gd name="connsiteX406" fmla="*/ 874654 w 3304032"/>
              <a:gd name="connsiteY406" fmla="*/ 434523 h 1950720"/>
              <a:gd name="connsiteX407" fmla="*/ 891723 w 3304032"/>
              <a:gd name="connsiteY407" fmla="*/ 434523 h 1950720"/>
              <a:gd name="connsiteX408" fmla="*/ 935614 w 3304032"/>
              <a:gd name="connsiteY408" fmla="*/ 420502 h 1950720"/>
              <a:gd name="connsiteX409" fmla="*/ 925861 w 3304032"/>
              <a:gd name="connsiteY409" fmla="*/ 438181 h 1950720"/>
              <a:gd name="connsiteX410" fmla="*/ 947806 w 3304032"/>
              <a:gd name="connsiteY410" fmla="*/ 425379 h 1950720"/>
              <a:gd name="connsiteX411" fmla="*/ 945368 w 3304032"/>
              <a:gd name="connsiteY411" fmla="*/ 443667 h 1950720"/>
              <a:gd name="connsiteX412" fmla="*/ 974629 w 3304032"/>
              <a:gd name="connsiteY412" fmla="*/ 430256 h 1950720"/>
              <a:gd name="connsiteX413" fmla="*/ 977067 w 3304032"/>
              <a:gd name="connsiteY413" fmla="*/ 436961 h 1950720"/>
              <a:gd name="connsiteX414" fmla="*/ 1020958 w 3304032"/>
              <a:gd name="connsiteY414" fmla="*/ 425989 h 1950720"/>
              <a:gd name="connsiteX415" fmla="*/ 983163 w 3304032"/>
              <a:gd name="connsiteY415" fmla="*/ 446715 h 1950720"/>
              <a:gd name="connsiteX416" fmla="*/ 948416 w 3304032"/>
              <a:gd name="connsiteY416" fmla="*/ 474147 h 1950720"/>
              <a:gd name="connsiteX417" fmla="*/ 913669 w 3304032"/>
              <a:gd name="connsiteY417" fmla="*/ 486949 h 1950720"/>
              <a:gd name="connsiteX418" fmla="*/ 899648 w 3304032"/>
              <a:gd name="connsiteY418" fmla="*/ 494264 h 1950720"/>
              <a:gd name="connsiteX419" fmla="*/ 836859 w 3304032"/>
              <a:gd name="connsiteY419" fmla="*/ 516209 h 1950720"/>
              <a:gd name="connsiteX420" fmla="*/ 806989 w 3304032"/>
              <a:gd name="connsiteY420" fmla="*/ 530840 h 1950720"/>
              <a:gd name="connsiteX421" fmla="*/ 767365 w 3304032"/>
              <a:gd name="connsiteY421" fmla="*/ 535107 h 1950720"/>
              <a:gd name="connsiteX422" fmla="*/ 715549 w 3304032"/>
              <a:gd name="connsiteY422" fmla="*/ 555224 h 1950720"/>
              <a:gd name="connsiteX423" fmla="*/ 675315 w 3304032"/>
              <a:gd name="connsiteY423" fmla="*/ 566197 h 1950720"/>
              <a:gd name="connsiteX424" fmla="*/ 625937 w 3304032"/>
              <a:gd name="connsiteY424" fmla="*/ 583265 h 1950720"/>
              <a:gd name="connsiteX425" fmla="*/ 623499 w 3304032"/>
              <a:gd name="connsiteY425" fmla="*/ 589361 h 1950720"/>
              <a:gd name="connsiteX426" fmla="*/ 684459 w 3304032"/>
              <a:gd name="connsiteY426" fmla="*/ 578998 h 1950720"/>
              <a:gd name="connsiteX427" fmla="*/ 721035 w 3304032"/>
              <a:gd name="connsiteY427" fmla="*/ 566806 h 1950720"/>
              <a:gd name="connsiteX428" fmla="*/ 763097 w 3304032"/>
              <a:gd name="connsiteY428" fmla="*/ 554614 h 1950720"/>
              <a:gd name="connsiteX429" fmla="*/ 800283 w 3304032"/>
              <a:gd name="connsiteY429" fmla="*/ 544251 h 1950720"/>
              <a:gd name="connsiteX430" fmla="*/ 817352 w 3304032"/>
              <a:gd name="connsiteY430" fmla="*/ 547299 h 1950720"/>
              <a:gd name="connsiteX431" fmla="*/ 866729 w 3304032"/>
              <a:gd name="connsiteY431" fmla="*/ 531449 h 1950720"/>
              <a:gd name="connsiteX432" fmla="*/ 894161 w 3304032"/>
              <a:gd name="connsiteY432" fmla="*/ 514381 h 1950720"/>
              <a:gd name="connsiteX433" fmla="*/ 958169 w 3304032"/>
              <a:gd name="connsiteY433" fmla="*/ 495483 h 1950720"/>
              <a:gd name="connsiteX434" fmla="*/ 981944 w 3304032"/>
              <a:gd name="connsiteY434" fmla="*/ 479633 h 1950720"/>
              <a:gd name="connsiteX435" fmla="*/ 1022177 w 3304032"/>
              <a:gd name="connsiteY435" fmla="*/ 468661 h 1950720"/>
              <a:gd name="connsiteX436" fmla="*/ 1068507 w 3304032"/>
              <a:gd name="connsiteY436" fmla="*/ 453421 h 1950720"/>
              <a:gd name="connsiteX437" fmla="*/ 1122761 w 3304032"/>
              <a:gd name="connsiteY437" fmla="*/ 427817 h 1950720"/>
              <a:gd name="connsiteX438" fmla="*/ 1121542 w 3304032"/>
              <a:gd name="connsiteY438" fmla="*/ 410139 h 1950720"/>
              <a:gd name="connsiteX439" fmla="*/ 1189208 w 3304032"/>
              <a:gd name="connsiteY439" fmla="*/ 385145 h 1950720"/>
              <a:gd name="connsiteX440" fmla="*/ 1234318 w 3304032"/>
              <a:gd name="connsiteY440" fmla="*/ 361371 h 1950720"/>
              <a:gd name="connsiteX441" fmla="*/ 1290401 w 3304032"/>
              <a:gd name="connsiteY441" fmla="*/ 341864 h 1950720"/>
              <a:gd name="connsiteX442" fmla="*/ 1287963 w 3304032"/>
              <a:gd name="connsiteY442" fmla="*/ 350398 h 1950720"/>
              <a:gd name="connsiteX443" fmla="*/ 1247120 w 3304032"/>
              <a:gd name="connsiteY443" fmla="*/ 361371 h 1950720"/>
              <a:gd name="connsiteX444" fmla="*/ 1196523 w 3304032"/>
              <a:gd name="connsiteY444" fmla="*/ 396118 h 1950720"/>
              <a:gd name="connsiteX445" fmla="*/ 1177016 w 3304032"/>
              <a:gd name="connsiteY445" fmla="*/ 417454 h 1950720"/>
              <a:gd name="connsiteX446" fmla="*/ 1216030 w 3304032"/>
              <a:gd name="connsiteY446" fmla="*/ 409529 h 1950720"/>
              <a:gd name="connsiteX447" fmla="*/ 1253216 w 3304032"/>
              <a:gd name="connsiteY447" fmla="*/ 397947 h 1950720"/>
              <a:gd name="connsiteX448" fmla="*/ 1292840 w 3304032"/>
              <a:gd name="connsiteY448" fmla="*/ 390022 h 1950720"/>
              <a:gd name="connsiteX449" fmla="*/ 1310518 w 3304032"/>
              <a:gd name="connsiteY449" fmla="*/ 388193 h 1950720"/>
              <a:gd name="connsiteX450" fmla="*/ 1331854 w 3304032"/>
              <a:gd name="connsiteY450" fmla="*/ 363200 h 1950720"/>
              <a:gd name="connsiteX451" fmla="*/ 1370259 w 3304032"/>
              <a:gd name="connsiteY451" fmla="*/ 355885 h 1950720"/>
              <a:gd name="connsiteX452" fmla="*/ 1386109 w 3304032"/>
              <a:gd name="connsiteY452" fmla="*/ 371125 h 1950720"/>
              <a:gd name="connsiteX453" fmla="*/ 1422685 w 3304032"/>
              <a:gd name="connsiteY453" fmla="*/ 387584 h 1950720"/>
              <a:gd name="connsiteX454" fmla="*/ 1463528 w 3304032"/>
              <a:gd name="connsiteY454" fmla="*/ 384536 h 1950720"/>
              <a:gd name="connsiteX455" fmla="*/ 1498275 w 3304032"/>
              <a:gd name="connsiteY455" fmla="*/ 396728 h 1950720"/>
              <a:gd name="connsiteX456" fmla="*/ 1517782 w 3304032"/>
              <a:gd name="connsiteY456" fmla="*/ 403433 h 1950720"/>
              <a:gd name="connsiteX457" fmla="*/ 1537899 w 3304032"/>
              <a:gd name="connsiteY457" fmla="*/ 440619 h 1950720"/>
              <a:gd name="connsiteX458" fmla="*/ 1560454 w 3304032"/>
              <a:gd name="connsiteY458" fmla="*/ 450982 h 1950720"/>
              <a:gd name="connsiteX459" fmla="*/ 1603736 w 3304032"/>
              <a:gd name="connsiteY459" fmla="*/ 452201 h 1950720"/>
              <a:gd name="connsiteX460" fmla="*/ 1628729 w 3304032"/>
              <a:gd name="connsiteY460" fmla="*/ 454640 h 1950720"/>
              <a:gd name="connsiteX461" fmla="*/ 1612270 w 3304032"/>
              <a:gd name="connsiteY461" fmla="*/ 488168 h 1950720"/>
              <a:gd name="connsiteX462" fmla="*/ 1622024 w 3304032"/>
              <a:gd name="connsiteY462" fmla="*/ 518038 h 1950720"/>
              <a:gd name="connsiteX463" fmla="*/ 1601907 w 3304032"/>
              <a:gd name="connsiteY463" fmla="*/ 549737 h 1950720"/>
              <a:gd name="connsiteX464" fmla="*/ 1617147 w 3304032"/>
              <a:gd name="connsiteY464" fmla="*/ 561320 h 1950720"/>
              <a:gd name="connsiteX465" fmla="*/ 1620805 w 3304032"/>
              <a:gd name="connsiteY465" fmla="*/ 574731 h 1950720"/>
              <a:gd name="connsiteX466" fmla="*/ 1620805 w 3304032"/>
              <a:gd name="connsiteY466" fmla="*/ 574731 h 1950720"/>
              <a:gd name="connsiteX467" fmla="*/ 1651894 w 3304032"/>
              <a:gd name="connsiteY467" fmla="*/ 557053 h 1950720"/>
              <a:gd name="connsiteX468" fmla="*/ 1670792 w 3304032"/>
              <a:gd name="connsiteY468" fmla="*/ 534497 h 1950720"/>
              <a:gd name="connsiteX469" fmla="*/ 1642750 w 3304032"/>
              <a:gd name="connsiteY469" fmla="*/ 511333 h 1950720"/>
              <a:gd name="connsiteX470" fmla="*/ 1651894 w 3304032"/>
              <a:gd name="connsiteY470" fmla="*/ 469880 h 1950720"/>
              <a:gd name="connsiteX471" fmla="*/ 1658600 w 3304032"/>
              <a:gd name="connsiteY471" fmla="*/ 444277 h 1950720"/>
              <a:gd name="connsiteX472" fmla="*/ 1648237 w 3304032"/>
              <a:gd name="connsiteY472" fmla="*/ 427817 h 1950720"/>
              <a:gd name="connsiteX473" fmla="*/ 1643969 w 3304032"/>
              <a:gd name="connsiteY473" fmla="*/ 413187 h 1950720"/>
              <a:gd name="connsiteX474" fmla="*/ 1647017 w 3304032"/>
              <a:gd name="connsiteY474" fmla="*/ 394899 h 1950720"/>
              <a:gd name="connsiteX475" fmla="*/ 1608003 w 3304032"/>
              <a:gd name="connsiteY475" fmla="*/ 406481 h 1950720"/>
              <a:gd name="connsiteX476" fmla="*/ 1561673 w 3304032"/>
              <a:gd name="connsiteY476" fmla="*/ 426598 h 1950720"/>
              <a:gd name="connsiteX477" fmla="*/ 1560454 w 3304032"/>
              <a:gd name="connsiteY477" fmla="*/ 402824 h 1950720"/>
              <a:gd name="connsiteX478" fmla="*/ 1556797 w 3304032"/>
              <a:gd name="connsiteY478" fmla="*/ 386974 h 1950720"/>
              <a:gd name="connsiteX479" fmla="*/ 1540337 w 3304032"/>
              <a:gd name="connsiteY479" fmla="*/ 377221 h 1950720"/>
              <a:gd name="connsiteX480" fmla="*/ 1514734 w 3304032"/>
              <a:gd name="connsiteY480" fmla="*/ 376611 h 1950720"/>
              <a:gd name="connsiteX481" fmla="*/ 1730533 w 3304032"/>
              <a:gd name="connsiteY481" fmla="*/ 179101 h 1950720"/>
              <a:gd name="connsiteX482" fmla="*/ 1878665 w 3304032"/>
              <a:gd name="connsiteY482" fmla="*/ 55961 h 1950720"/>
              <a:gd name="connsiteX483" fmla="*/ 1878665 w 3304032"/>
              <a:gd name="connsiteY483" fmla="*/ 55961 h 1950720"/>
              <a:gd name="connsiteX484" fmla="*/ 1878665 w 3304032"/>
              <a:gd name="connsiteY484" fmla="*/ 55961 h 1950720"/>
              <a:gd name="connsiteX485" fmla="*/ 1857329 w 3304032"/>
              <a:gd name="connsiteY485" fmla="*/ 51694 h 1950720"/>
              <a:gd name="connsiteX486" fmla="*/ 1832336 w 3304032"/>
              <a:gd name="connsiteY486" fmla="*/ 41941 h 1950720"/>
              <a:gd name="connsiteX487" fmla="*/ 1792712 w 3304032"/>
              <a:gd name="connsiteY487" fmla="*/ 46817 h 1950720"/>
              <a:gd name="connsiteX488" fmla="*/ 1779301 w 3304032"/>
              <a:gd name="connsiteY488" fmla="*/ 42550 h 1950720"/>
              <a:gd name="connsiteX489" fmla="*/ 1736019 w 3304032"/>
              <a:gd name="connsiteY489" fmla="*/ 39502 h 1950720"/>
              <a:gd name="connsiteX490" fmla="*/ 1698224 w 3304032"/>
              <a:gd name="connsiteY490" fmla="*/ 29749 h 1950720"/>
              <a:gd name="connsiteX491" fmla="*/ 1668963 w 3304032"/>
              <a:gd name="connsiteY491" fmla="*/ 32797 h 1950720"/>
              <a:gd name="connsiteX492" fmla="*/ 1639093 w 3304032"/>
              <a:gd name="connsiteY492" fmla="*/ 27310 h 1950720"/>
              <a:gd name="connsiteX493" fmla="*/ 1651285 w 3304032"/>
              <a:gd name="connsiteY493" fmla="*/ 19995 h 1950720"/>
              <a:gd name="connsiteX494" fmla="*/ 1612880 w 3304032"/>
              <a:gd name="connsiteY494" fmla="*/ 18166 h 1950720"/>
              <a:gd name="connsiteX495" fmla="*/ 1592763 w 3304032"/>
              <a:gd name="connsiteY495" fmla="*/ 24262 h 1950720"/>
              <a:gd name="connsiteX496" fmla="*/ 1595811 w 3304032"/>
              <a:gd name="connsiteY496" fmla="*/ 9632 h 19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</a:cxnLst>
            <a:rect l="l" t="t" r="r" b="b"/>
            <a:pathLst>
              <a:path w="3304032" h="1950720">
                <a:moveTo>
                  <a:pt x="118750" y="1944502"/>
                </a:moveTo>
                <a:lnTo>
                  <a:pt x="130942" y="1939016"/>
                </a:lnTo>
                <a:lnTo>
                  <a:pt x="146182" y="1930481"/>
                </a:lnTo>
                <a:lnTo>
                  <a:pt x="147401" y="1928043"/>
                </a:lnTo>
                <a:lnTo>
                  <a:pt x="141915" y="1914632"/>
                </a:lnTo>
                <a:lnTo>
                  <a:pt x="137648" y="1909755"/>
                </a:lnTo>
                <a:lnTo>
                  <a:pt x="132771" y="1906097"/>
                </a:lnTo>
                <a:lnTo>
                  <a:pt x="121188" y="1899392"/>
                </a:lnTo>
                <a:lnTo>
                  <a:pt x="118750" y="1898782"/>
                </a:lnTo>
                <a:lnTo>
                  <a:pt x="116312" y="1902440"/>
                </a:lnTo>
                <a:lnTo>
                  <a:pt x="116312" y="1910365"/>
                </a:lnTo>
                <a:lnTo>
                  <a:pt x="108996" y="1916461"/>
                </a:lnTo>
                <a:lnTo>
                  <a:pt x="106558" y="1920728"/>
                </a:lnTo>
                <a:lnTo>
                  <a:pt x="108996" y="1934749"/>
                </a:lnTo>
                <a:lnTo>
                  <a:pt x="105339" y="1945721"/>
                </a:lnTo>
                <a:lnTo>
                  <a:pt x="112654" y="1951208"/>
                </a:lnTo>
                <a:lnTo>
                  <a:pt x="118750" y="1944502"/>
                </a:lnTo>
                <a:close/>
                <a:moveTo>
                  <a:pt x="115092" y="1884152"/>
                </a:moveTo>
                <a:lnTo>
                  <a:pt x="118750" y="1879885"/>
                </a:lnTo>
                <a:lnTo>
                  <a:pt x="111435" y="1873789"/>
                </a:lnTo>
                <a:lnTo>
                  <a:pt x="100462" y="1870131"/>
                </a:lnTo>
                <a:lnTo>
                  <a:pt x="96195" y="1873179"/>
                </a:lnTo>
                <a:lnTo>
                  <a:pt x="96195" y="1875617"/>
                </a:lnTo>
                <a:lnTo>
                  <a:pt x="99243" y="1878665"/>
                </a:lnTo>
                <a:lnTo>
                  <a:pt x="102900" y="1887200"/>
                </a:lnTo>
                <a:lnTo>
                  <a:pt x="115092" y="1884152"/>
                </a:lnTo>
                <a:close/>
                <a:moveTo>
                  <a:pt x="96804" y="1863425"/>
                </a:moveTo>
                <a:lnTo>
                  <a:pt x="80955" y="1862206"/>
                </a:lnTo>
                <a:lnTo>
                  <a:pt x="77297" y="1866473"/>
                </a:lnTo>
                <a:lnTo>
                  <a:pt x="94976" y="1867693"/>
                </a:lnTo>
                <a:lnTo>
                  <a:pt x="96804" y="1863425"/>
                </a:lnTo>
                <a:close/>
                <a:moveTo>
                  <a:pt x="68153" y="1857939"/>
                </a:moveTo>
                <a:lnTo>
                  <a:pt x="61448" y="1845137"/>
                </a:lnTo>
                <a:lnTo>
                  <a:pt x="59619" y="1842699"/>
                </a:lnTo>
                <a:lnTo>
                  <a:pt x="49256" y="1848185"/>
                </a:lnTo>
                <a:lnTo>
                  <a:pt x="49865" y="1849405"/>
                </a:lnTo>
                <a:lnTo>
                  <a:pt x="52304" y="1858549"/>
                </a:lnTo>
                <a:lnTo>
                  <a:pt x="63276" y="1859768"/>
                </a:lnTo>
                <a:lnTo>
                  <a:pt x="65715" y="1860377"/>
                </a:lnTo>
                <a:lnTo>
                  <a:pt x="68153" y="1857939"/>
                </a:lnTo>
                <a:close/>
                <a:moveTo>
                  <a:pt x="17556" y="1832336"/>
                </a:moveTo>
                <a:lnTo>
                  <a:pt x="19385" y="1823192"/>
                </a:lnTo>
                <a:lnTo>
                  <a:pt x="11460" y="1822582"/>
                </a:lnTo>
                <a:lnTo>
                  <a:pt x="5364" y="1826240"/>
                </a:lnTo>
                <a:lnTo>
                  <a:pt x="2926" y="1829288"/>
                </a:lnTo>
                <a:lnTo>
                  <a:pt x="12680" y="1835993"/>
                </a:lnTo>
                <a:lnTo>
                  <a:pt x="17556" y="1832336"/>
                </a:lnTo>
                <a:close/>
                <a:moveTo>
                  <a:pt x="2529718" y="776509"/>
                </a:moveTo>
                <a:lnTo>
                  <a:pt x="2519965" y="776509"/>
                </a:lnTo>
                <a:lnTo>
                  <a:pt x="2512040" y="791139"/>
                </a:lnTo>
                <a:lnTo>
                  <a:pt x="2450470" y="791139"/>
                </a:lnTo>
                <a:lnTo>
                  <a:pt x="2348057" y="791139"/>
                </a:lnTo>
                <a:lnTo>
                  <a:pt x="2246254" y="791139"/>
                </a:lnTo>
                <a:lnTo>
                  <a:pt x="2156033" y="791139"/>
                </a:lnTo>
                <a:lnTo>
                  <a:pt x="2066422" y="791139"/>
                </a:lnTo>
                <a:lnTo>
                  <a:pt x="1978030" y="791139"/>
                </a:lnTo>
                <a:lnTo>
                  <a:pt x="1886590" y="791139"/>
                </a:lnTo>
                <a:lnTo>
                  <a:pt x="1857329" y="791139"/>
                </a:lnTo>
                <a:lnTo>
                  <a:pt x="1768328" y="791139"/>
                </a:lnTo>
                <a:lnTo>
                  <a:pt x="1683593" y="791139"/>
                </a:lnTo>
                <a:lnTo>
                  <a:pt x="1673840" y="822229"/>
                </a:lnTo>
                <a:lnTo>
                  <a:pt x="1659209" y="853318"/>
                </a:lnTo>
                <a:lnTo>
                  <a:pt x="1645189" y="863072"/>
                </a:lnTo>
                <a:lnTo>
                  <a:pt x="1651894" y="827105"/>
                </a:lnTo>
                <a:lnTo>
                  <a:pt x="1616537" y="814304"/>
                </a:lnTo>
                <a:lnTo>
                  <a:pt x="1608003" y="821619"/>
                </a:lnTo>
                <a:lnTo>
                  <a:pt x="1605565" y="839297"/>
                </a:lnTo>
                <a:lnTo>
                  <a:pt x="1594592" y="872216"/>
                </a:lnTo>
                <a:lnTo>
                  <a:pt x="1568989" y="922813"/>
                </a:lnTo>
                <a:lnTo>
                  <a:pt x="1544605" y="956950"/>
                </a:lnTo>
                <a:lnTo>
                  <a:pt x="1520221" y="991088"/>
                </a:lnTo>
                <a:lnTo>
                  <a:pt x="1487302" y="1026445"/>
                </a:lnTo>
                <a:lnTo>
                  <a:pt x="1480597" y="1055096"/>
                </a:lnTo>
                <a:lnTo>
                  <a:pt x="1463528" y="1087405"/>
                </a:lnTo>
                <a:lnTo>
                  <a:pt x="1439753" y="1119104"/>
                </a:lnTo>
                <a:lnTo>
                  <a:pt x="1445849" y="1139830"/>
                </a:lnTo>
                <a:lnTo>
                  <a:pt x="1434267" y="1171529"/>
                </a:lnTo>
                <a:lnTo>
                  <a:pt x="1443411" y="1204448"/>
                </a:lnTo>
                <a:lnTo>
                  <a:pt x="1451336" y="1217859"/>
                </a:lnTo>
                <a:lnTo>
                  <a:pt x="1446459" y="1227003"/>
                </a:lnTo>
                <a:lnTo>
                  <a:pt x="1448897" y="1281867"/>
                </a:lnTo>
                <a:lnTo>
                  <a:pt x="1464137" y="1321491"/>
                </a:lnTo>
                <a:lnTo>
                  <a:pt x="1459261" y="1342827"/>
                </a:lnTo>
                <a:lnTo>
                  <a:pt x="1465357" y="1348923"/>
                </a:lnTo>
                <a:lnTo>
                  <a:pt x="1493398" y="1353190"/>
                </a:lnTo>
                <a:lnTo>
                  <a:pt x="1501323" y="1363553"/>
                </a:lnTo>
                <a:lnTo>
                  <a:pt x="1518392" y="1365382"/>
                </a:lnTo>
                <a:lnTo>
                  <a:pt x="1517782" y="1376965"/>
                </a:lnTo>
                <a:lnTo>
                  <a:pt x="1531193" y="1381232"/>
                </a:lnTo>
                <a:lnTo>
                  <a:pt x="1543995" y="1403787"/>
                </a:lnTo>
                <a:lnTo>
                  <a:pt x="1542166" y="1423294"/>
                </a:lnTo>
                <a:lnTo>
                  <a:pt x="1580571" y="1420246"/>
                </a:lnTo>
                <a:lnTo>
                  <a:pt x="1623243" y="1415979"/>
                </a:lnTo>
                <a:lnTo>
                  <a:pt x="1617147" y="1423904"/>
                </a:lnTo>
                <a:lnTo>
                  <a:pt x="1660429" y="1442801"/>
                </a:lnTo>
                <a:lnTo>
                  <a:pt x="1725656" y="1469624"/>
                </a:lnTo>
                <a:lnTo>
                  <a:pt x="1790883" y="1469624"/>
                </a:lnTo>
                <a:lnTo>
                  <a:pt x="1817096" y="1469624"/>
                </a:lnTo>
                <a:lnTo>
                  <a:pt x="1821973" y="1453774"/>
                </a:lnTo>
                <a:lnTo>
                  <a:pt x="1878665" y="1453774"/>
                </a:lnTo>
                <a:lnTo>
                  <a:pt x="1886590" y="1467185"/>
                </a:lnTo>
                <a:lnTo>
                  <a:pt x="1899392" y="1479377"/>
                </a:lnTo>
                <a:lnTo>
                  <a:pt x="1914022" y="1496446"/>
                </a:lnTo>
                <a:lnTo>
                  <a:pt x="1918899" y="1516563"/>
                </a:lnTo>
                <a:lnTo>
                  <a:pt x="1921337" y="1537899"/>
                </a:lnTo>
                <a:lnTo>
                  <a:pt x="1934749" y="1549481"/>
                </a:lnTo>
                <a:lnTo>
                  <a:pt x="1959133" y="1561064"/>
                </a:lnTo>
                <a:lnTo>
                  <a:pt x="1988393" y="1530584"/>
                </a:lnTo>
                <a:lnTo>
                  <a:pt x="2015216" y="1529974"/>
                </a:lnTo>
                <a:lnTo>
                  <a:pt x="2034113" y="1545214"/>
                </a:lnTo>
                <a:lnTo>
                  <a:pt x="2043867" y="1572037"/>
                </a:lnTo>
                <a:lnTo>
                  <a:pt x="2049963" y="1594592"/>
                </a:lnTo>
                <a:lnTo>
                  <a:pt x="2064593" y="1616537"/>
                </a:lnTo>
                <a:lnTo>
                  <a:pt x="2065813" y="1643969"/>
                </a:lnTo>
                <a:lnTo>
                  <a:pt x="2070689" y="1662257"/>
                </a:lnTo>
                <a:lnTo>
                  <a:pt x="2094464" y="1674449"/>
                </a:lnTo>
                <a:lnTo>
                  <a:pt x="2116409" y="1682984"/>
                </a:lnTo>
                <a:lnTo>
                  <a:pt x="2129211" y="1681765"/>
                </a:lnTo>
                <a:lnTo>
                  <a:pt x="2125553" y="1668353"/>
                </a:lnTo>
                <a:lnTo>
                  <a:pt x="2127992" y="1649456"/>
                </a:lnTo>
                <a:lnTo>
                  <a:pt x="2134088" y="1622633"/>
                </a:lnTo>
                <a:lnTo>
                  <a:pt x="2145670" y="1605565"/>
                </a:lnTo>
                <a:lnTo>
                  <a:pt x="2168225" y="1586667"/>
                </a:lnTo>
                <a:lnTo>
                  <a:pt x="2204801" y="1570208"/>
                </a:lnTo>
                <a:lnTo>
                  <a:pt x="2241987" y="1541557"/>
                </a:lnTo>
                <a:lnTo>
                  <a:pt x="2271857" y="1532413"/>
                </a:lnTo>
                <a:lnTo>
                  <a:pt x="2293193" y="1529974"/>
                </a:lnTo>
                <a:lnTo>
                  <a:pt x="2314529" y="1538509"/>
                </a:lnTo>
                <a:lnTo>
                  <a:pt x="2344400" y="1533632"/>
                </a:lnTo>
                <a:lnTo>
                  <a:pt x="2364517" y="1554358"/>
                </a:lnTo>
                <a:lnTo>
                  <a:pt x="2387681" y="1555577"/>
                </a:lnTo>
                <a:lnTo>
                  <a:pt x="2402312" y="1548262"/>
                </a:lnTo>
                <a:lnTo>
                  <a:pt x="2412675" y="1553749"/>
                </a:lnTo>
                <a:lnTo>
                  <a:pt x="2420600" y="1548872"/>
                </a:lnTo>
                <a:lnTo>
                  <a:pt x="2415113" y="1540947"/>
                </a:lnTo>
                <a:lnTo>
                  <a:pt x="2419381" y="1525707"/>
                </a:lnTo>
                <a:lnTo>
                  <a:pt x="2416333" y="1515344"/>
                </a:lnTo>
                <a:lnTo>
                  <a:pt x="2430963" y="1509248"/>
                </a:lnTo>
                <a:lnTo>
                  <a:pt x="2456566" y="1506809"/>
                </a:lnTo>
                <a:lnTo>
                  <a:pt x="2485217" y="1511077"/>
                </a:lnTo>
                <a:lnTo>
                  <a:pt x="2523013" y="1506200"/>
                </a:lnTo>
                <a:lnTo>
                  <a:pt x="2541300" y="1515344"/>
                </a:lnTo>
                <a:lnTo>
                  <a:pt x="2553492" y="1533632"/>
                </a:lnTo>
                <a:lnTo>
                  <a:pt x="2558979" y="1535461"/>
                </a:lnTo>
                <a:lnTo>
                  <a:pt x="2596164" y="1517782"/>
                </a:lnTo>
                <a:lnTo>
                  <a:pt x="2607747" y="1523878"/>
                </a:lnTo>
                <a:lnTo>
                  <a:pt x="2626035" y="1556187"/>
                </a:lnTo>
                <a:lnTo>
                  <a:pt x="2630912" y="1577523"/>
                </a:lnTo>
                <a:lnTo>
                  <a:pt x="2618720" y="1603126"/>
                </a:lnTo>
                <a:lnTo>
                  <a:pt x="2621158" y="1618366"/>
                </a:lnTo>
                <a:lnTo>
                  <a:pt x="2630912" y="1648237"/>
                </a:lnTo>
                <a:lnTo>
                  <a:pt x="2643104" y="1681765"/>
                </a:lnTo>
                <a:lnTo>
                  <a:pt x="2654076" y="1690299"/>
                </a:lnTo>
                <a:lnTo>
                  <a:pt x="2656515" y="1707368"/>
                </a:lnTo>
                <a:lnTo>
                  <a:pt x="2672364" y="1712245"/>
                </a:lnTo>
                <a:lnTo>
                  <a:pt x="2682728" y="1707368"/>
                </a:lnTo>
                <a:lnTo>
                  <a:pt x="2694920" y="1683593"/>
                </a:lnTo>
                <a:lnTo>
                  <a:pt x="2699187" y="1668353"/>
                </a:lnTo>
                <a:lnTo>
                  <a:pt x="2704674" y="1642141"/>
                </a:lnTo>
                <a:lnTo>
                  <a:pt x="2697358" y="1597030"/>
                </a:lnTo>
                <a:lnTo>
                  <a:pt x="2700406" y="1580571"/>
                </a:lnTo>
                <a:lnTo>
                  <a:pt x="2691262" y="1553139"/>
                </a:lnTo>
                <a:lnTo>
                  <a:pt x="2686995" y="1520221"/>
                </a:lnTo>
                <a:lnTo>
                  <a:pt x="2687604" y="1493398"/>
                </a:lnTo>
                <a:lnTo>
                  <a:pt x="2698578" y="1465966"/>
                </a:lnTo>
                <a:lnTo>
                  <a:pt x="2719914" y="1442801"/>
                </a:lnTo>
                <a:lnTo>
                  <a:pt x="2742468" y="1424513"/>
                </a:lnTo>
                <a:lnTo>
                  <a:pt x="2784531" y="1399520"/>
                </a:lnTo>
                <a:lnTo>
                  <a:pt x="2792456" y="1386109"/>
                </a:lnTo>
                <a:lnTo>
                  <a:pt x="2812572" y="1372088"/>
                </a:lnTo>
                <a:lnTo>
                  <a:pt x="2829642" y="1369649"/>
                </a:lnTo>
                <a:lnTo>
                  <a:pt x="2856464" y="1346485"/>
                </a:lnTo>
                <a:lnTo>
                  <a:pt x="2893040" y="1334902"/>
                </a:lnTo>
                <a:lnTo>
                  <a:pt x="2921082" y="1305641"/>
                </a:lnTo>
                <a:lnTo>
                  <a:pt x="2926568" y="1266017"/>
                </a:lnTo>
                <a:lnTo>
                  <a:pt x="2927178" y="1252606"/>
                </a:lnTo>
                <a:lnTo>
                  <a:pt x="2918643" y="1250168"/>
                </a:lnTo>
                <a:lnTo>
                  <a:pt x="2927787" y="1212373"/>
                </a:lnTo>
                <a:lnTo>
                  <a:pt x="2909499" y="1199571"/>
                </a:lnTo>
                <a:lnTo>
                  <a:pt x="2929006" y="1205667"/>
                </a:lnTo>
                <a:lnTo>
                  <a:pt x="2929006" y="1180673"/>
                </a:lnTo>
                <a:lnTo>
                  <a:pt x="2940588" y="1164214"/>
                </a:lnTo>
                <a:lnTo>
                  <a:pt x="2934492" y="1196523"/>
                </a:lnTo>
                <a:lnTo>
                  <a:pt x="2946684" y="1211763"/>
                </a:lnTo>
                <a:lnTo>
                  <a:pt x="2929006" y="1238585"/>
                </a:lnTo>
                <a:lnTo>
                  <a:pt x="2931444" y="1239805"/>
                </a:lnTo>
                <a:lnTo>
                  <a:pt x="2958267" y="1208715"/>
                </a:lnTo>
                <a:lnTo>
                  <a:pt x="2972898" y="1193475"/>
                </a:lnTo>
                <a:lnTo>
                  <a:pt x="2976555" y="1178235"/>
                </a:lnTo>
                <a:lnTo>
                  <a:pt x="2971068" y="1171529"/>
                </a:lnTo>
                <a:lnTo>
                  <a:pt x="2970459" y="1150193"/>
                </a:lnTo>
                <a:lnTo>
                  <a:pt x="2977774" y="1159947"/>
                </a:lnTo>
                <a:lnTo>
                  <a:pt x="2984480" y="1162385"/>
                </a:lnTo>
                <a:lnTo>
                  <a:pt x="2983870" y="1172139"/>
                </a:lnTo>
                <a:lnTo>
                  <a:pt x="3015570" y="1142269"/>
                </a:lnTo>
                <a:lnTo>
                  <a:pt x="3030810" y="1114837"/>
                </a:lnTo>
                <a:lnTo>
                  <a:pt x="3022275" y="1113008"/>
                </a:lnTo>
                <a:lnTo>
                  <a:pt x="3035076" y="1102035"/>
                </a:lnTo>
                <a:lnTo>
                  <a:pt x="3032638" y="1106912"/>
                </a:lnTo>
                <a:lnTo>
                  <a:pt x="3052755" y="1106912"/>
                </a:lnTo>
                <a:lnTo>
                  <a:pt x="3100304" y="1095329"/>
                </a:lnTo>
                <a:lnTo>
                  <a:pt x="3093598" y="1088014"/>
                </a:lnTo>
                <a:lnTo>
                  <a:pt x="3045440" y="1095329"/>
                </a:lnTo>
                <a:lnTo>
                  <a:pt x="3074700" y="1084357"/>
                </a:lnTo>
                <a:lnTo>
                  <a:pt x="3093598" y="1082528"/>
                </a:lnTo>
                <a:lnTo>
                  <a:pt x="3108228" y="1080699"/>
                </a:lnTo>
                <a:lnTo>
                  <a:pt x="3133222" y="1073993"/>
                </a:lnTo>
                <a:lnTo>
                  <a:pt x="3147852" y="1074603"/>
                </a:lnTo>
                <a:lnTo>
                  <a:pt x="3171018" y="1068507"/>
                </a:lnTo>
                <a:lnTo>
                  <a:pt x="3177114" y="1058144"/>
                </a:lnTo>
                <a:lnTo>
                  <a:pt x="3170408" y="1049609"/>
                </a:lnTo>
                <a:lnTo>
                  <a:pt x="3169188" y="1063021"/>
                </a:lnTo>
                <a:lnTo>
                  <a:pt x="3156387" y="1062411"/>
                </a:lnTo>
                <a:lnTo>
                  <a:pt x="3152730" y="1042294"/>
                </a:lnTo>
                <a:lnTo>
                  <a:pt x="3159435" y="1022177"/>
                </a:lnTo>
                <a:lnTo>
                  <a:pt x="3167970" y="1014253"/>
                </a:lnTo>
                <a:lnTo>
                  <a:pt x="3191744" y="991697"/>
                </a:lnTo>
                <a:lnTo>
                  <a:pt x="3227710" y="980725"/>
                </a:lnTo>
                <a:lnTo>
                  <a:pt x="3264286" y="967923"/>
                </a:lnTo>
                <a:lnTo>
                  <a:pt x="3302691" y="949635"/>
                </a:lnTo>
                <a:lnTo>
                  <a:pt x="3301472" y="937443"/>
                </a:lnTo>
                <a:lnTo>
                  <a:pt x="3288670" y="916107"/>
                </a:lnTo>
                <a:lnTo>
                  <a:pt x="3305739" y="864291"/>
                </a:lnTo>
                <a:lnTo>
                  <a:pt x="3296595" y="853318"/>
                </a:lnTo>
                <a:lnTo>
                  <a:pt x="3274040" y="860024"/>
                </a:lnTo>
                <a:lnTo>
                  <a:pt x="3267334" y="849661"/>
                </a:lnTo>
                <a:lnTo>
                  <a:pt x="3233806" y="878312"/>
                </a:lnTo>
                <a:lnTo>
                  <a:pt x="3214299" y="908182"/>
                </a:lnTo>
                <a:lnTo>
                  <a:pt x="3197840" y="925251"/>
                </a:lnTo>
                <a:lnTo>
                  <a:pt x="3182600" y="930737"/>
                </a:lnTo>
                <a:lnTo>
                  <a:pt x="3172236" y="932566"/>
                </a:lnTo>
                <a:lnTo>
                  <a:pt x="3166140" y="942320"/>
                </a:lnTo>
                <a:lnTo>
                  <a:pt x="3109448" y="942320"/>
                </a:lnTo>
                <a:lnTo>
                  <a:pt x="3062508" y="942320"/>
                </a:lnTo>
                <a:lnTo>
                  <a:pt x="3046050" y="949635"/>
                </a:lnTo>
                <a:lnTo>
                  <a:pt x="3005206" y="975238"/>
                </a:lnTo>
                <a:lnTo>
                  <a:pt x="3006426" y="980725"/>
                </a:lnTo>
                <a:lnTo>
                  <a:pt x="3002768" y="995355"/>
                </a:lnTo>
                <a:lnTo>
                  <a:pt x="2974726" y="1007547"/>
                </a:lnTo>
                <a:lnTo>
                  <a:pt x="2950952" y="1004499"/>
                </a:lnTo>
                <a:lnTo>
                  <a:pt x="2926568" y="1003280"/>
                </a:lnTo>
                <a:lnTo>
                  <a:pt x="2910718" y="1007547"/>
                </a:lnTo>
                <a:lnTo>
                  <a:pt x="2908890" y="1018520"/>
                </a:lnTo>
                <a:lnTo>
                  <a:pt x="2908890" y="1018520"/>
                </a:lnTo>
                <a:lnTo>
                  <a:pt x="2908280" y="1022177"/>
                </a:lnTo>
                <a:lnTo>
                  <a:pt x="2872923" y="1044733"/>
                </a:lnTo>
                <a:lnTo>
                  <a:pt x="2845491" y="1055705"/>
                </a:lnTo>
                <a:lnTo>
                  <a:pt x="2827812" y="1060582"/>
                </a:lnTo>
                <a:lnTo>
                  <a:pt x="2805258" y="1070945"/>
                </a:lnTo>
                <a:lnTo>
                  <a:pt x="2780874" y="1076432"/>
                </a:lnTo>
                <a:lnTo>
                  <a:pt x="2765634" y="1074603"/>
                </a:lnTo>
                <a:lnTo>
                  <a:pt x="2749174" y="1066678"/>
                </a:lnTo>
                <a:lnTo>
                  <a:pt x="2765634" y="1052048"/>
                </a:lnTo>
                <a:lnTo>
                  <a:pt x="2765634" y="1052048"/>
                </a:lnTo>
                <a:lnTo>
                  <a:pt x="2777826" y="1038637"/>
                </a:lnTo>
                <a:lnTo>
                  <a:pt x="2800380" y="1017910"/>
                </a:lnTo>
                <a:lnTo>
                  <a:pt x="2800380" y="1017910"/>
                </a:lnTo>
                <a:lnTo>
                  <a:pt x="2800380" y="1017910"/>
                </a:lnTo>
                <a:lnTo>
                  <a:pt x="2804648" y="1002670"/>
                </a:lnTo>
                <a:lnTo>
                  <a:pt x="2807696" y="981334"/>
                </a:lnTo>
                <a:lnTo>
                  <a:pt x="2797942" y="977067"/>
                </a:lnTo>
                <a:lnTo>
                  <a:pt x="2771730" y="994136"/>
                </a:lnTo>
                <a:lnTo>
                  <a:pt x="2766243" y="993526"/>
                </a:lnTo>
                <a:lnTo>
                  <a:pt x="2768072" y="984382"/>
                </a:lnTo>
                <a:lnTo>
                  <a:pt x="2791236" y="969142"/>
                </a:lnTo>
                <a:lnTo>
                  <a:pt x="2800990" y="952073"/>
                </a:lnTo>
                <a:lnTo>
                  <a:pt x="2805258" y="935005"/>
                </a:lnTo>
                <a:lnTo>
                  <a:pt x="2788798" y="920374"/>
                </a:lnTo>
                <a:lnTo>
                  <a:pt x="2766243" y="912449"/>
                </a:lnTo>
                <a:lnTo>
                  <a:pt x="2755880" y="927080"/>
                </a:lnTo>
                <a:lnTo>
                  <a:pt x="2747346" y="930737"/>
                </a:lnTo>
                <a:lnTo>
                  <a:pt x="2733934" y="949635"/>
                </a:lnTo>
                <a:lnTo>
                  <a:pt x="2736372" y="936833"/>
                </a:lnTo>
                <a:lnTo>
                  <a:pt x="2720523" y="945977"/>
                </a:lnTo>
                <a:lnTo>
                  <a:pt x="2707722" y="958169"/>
                </a:lnTo>
                <a:lnTo>
                  <a:pt x="2691872" y="977067"/>
                </a:lnTo>
                <a:lnTo>
                  <a:pt x="2683947" y="992917"/>
                </a:lnTo>
                <a:lnTo>
                  <a:pt x="2684556" y="1016081"/>
                </a:lnTo>
                <a:lnTo>
                  <a:pt x="2673584" y="1040465"/>
                </a:lnTo>
                <a:lnTo>
                  <a:pt x="2653467" y="1058753"/>
                </a:lnTo>
                <a:lnTo>
                  <a:pt x="2644932" y="1064240"/>
                </a:lnTo>
                <a:lnTo>
                  <a:pt x="2635179" y="1068507"/>
                </a:lnTo>
                <a:lnTo>
                  <a:pt x="2624206" y="1068507"/>
                </a:lnTo>
                <a:lnTo>
                  <a:pt x="2622378" y="1066069"/>
                </a:lnTo>
                <a:lnTo>
                  <a:pt x="2621768" y="1045952"/>
                </a:lnTo>
                <a:lnTo>
                  <a:pt x="2626035" y="1036198"/>
                </a:lnTo>
                <a:lnTo>
                  <a:pt x="2630302" y="1027054"/>
                </a:lnTo>
                <a:lnTo>
                  <a:pt x="2633960" y="1008766"/>
                </a:lnTo>
                <a:lnTo>
                  <a:pt x="2649200" y="987430"/>
                </a:lnTo>
                <a:lnTo>
                  <a:pt x="2666878" y="961217"/>
                </a:lnTo>
                <a:lnTo>
                  <a:pt x="2694920" y="932566"/>
                </a:lnTo>
                <a:lnTo>
                  <a:pt x="2690652" y="932566"/>
                </a:lnTo>
                <a:lnTo>
                  <a:pt x="2657734" y="956950"/>
                </a:lnTo>
                <a:lnTo>
                  <a:pt x="2655296" y="952683"/>
                </a:lnTo>
                <a:lnTo>
                  <a:pt x="2672974" y="938662"/>
                </a:lnTo>
                <a:lnTo>
                  <a:pt x="2701626" y="914278"/>
                </a:lnTo>
                <a:lnTo>
                  <a:pt x="2724180" y="911230"/>
                </a:lnTo>
                <a:lnTo>
                  <a:pt x="2751003" y="903305"/>
                </a:lnTo>
                <a:lnTo>
                  <a:pt x="2773558" y="907573"/>
                </a:lnTo>
                <a:lnTo>
                  <a:pt x="2774168" y="907573"/>
                </a:lnTo>
                <a:lnTo>
                  <a:pt x="2802819" y="904525"/>
                </a:lnTo>
                <a:lnTo>
                  <a:pt x="2793675" y="889285"/>
                </a:lnTo>
                <a:lnTo>
                  <a:pt x="2793675" y="889285"/>
                </a:lnTo>
                <a:lnTo>
                  <a:pt x="2786360" y="888065"/>
                </a:lnTo>
                <a:lnTo>
                  <a:pt x="2786360" y="888065"/>
                </a:lnTo>
                <a:lnTo>
                  <a:pt x="2786360" y="888065"/>
                </a:lnTo>
                <a:lnTo>
                  <a:pt x="2777826" y="886237"/>
                </a:lnTo>
                <a:lnTo>
                  <a:pt x="2775387" y="875873"/>
                </a:lnTo>
                <a:lnTo>
                  <a:pt x="2744298" y="878921"/>
                </a:lnTo>
                <a:lnTo>
                  <a:pt x="2713818" y="887456"/>
                </a:lnTo>
                <a:lnTo>
                  <a:pt x="2698578" y="873435"/>
                </a:lnTo>
                <a:lnTo>
                  <a:pt x="2683338" y="868558"/>
                </a:lnTo>
                <a:lnTo>
                  <a:pt x="2702235" y="848441"/>
                </a:lnTo>
                <a:lnTo>
                  <a:pt x="2669926" y="860633"/>
                </a:lnTo>
                <a:lnTo>
                  <a:pt x="2640056" y="873435"/>
                </a:lnTo>
                <a:lnTo>
                  <a:pt x="2612014" y="882579"/>
                </a:lnTo>
                <a:lnTo>
                  <a:pt x="2599212" y="869777"/>
                </a:lnTo>
                <a:lnTo>
                  <a:pt x="2565684" y="877702"/>
                </a:lnTo>
                <a:lnTo>
                  <a:pt x="2568123" y="872216"/>
                </a:lnTo>
                <a:lnTo>
                  <a:pt x="2596164" y="856366"/>
                </a:lnTo>
                <a:lnTo>
                  <a:pt x="2624816" y="841126"/>
                </a:lnTo>
                <a:lnTo>
                  <a:pt x="2660782" y="828325"/>
                </a:lnTo>
                <a:lnTo>
                  <a:pt x="2660782" y="828325"/>
                </a:lnTo>
                <a:lnTo>
                  <a:pt x="2660782" y="828325"/>
                </a:lnTo>
                <a:lnTo>
                  <a:pt x="2628474" y="818571"/>
                </a:lnTo>
                <a:lnTo>
                  <a:pt x="2601651" y="823448"/>
                </a:lnTo>
                <a:lnTo>
                  <a:pt x="2578486" y="811865"/>
                </a:lnTo>
                <a:lnTo>
                  <a:pt x="2550444" y="805769"/>
                </a:lnTo>
                <a:lnTo>
                  <a:pt x="2530938" y="803331"/>
                </a:lnTo>
                <a:lnTo>
                  <a:pt x="2524841" y="797235"/>
                </a:lnTo>
                <a:lnTo>
                  <a:pt x="2529718" y="776509"/>
                </a:lnTo>
                <a:close/>
                <a:moveTo>
                  <a:pt x="1063021" y="490606"/>
                </a:moveTo>
                <a:lnTo>
                  <a:pt x="1105083" y="473537"/>
                </a:lnTo>
                <a:lnTo>
                  <a:pt x="1105083" y="462565"/>
                </a:lnTo>
                <a:lnTo>
                  <a:pt x="1089233" y="460126"/>
                </a:lnTo>
                <a:lnTo>
                  <a:pt x="1068507" y="465613"/>
                </a:lnTo>
                <a:lnTo>
                  <a:pt x="1029493" y="478414"/>
                </a:lnTo>
                <a:lnTo>
                  <a:pt x="1016081" y="494873"/>
                </a:lnTo>
                <a:lnTo>
                  <a:pt x="1020349" y="504627"/>
                </a:lnTo>
                <a:lnTo>
                  <a:pt x="1063021" y="490606"/>
                </a:lnTo>
                <a:close/>
                <a:moveTo>
                  <a:pt x="827105" y="390632"/>
                </a:moveTo>
                <a:lnTo>
                  <a:pt x="841126" y="376611"/>
                </a:lnTo>
                <a:lnTo>
                  <a:pt x="823448" y="373563"/>
                </a:lnTo>
                <a:lnTo>
                  <a:pt x="788701" y="379659"/>
                </a:lnTo>
                <a:lnTo>
                  <a:pt x="793577" y="389413"/>
                </a:lnTo>
                <a:lnTo>
                  <a:pt x="803331" y="396118"/>
                </a:lnTo>
                <a:lnTo>
                  <a:pt x="827105" y="390632"/>
                </a:lnTo>
                <a:close/>
                <a:moveTo>
                  <a:pt x="834421" y="254691"/>
                </a:moveTo>
                <a:lnTo>
                  <a:pt x="815523" y="268102"/>
                </a:lnTo>
                <a:lnTo>
                  <a:pt x="817961" y="271150"/>
                </a:lnTo>
                <a:lnTo>
                  <a:pt x="843565" y="268712"/>
                </a:lnTo>
                <a:lnTo>
                  <a:pt x="845393" y="275417"/>
                </a:lnTo>
                <a:lnTo>
                  <a:pt x="855757" y="282733"/>
                </a:lnTo>
                <a:lnTo>
                  <a:pt x="885627" y="275417"/>
                </a:lnTo>
                <a:lnTo>
                  <a:pt x="892942" y="271760"/>
                </a:lnTo>
                <a:lnTo>
                  <a:pt x="872825" y="266883"/>
                </a:lnTo>
                <a:lnTo>
                  <a:pt x="863072" y="257739"/>
                </a:lnTo>
                <a:lnTo>
                  <a:pt x="842345" y="261397"/>
                </a:lnTo>
                <a:lnTo>
                  <a:pt x="834421" y="254691"/>
                </a:lnTo>
                <a:close/>
                <a:moveTo>
                  <a:pt x="1595811" y="9632"/>
                </a:moveTo>
                <a:lnTo>
                  <a:pt x="1568989" y="2926"/>
                </a:lnTo>
                <a:lnTo>
                  <a:pt x="1506809" y="19995"/>
                </a:lnTo>
                <a:lnTo>
                  <a:pt x="1487302" y="18166"/>
                </a:lnTo>
                <a:lnTo>
                  <a:pt x="1420246" y="32187"/>
                </a:lnTo>
                <a:lnTo>
                  <a:pt x="1390985" y="35845"/>
                </a:lnTo>
                <a:lnTo>
                  <a:pt x="1343437" y="51085"/>
                </a:lnTo>
                <a:lnTo>
                  <a:pt x="1314176" y="66934"/>
                </a:lnTo>
                <a:lnTo>
                  <a:pt x="1261750" y="82174"/>
                </a:lnTo>
                <a:lnTo>
                  <a:pt x="1215421" y="82784"/>
                </a:lnTo>
                <a:lnTo>
                  <a:pt x="1177016" y="100462"/>
                </a:lnTo>
                <a:lnTo>
                  <a:pt x="1196523" y="110825"/>
                </a:lnTo>
                <a:lnTo>
                  <a:pt x="1200790" y="124846"/>
                </a:lnTo>
                <a:lnTo>
                  <a:pt x="1195913" y="141305"/>
                </a:lnTo>
                <a:lnTo>
                  <a:pt x="1209934" y="154107"/>
                </a:lnTo>
                <a:lnTo>
                  <a:pt x="1202619" y="175443"/>
                </a:lnTo>
                <a:lnTo>
                  <a:pt x="1146536" y="176662"/>
                </a:lnTo>
                <a:lnTo>
                  <a:pt x="1172749" y="159593"/>
                </a:lnTo>
                <a:lnTo>
                  <a:pt x="1152022" y="159593"/>
                </a:lnTo>
                <a:lnTo>
                  <a:pt x="1072165" y="176053"/>
                </a:lnTo>
                <a:lnTo>
                  <a:pt x="1016691" y="190073"/>
                </a:lnTo>
                <a:lnTo>
                  <a:pt x="1022787" y="210190"/>
                </a:lnTo>
                <a:lnTo>
                  <a:pt x="1015472" y="223601"/>
                </a:lnTo>
                <a:lnTo>
                  <a:pt x="1042904" y="232136"/>
                </a:lnTo>
                <a:lnTo>
                  <a:pt x="1084966" y="227869"/>
                </a:lnTo>
                <a:lnTo>
                  <a:pt x="1095939" y="235793"/>
                </a:lnTo>
                <a:lnTo>
                  <a:pt x="1113617" y="227869"/>
                </a:lnTo>
                <a:lnTo>
                  <a:pt x="1150803" y="220553"/>
                </a:lnTo>
                <a:lnTo>
                  <a:pt x="1167262" y="220553"/>
                </a:lnTo>
                <a:lnTo>
                  <a:pt x="1131296" y="233355"/>
                </a:lnTo>
                <a:lnTo>
                  <a:pt x="1138001" y="239451"/>
                </a:lnTo>
                <a:lnTo>
                  <a:pt x="1122761" y="255301"/>
                </a:lnTo>
                <a:lnTo>
                  <a:pt x="1089233" y="266273"/>
                </a:lnTo>
                <a:lnTo>
                  <a:pt x="1073993" y="263225"/>
                </a:lnTo>
                <a:lnTo>
                  <a:pt x="1031321" y="279685"/>
                </a:lnTo>
                <a:lnTo>
                  <a:pt x="1020349" y="274198"/>
                </a:lnTo>
                <a:lnTo>
                  <a:pt x="995355" y="276637"/>
                </a:lnTo>
                <a:lnTo>
                  <a:pt x="963046" y="294925"/>
                </a:lnTo>
                <a:lnTo>
                  <a:pt x="916717" y="313822"/>
                </a:lnTo>
                <a:lnTo>
                  <a:pt x="881360" y="334549"/>
                </a:lnTo>
                <a:lnTo>
                  <a:pt x="883189" y="349179"/>
                </a:lnTo>
                <a:lnTo>
                  <a:pt x="858805" y="369296"/>
                </a:lnTo>
                <a:lnTo>
                  <a:pt x="867339" y="377830"/>
                </a:lnTo>
                <a:lnTo>
                  <a:pt x="870387" y="394289"/>
                </a:lnTo>
                <a:lnTo>
                  <a:pt x="914278" y="387584"/>
                </a:lnTo>
                <a:lnTo>
                  <a:pt x="916717" y="400385"/>
                </a:lnTo>
                <a:lnTo>
                  <a:pt x="896600" y="413187"/>
                </a:lnTo>
                <a:lnTo>
                  <a:pt x="874654" y="434523"/>
                </a:lnTo>
                <a:lnTo>
                  <a:pt x="891723" y="434523"/>
                </a:lnTo>
                <a:lnTo>
                  <a:pt x="935614" y="420502"/>
                </a:lnTo>
                <a:lnTo>
                  <a:pt x="925861" y="438181"/>
                </a:lnTo>
                <a:lnTo>
                  <a:pt x="947806" y="425379"/>
                </a:lnTo>
                <a:lnTo>
                  <a:pt x="945368" y="443667"/>
                </a:lnTo>
                <a:lnTo>
                  <a:pt x="974629" y="430256"/>
                </a:lnTo>
                <a:lnTo>
                  <a:pt x="977067" y="436961"/>
                </a:lnTo>
                <a:lnTo>
                  <a:pt x="1020958" y="425989"/>
                </a:lnTo>
                <a:lnTo>
                  <a:pt x="983163" y="446715"/>
                </a:lnTo>
                <a:lnTo>
                  <a:pt x="948416" y="474147"/>
                </a:lnTo>
                <a:lnTo>
                  <a:pt x="913669" y="486949"/>
                </a:lnTo>
                <a:lnTo>
                  <a:pt x="899648" y="494264"/>
                </a:lnTo>
                <a:lnTo>
                  <a:pt x="836859" y="516209"/>
                </a:lnTo>
                <a:lnTo>
                  <a:pt x="806989" y="530840"/>
                </a:lnTo>
                <a:lnTo>
                  <a:pt x="767365" y="535107"/>
                </a:lnTo>
                <a:lnTo>
                  <a:pt x="715549" y="555224"/>
                </a:lnTo>
                <a:lnTo>
                  <a:pt x="675315" y="566197"/>
                </a:lnTo>
                <a:lnTo>
                  <a:pt x="625937" y="583265"/>
                </a:lnTo>
                <a:lnTo>
                  <a:pt x="623499" y="589361"/>
                </a:lnTo>
                <a:lnTo>
                  <a:pt x="684459" y="578998"/>
                </a:lnTo>
                <a:lnTo>
                  <a:pt x="721035" y="566806"/>
                </a:lnTo>
                <a:lnTo>
                  <a:pt x="763097" y="554614"/>
                </a:lnTo>
                <a:lnTo>
                  <a:pt x="800283" y="544251"/>
                </a:lnTo>
                <a:lnTo>
                  <a:pt x="817352" y="547299"/>
                </a:lnTo>
                <a:lnTo>
                  <a:pt x="866729" y="531449"/>
                </a:lnTo>
                <a:lnTo>
                  <a:pt x="894161" y="514381"/>
                </a:lnTo>
                <a:lnTo>
                  <a:pt x="958169" y="495483"/>
                </a:lnTo>
                <a:lnTo>
                  <a:pt x="981944" y="479633"/>
                </a:lnTo>
                <a:lnTo>
                  <a:pt x="1022177" y="468661"/>
                </a:lnTo>
                <a:lnTo>
                  <a:pt x="1068507" y="453421"/>
                </a:lnTo>
                <a:lnTo>
                  <a:pt x="1122761" y="427817"/>
                </a:lnTo>
                <a:lnTo>
                  <a:pt x="1121542" y="410139"/>
                </a:lnTo>
                <a:lnTo>
                  <a:pt x="1189208" y="385145"/>
                </a:lnTo>
                <a:lnTo>
                  <a:pt x="1234318" y="361371"/>
                </a:lnTo>
                <a:lnTo>
                  <a:pt x="1290401" y="341864"/>
                </a:lnTo>
                <a:lnTo>
                  <a:pt x="1287963" y="350398"/>
                </a:lnTo>
                <a:lnTo>
                  <a:pt x="1247120" y="361371"/>
                </a:lnTo>
                <a:lnTo>
                  <a:pt x="1196523" y="396118"/>
                </a:lnTo>
                <a:lnTo>
                  <a:pt x="1177016" y="417454"/>
                </a:lnTo>
                <a:lnTo>
                  <a:pt x="1216030" y="409529"/>
                </a:lnTo>
                <a:lnTo>
                  <a:pt x="1253216" y="397947"/>
                </a:lnTo>
                <a:lnTo>
                  <a:pt x="1292840" y="390022"/>
                </a:lnTo>
                <a:lnTo>
                  <a:pt x="1310518" y="388193"/>
                </a:lnTo>
                <a:lnTo>
                  <a:pt x="1331854" y="363200"/>
                </a:lnTo>
                <a:lnTo>
                  <a:pt x="1370259" y="355885"/>
                </a:lnTo>
                <a:lnTo>
                  <a:pt x="1386109" y="371125"/>
                </a:lnTo>
                <a:lnTo>
                  <a:pt x="1422685" y="387584"/>
                </a:lnTo>
                <a:lnTo>
                  <a:pt x="1463528" y="384536"/>
                </a:lnTo>
                <a:lnTo>
                  <a:pt x="1498275" y="396728"/>
                </a:lnTo>
                <a:lnTo>
                  <a:pt x="1517782" y="403433"/>
                </a:lnTo>
                <a:lnTo>
                  <a:pt x="1537899" y="440619"/>
                </a:lnTo>
                <a:lnTo>
                  <a:pt x="1560454" y="450982"/>
                </a:lnTo>
                <a:lnTo>
                  <a:pt x="1603736" y="452201"/>
                </a:lnTo>
                <a:lnTo>
                  <a:pt x="1628729" y="454640"/>
                </a:lnTo>
                <a:lnTo>
                  <a:pt x="1612270" y="488168"/>
                </a:lnTo>
                <a:lnTo>
                  <a:pt x="1622024" y="518038"/>
                </a:lnTo>
                <a:lnTo>
                  <a:pt x="1601907" y="549737"/>
                </a:lnTo>
                <a:lnTo>
                  <a:pt x="1617147" y="561320"/>
                </a:lnTo>
                <a:lnTo>
                  <a:pt x="1620805" y="574731"/>
                </a:lnTo>
                <a:lnTo>
                  <a:pt x="1620805" y="574731"/>
                </a:lnTo>
                <a:lnTo>
                  <a:pt x="1651894" y="557053"/>
                </a:lnTo>
                <a:lnTo>
                  <a:pt x="1670792" y="534497"/>
                </a:lnTo>
                <a:lnTo>
                  <a:pt x="1642750" y="511333"/>
                </a:lnTo>
                <a:lnTo>
                  <a:pt x="1651894" y="469880"/>
                </a:lnTo>
                <a:lnTo>
                  <a:pt x="1658600" y="444277"/>
                </a:lnTo>
                <a:lnTo>
                  <a:pt x="1648237" y="427817"/>
                </a:lnTo>
                <a:lnTo>
                  <a:pt x="1643969" y="413187"/>
                </a:lnTo>
                <a:lnTo>
                  <a:pt x="1647017" y="394899"/>
                </a:lnTo>
                <a:lnTo>
                  <a:pt x="1608003" y="406481"/>
                </a:lnTo>
                <a:lnTo>
                  <a:pt x="1561673" y="426598"/>
                </a:lnTo>
                <a:lnTo>
                  <a:pt x="1560454" y="402824"/>
                </a:lnTo>
                <a:lnTo>
                  <a:pt x="1556797" y="386974"/>
                </a:lnTo>
                <a:lnTo>
                  <a:pt x="1540337" y="377221"/>
                </a:lnTo>
                <a:lnTo>
                  <a:pt x="1514734" y="376611"/>
                </a:lnTo>
                <a:lnTo>
                  <a:pt x="1730533" y="179101"/>
                </a:lnTo>
                <a:lnTo>
                  <a:pt x="1878665" y="55961"/>
                </a:lnTo>
                <a:lnTo>
                  <a:pt x="1878665" y="55961"/>
                </a:lnTo>
                <a:lnTo>
                  <a:pt x="1878665" y="55961"/>
                </a:lnTo>
                <a:lnTo>
                  <a:pt x="1857329" y="51694"/>
                </a:lnTo>
                <a:lnTo>
                  <a:pt x="1832336" y="41941"/>
                </a:lnTo>
                <a:lnTo>
                  <a:pt x="1792712" y="46817"/>
                </a:lnTo>
                <a:lnTo>
                  <a:pt x="1779301" y="42550"/>
                </a:lnTo>
                <a:lnTo>
                  <a:pt x="1736019" y="39502"/>
                </a:lnTo>
                <a:lnTo>
                  <a:pt x="1698224" y="29749"/>
                </a:lnTo>
                <a:lnTo>
                  <a:pt x="1668963" y="32797"/>
                </a:lnTo>
                <a:lnTo>
                  <a:pt x="1639093" y="27310"/>
                </a:lnTo>
                <a:lnTo>
                  <a:pt x="1651285" y="19995"/>
                </a:lnTo>
                <a:lnTo>
                  <a:pt x="1612880" y="18166"/>
                </a:lnTo>
                <a:lnTo>
                  <a:pt x="1592763" y="24262"/>
                </a:lnTo>
                <a:lnTo>
                  <a:pt x="1595811" y="963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7" name="자유형: 도형 166">
            <a:extLst>
              <a:ext uri="{FF2B5EF4-FFF2-40B4-BE49-F238E27FC236}">
                <a16:creationId xmlns:a16="http://schemas.microsoft.com/office/drawing/2014/main" id="{AB3D84F4-E95D-4317-AB1B-5411FBDC4E83}"/>
              </a:ext>
            </a:extLst>
          </p:cNvPr>
          <p:cNvSpPr/>
          <p:nvPr/>
        </p:nvSpPr>
        <p:spPr>
          <a:xfrm>
            <a:off x="7946217" y="2692342"/>
            <a:ext cx="497418" cy="277507"/>
          </a:xfrm>
          <a:custGeom>
            <a:avLst/>
            <a:gdLst>
              <a:gd name="connsiteX0" fmla="*/ 499141 w 579120"/>
              <a:gd name="connsiteY0" fmla="*/ 127284 h 323088"/>
              <a:gd name="connsiteX1" fmla="*/ 483901 w 579120"/>
              <a:gd name="connsiteY1" fmla="*/ 134600 h 323088"/>
              <a:gd name="connsiteX2" fmla="*/ 450982 w 579120"/>
              <a:gd name="connsiteY2" fmla="*/ 160812 h 323088"/>
              <a:gd name="connsiteX3" fmla="*/ 445496 w 579120"/>
              <a:gd name="connsiteY3" fmla="*/ 188244 h 323088"/>
              <a:gd name="connsiteX4" fmla="*/ 433913 w 579120"/>
              <a:gd name="connsiteY4" fmla="*/ 188244 h 323088"/>
              <a:gd name="connsiteX5" fmla="*/ 419893 w 579120"/>
              <a:gd name="connsiteY5" fmla="*/ 169956 h 323088"/>
              <a:gd name="connsiteX6" fmla="*/ 379658 w 579120"/>
              <a:gd name="connsiteY6" fmla="*/ 168737 h 323088"/>
              <a:gd name="connsiteX7" fmla="*/ 363809 w 579120"/>
              <a:gd name="connsiteY7" fmla="*/ 138257 h 323088"/>
              <a:gd name="connsiteX8" fmla="*/ 348569 w 579120"/>
              <a:gd name="connsiteY8" fmla="*/ 137648 h 323088"/>
              <a:gd name="connsiteX9" fmla="*/ 339425 w 579120"/>
              <a:gd name="connsiteY9" fmla="*/ 99852 h 323088"/>
              <a:gd name="connsiteX10" fmla="*/ 293705 w 579120"/>
              <a:gd name="connsiteY10" fmla="*/ 72420 h 323088"/>
              <a:gd name="connsiteX11" fmla="*/ 241280 w 579120"/>
              <a:gd name="connsiteY11" fmla="*/ 75468 h 323088"/>
              <a:gd name="connsiteX12" fmla="*/ 206533 w 579120"/>
              <a:gd name="connsiteY12" fmla="*/ 80955 h 323088"/>
              <a:gd name="connsiteX13" fmla="*/ 166909 w 579120"/>
              <a:gd name="connsiteY13" fmla="*/ 47427 h 323088"/>
              <a:gd name="connsiteX14" fmla="*/ 137648 w 579120"/>
              <a:gd name="connsiteY14" fmla="*/ 33406 h 323088"/>
              <a:gd name="connsiteX15" fmla="*/ 82174 w 579120"/>
              <a:gd name="connsiteY15" fmla="*/ 5974 h 323088"/>
              <a:gd name="connsiteX16" fmla="*/ 75469 w 579120"/>
              <a:gd name="connsiteY16" fmla="*/ 2926 h 323088"/>
              <a:gd name="connsiteX17" fmla="*/ 2926 w 579120"/>
              <a:gd name="connsiteY17" fmla="*/ 24872 h 323088"/>
              <a:gd name="connsiteX18" fmla="*/ 40721 w 579120"/>
              <a:gd name="connsiteY18" fmla="*/ 163860 h 323088"/>
              <a:gd name="connsiteX19" fmla="*/ 76078 w 579120"/>
              <a:gd name="connsiteY19" fmla="*/ 163251 h 323088"/>
              <a:gd name="connsiteX20" fmla="*/ 66325 w 579120"/>
              <a:gd name="connsiteY20" fmla="*/ 144353 h 323088"/>
              <a:gd name="connsiteX21" fmla="*/ 89489 w 579120"/>
              <a:gd name="connsiteY21" fmla="*/ 130942 h 323088"/>
              <a:gd name="connsiteX22" fmla="*/ 109606 w 579120"/>
              <a:gd name="connsiteY22" fmla="*/ 108996 h 323088"/>
              <a:gd name="connsiteX23" fmla="*/ 157154 w 579120"/>
              <a:gd name="connsiteY23" fmla="*/ 129113 h 323088"/>
              <a:gd name="connsiteX24" fmla="*/ 168737 w 579120"/>
              <a:gd name="connsiteY24" fmla="*/ 158984 h 323088"/>
              <a:gd name="connsiteX25" fmla="*/ 182758 w 579120"/>
              <a:gd name="connsiteY25" fmla="*/ 166908 h 323088"/>
              <a:gd name="connsiteX26" fmla="*/ 216286 w 579120"/>
              <a:gd name="connsiteY26" fmla="*/ 165080 h 323088"/>
              <a:gd name="connsiteX27" fmla="*/ 228478 w 579120"/>
              <a:gd name="connsiteY27" fmla="*/ 172395 h 323088"/>
              <a:gd name="connsiteX28" fmla="*/ 254690 w 579120"/>
              <a:gd name="connsiteY28" fmla="*/ 211409 h 323088"/>
              <a:gd name="connsiteX29" fmla="*/ 297362 w 579120"/>
              <a:gd name="connsiteY29" fmla="*/ 238232 h 323088"/>
              <a:gd name="connsiteX30" fmla="*/ 322966 w 579120"/>
              <a:gd name="connsiteY30" fmla="*/ 256520 h 323088"/>
              <a:gd name="connsiteX31" fmla="*/ 360761 w 579120"/>
              <a:gd name="connsiteY31" fmla="*/ 276027 h 323088"/>
              <a:gd name="connsiteX32" fmla="*/ 407701 w 579120"/>
              <a:gd name="connsiteY32" fmla="*/ 292486 h 323088"/>
              <a:gd name="connsiteX33" fmla="*/ 412577 w 579120"/>
              <a:gd name="connsiteY33" fmla="*/ 316870 h 323088"/>
              <a:gd name="connsiteX34" fmla="*/ 430256 w 579120"/>
              <a:gd name="connsiteY34" fmla="*/ 316870 h 323088"/>
              <a:gd name="connsiteX35" fmla="*/ 456469 w 579120"/>
              <a:gd name="connsiteY35" fmla="*/ 325404 h 323088"/>
              <a:gd name="connsiteX36" fmla="*/ 464393 w 579120"/>
              <a:gd name="connsiteY36" fmla="*/ 285171 h 323088"/>
              <a:gd name="connsiteX37" fmla="*/ 449762 w 579120"/>
              <a:gd name="connsiteY37" fmla="*/ 256520 h 323088"/>
              <a:gd name="connsiteX38" fmla="*/ 424160 w 579120"/>
              <a:gd name="connsiteY38" fmla="*/ 246766 h 323088"/>
              <a:gd name="connsiteX39" fmla="*/ 427817 w 579120"/>
              <a:gd name="connsiteY39" fmla="*/ 229697 h 323088"/>
              <a:gd name="connsiteX40" fmla="*/ 454640 w 579120"/>
              <a:gd name="connsiteY40" fmla="*/ 231526 h 323088"/>
              <a:gd name="connsiteX41" fmla="*/ 463784 w 579120"/>
              <a:gd name="connsiteY41" fmla="*/ 210190 h 323088"/>
              <a:gd name="connsiteX42" fmla="*/ 466832 w 579120"/>
              <a:gd name="connsiteY42" fmla="*/ 185806 h 323088"/>
              <a:gd name="connsiteX43" fmla="*/ 505846 w 579120"/>
              <a:gd name="connsiteY43" fmla="*/ 176662 h 323088"/>
              <a:gd name="connsiteX44" fmla="*/ 504626 w 579120"/>
              <a:gd name="connsiteY44" fmla="*/ 194340 h 323088"/>
              <a:gd name="connsiteX45" fmla="*/ 512552 w 579120"/>
              <a:gd name="connsiteY45" fmla="*/ 205313 h 323088"/>
              <a:gd name="connsiteX46" fmla="*/ 525353 w 579120"/>
              <a:gd name="connsiteY46" fmla="*/ 204094 h 323088"/>
              <a:gd name="connsiteX47" fmla="*/ 550346 w 579120"/>
              <a:gd name="connsiteY47" fmla="*/ 207752 h 323088"/>
              <a:gd name="connsiteX48" fmla="*/ 582046 w 579120"/>
              <a:gd name="connsiteY48" fmla="*/ 180320 h 323088"/>
              <a:gd name="connsiteX49" fmla="*/ 538765 w 579120"/>
              <a:gd name="connsiteY49" fmla="*/ 160203 h 323088"/>
              <a:gd name="connsiteX50" fmla="*/ 519257 w 579120"/>
              <a:gd name="connsiteY50" fmla="*/ 169956 h 323088"/>
              <a:gd name="connsiteX51" fmla="*/ 491216 w 579120"/>
              <a:gd name="connsiteY51" fmla="*/ 155936 h 323088"/>
              <a:gd name="connsiteX52" fmla="*/ 510113 w 579120"/>
              <a:gd name="connsiteY52" fmla="*/ 130942 h 323088"/>
              <a:gd name="connsiteX53" fmla="*/ 499141 w 579120"/>
              <a:gd name="connsiteY53" fmla="*/ 127284 h 32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79120" h="323088">
                <a:moveTo>
                  <a:pt x="499141" y="127284"/>
                </a:moveTo>
                <a:lnTo>
                  <a:pt x="483901" y="134600"/>
                </a:lnTo>
                <a:lnTo>
                  <a:pt x="450982" y="160812"/>
                </a:lnTo>
                <a:lnTo>
                  <a:pt x="445496" y="188244"/>
                </a:lnTo>
                <a:lnTo>
                  <a:pt x="433913" y="188244"/>
                </a:lnTo>
                <a:lnTo>
                  <a:pt x="419893" y="169956"/>
                </a:lnTo>
                <a:lnTo>
                  <a:pt x="379658" y="168737"/>
                </a:lnTo>
                <a:lnTo>
                  <a:pt x="363809" y="138257"/>
                </a:lnTo>
                <a:lnTo>
                  <a:pt x="348569" y="137648"/>
                </a:lnTo>
                <a:lnTo>
                  <a:pt x="339425" y="99852"/>
                </a:lnTo>
                <a:lnTo>
                  <a:pt x="293705" y="72420"/>
                </a:lnTo>
                <a:lnTo>
                  <a:pt x="241280" y="75468"/>
                </a:lnTo>
                <a:lnTo>
                  <a:pt x="206533" y="80955"/>
                </a:lnTo>
                <a:lnTo>
                  <a:pt x="166909" y="47427"/>
                </a:lnTo>
                <a:lnTo>
                  <a:pt x="137648" y="33406"/>
                </a:lnTo>
                <a:lnTo>
                  <a:pt x="82174" y="5974"/>
                </a:lnTo>
                <a:lnTo>
                  <a:pt x="75469" y="2926"/>
                </a:lnTo>
                <a:lnTo>
                  <a:pt x="2926" y="24872"/>
                </a:lnTo>
                <a:lnTo>
                  <a:pt x="40721" y="163860"/>
                </a:lnTo>
                <a:lnTo>
                  <a:pt x="76078" y="163251"/>
                </a:lnTo>
                <a:lnTo>
                  <a:pt x="66325" y="144353"/>
                </a:lnTo>
                <a:lnTo>
                  <a:pt x="89489" y="130942"/>
                </a:lnTo>
                <a:lnTo>
                  <a:pt x="109606" y="108996"/>
                </a:lnTo>
                <a:lnTo>
                  <a:pt x="157154" y="129113"/>
                </a:lnTo>
                <a:lnTo>
                  <a:pt x="168737" y="158984"/>
                </a:lnTo>
                <a:lnTo>
                  <a:pt x="182758" y="166908"/>
                </a:lnTo>
                <a:lnTo>
                  <a:pt x="216286" y="165080"/>
                </a:lnTo>
                <a:lnTo>
                  <a:pt x="228478" y="172395"/>
                </a:lnTo>
                <a:lnTo>
                  <a:pt x="254690" y="211409"/>
                </a:lnTo>
                <a:lnTo>
                  <a:pt x="297362" y="238232"/>
                </a:lnTo>
                <a:lnTo>
                  <a:pt x="322966" y="256520"/>
                </a:lnTo>
                <a:lnTo>
                  <a:pt x="360761" y="276027"/>
                </a:lnTo>
                <a:lnTo>
                  <a:pt x="407701" y="292486"/>
                </a:lnTo>
                <a:lnTo>
                  <a:pt x="412577" y="316870"/>
                </a:lnTo>
                <a:lnTo>
                  <a:pt x="430256" y="316870"/>
                </a:lnTo>
                <a:lnTo>
                  <a:pt x="456469" y="325404"/>
                </a:lnTo>
                <a:lnTo>
                  <a:pt x="464393" y="285171"/>
                </a:lnTo>
                <a:lnTo>
                  <a:pt x="449762" y="256520"/>
                </a:lnTo>
                <a:lnTo>
                  <a:pt x="424160" y="246766"/>
                </a:lnTo>
                <a:lnTo>
                  <a:pt x="427817" y="229697"/>
                </a:lnTo>
                <a:lnTo>
                  <a:pt x="454640" y="231526"/>
                </a:lnTo>
                <a:lnTo>
                  <a:pt x="463784" y="210190"/>
                </a:lnTo>
                <a:lnTo>
                  <a:pt x="466832" y="185806"/>
                </a:lnTo>
                <a:lnTo>
                  <a:pt x="505846" y="176662"/>
                </a:lnTo>
                <a:lnTo>
                  <a:pt x="504626" y="194340"/>
                </a:lnTo>
                <a:lnTo>
                  <a:pt x="512552" y="205313"/>
                </a:lnTo>
                <a:lnTo>
                  <a:pt x="525353" y="204094"/>
                </a:lnTo>
                <a:lnTo>
                  <a:pt x="550346" y="207752"/>
                </a:lnTo>
                <a:lnTo>
                  <a:pt x="582046" y="180320"/>
                </a:lnTo>
                <a:lnTo>
                  <a:pt x="538765" y="160203"/>
                </a:lnTo>
                <a:lnTo>
                  <a:pt x="519257" y="169956"/>
                </a:lnTo>
                <a:lnTo>
                  <a:pt x="491216" y="155936"/>
                </a:lnTo>
                <a:lnTo>
                  <a:pt x="510113" y="130942"/>
                </a:lnTo>
                <a:lnTo>
                  <a:pt x="499141" y="12728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8" name="자유형: 도형 167">
            <a:extLst>
              <a:ext uri="{FF2B5EF4-FFF2-40B4-BE49-F238E27FC236}">
                <a16:creationId xmlns:a16="http://schemas.microsoft.com/office/drawing/2014/main" id="{08BD8EF8-8598-4E69-8E32-3B93F0C2B6BD}"/>
              </a:ext>
            </a:extLst>
          </p:cNvPr>
          <p:cNvSpPr/>
          <p:nvPr/>
        </p:nvSpPr>
        <p:spPr>
          <a:xfrm>
            <a:off x="4322397" y="3802892"/>
            <a:ext cx="397934" cy="382226"/>
          </a:xfrm>
          <a:custGeom>
            <a:avLst/>
            <a:gdLst>
              <a:gd name="connsiteX0" fmla="*/ 464393 w 463296"/>
              <a:gd name="connsiteY0" fmla="*/ 149840 h 445008"/>
              <a:gd name="connsiteX1" fmla="*/ 450982 w 463296"/>
              <a:gd name="connsiteY1" fmla="*/ 140696 h 445008"/>
              <a:gd name="connsiteX2" fmla="*/ 433304 w 463296"/>
              <a:gd name="connsiteY2" fmla="*/ 141915 h 445008"/>
              <a:gd name="connsiteX3" fmla="*/ 429037 w 463296"/>
              <a:gd name="connsiteY3" fmla="*/ 110825 h 445008"/>
              <a:gd name="connsiteX4" fmla="*/ 404043 w 463296"/>
              <a:gd name="connsiteY4" fmla="*/ 91318 h 445008"/>
              <a:gd name="connsiteX5" fmla="*/ 377221 w 463296"/>
              <a:gd name="connsiteY5" fmla="*/ 88880 h 445008"/>
              <a:gd name="connsiteX6" fmla="*/ 366248 w 463296"/>
              <a:gd name="connsiteY6" fmla="*/ 70592 h 445008"/>
              <a:gd name="connsiteX7" fmla="*/ 395509 w 463296"/>
              <a:gd name="connsiteY7" fmla="*/ 59009 h 445008"/>
              <a:gd name="connsiteX8" fmla="*/ 354665 w 463296"/>
              <a:gd name="connsiteY8" fmla="*/ 59619 h 445008"/>
              <a:gd name="connsiteX9" fmla="*/ 312603 w 463296"/>
              <a:gd name="connsiteY9" fmla="*/ 62057 h 445008"/>
              <a:gd name="connsiteX10" fmla="*/ 311384 w 463296"/>
              <a:gd name="connsiteY10" fmla="*/ 71811 h 445008"/>
              <a:gd name="connsiteX11" fmla="*/ 291877 w 463296"/>
              <a:gd name="connsiteY11" fmla="*/ 83393 h 445008"/>
              <a:gd name="connsiteX12" fmla="*/ 266273 w 463296"/>
              <a:gd name="connsiteY12" fmla="*/ 79126 h 445008"/>
              <a:gd name="connsiteX13" fmla="*/ 247376 w 463296"/>
              <a:gd name="connsiteY13" fmla="*/ 61448 h 445008"/>
              <a:gd name="connsiteX14" fmla="*/ 210800 w 463296"/>
              <a:gd name="connsiteY14" fmla="*/ 65715 h 445008"/>
              <a:gd name="connsiteX15" fmla="*/ 180320 w 463296"/>
              <a:gd name="connsiteY15" fmla="*/ 65105 h 445008"/>
              <a:gd name="connsiteX16" fmla="*/ 179710 w 463296"/>
              <a:gd name="connsiteY16" fmla="*/ 52304 h 445008"/>
              <a:gd name="connsiteX17" fmla="*/ 158374 w 463296"/>
              <a:gd name="connsiteY17" fmla="*/ 30968 h 445008"/>
              <a:gd name="connsiteX18" fmla="*/ 134600 w 463296"/>
              <a:gd name="connsiteY18" fmla="*/ 30358 h 445008"/>
              <a:gd name="connsiteX19" fmla="*/ 124237 w 463296"/>
              <a:gd name="connsiteY19" fmla="*/ 2926 h 445008"/>
              <a:gd name="connsiteX20" fmla="*/ 111435 w 463296"/>
              <a:gd name="connsiteY20" fmla="*/ 15118 h 445008"/>
              <a:gd name="connsiteX21" fmla="*/ 115093 w 463296"/>
              <a:gd name="connsiteY21" fmla="*/ 33406 h 445008"/>
              <a:gd name="connsiteX22" fmla="*/ 71811 w 463296"/>
              <a:gd name="connsiteY22" fmla="*/ 49256 h 445008"/>
              <a:gd name="connsiteX23" fmla="*/ 71811 w 463296"/>
              <a:gd name="connsiteY23" fmla="*/ 78517 h 445008"/>
              <a:gd name="connsiteX24" fmla="*/ 81565 w 463296"/>
              <a:gd name="connsiteY24" fmla="*/ 91928 h 445008"/>
              <a:gd name="connsiteX25" fmla="*/ 72421 w 463296"/>
              <a:gd name="connsiteY25" fmla="*/ 119969 h 445008"/>
              <a:gd name="connsiteX26" fmla="*/ 57790 w 463296"/>
              <a:gd name="connsiteY26" fmla="*/ 122408 h 445008"/>
              <a:gd name="connsiteX27" fmla="*/ 46208 w 463296"/>
              <a:gd name="connsiteY27" fmla="*/ 91928 h 445008"/>
              <a:gd name="connsiteX28" fmla="*/ 62667 w 463296"/>
              <a:gd name="connsiteY28" fmla="*/ 69373 h 445008"/>
              <a:gd name="connsiteX29" fmla="*/ 64496 w 463296"/>
              <a:gd name="connsiteY29" fmla="*/ 49256 h 445008"/>
              <a:gd name="connsiteX30" fmla="*/ 54133 w 463296"/>
              <a:gd name="connsiteY30" fmla="*/ 31577 h 445008"/>
              <a:gd name="connsiteX31" fmla="*/ 74249 w 463296"/>
              <a:gd name="connsiteY31" fmla="*/ 26701 h 445008"/>
              <a:gd name="connsiteX32" fmla="*/ 76078 w 463296"/>
              <a:gd name="connsiteY32" fmla="*/ 17557 h 445008"/>
              <a:gd name="connsiteX33" fmla="*/ 53523 w 463296"/>
              <a:gd name="connsiteY33" fmla="*/ 24262 h 445008"/>
              <a:gd name="connsiteX34" fmla="*/ 43769 w 463296"/>
              <a:gd name="connsiteY34" fmla="*/ 43769 h 445008"/>
              <a:gd name="connsiteX35" fmla="*/ 30358 w 463296"/>
              <a:gd name="connsiteY35" fmla="*/ 54742 h 445008"/>
              <a:gd name="connsiteX36" fmla="*/ 19385 w 463296"/>
              <a:gd name="connsiteY36" fmla="*/ 69373 h 445008"/>
              <a:gd name="connsiteX37" fmla="*/ 13899 w 463296"/>
              <a:gd name="connsiteY37" fmla="*/ 96805 h 445008"/>
              <a:gd name="connsiteX38" fmla="*/ 2926 w 463296"/>
              <a:gd name="connsiteY38" fmla="*/ 119360 h 445008"/>
              <a:gd name="connsiteX39" fmla="*/ 20605 w 463296"/>
              <a:gd name="connsiteY39" fmla="*/ 122408 h 445008"/>
              <a:gd name="connsiteX40" fmla="*/ 24262 w 463296"/>
              <a:gd name="connsiteY40" fmla="*/ 140086 h 445008"/>
              <a:gd name="connsiteX41" fmla="*/ 30968 w 463296"/>
              <a:gd name="connsiteY41" fmla="*/ 148621 h 445008"/>
              <a:gd name="connsiteX42" fmla="*/ 33406 w 463296"/>
              <a:gd name="connsiteY42" fmla="*/ 163861 h 445008"/>
              <a:gd name="connsiteX43" fmla="*/ 28529 w 463296"/>
              <a:gd name="connsiteY43" fmla="*/ 178491 h 445008"/>
              <a:gd name="connsiteX44" fmla="*/ 29749 w 463296"/>
              <a:gd name="connsiteY44" fmla="*/ 186416 h 445008"/>
              <a:gd name="connsiteX45" fmla="*/ 37673 w 463296"/>
              <a:gd name="connsiteY45" fmla="*/ 190073 h 445008"/>
              <a:gd name="connsiteX46" fmla="*/ 45598 w 463296"/>
              <a:gd name="connsiteY46" fmla="*/ 203485 h 445008"/>
              <a:gd name="connsiteX47" fmla="*/ 89489 w 463296"/>
              <a:gd name="connsiteY47" fmla="*/ 199827 h 445008"/>
              <a:gd name="connsiteX48" fmla="*/ 108997 w 463296"/>
              <a:gd name="connsiteY48" fmla="*/ 204704 h 445008"/>
              <a:gd name="connsiteX49" fmla="*/ 132161 w 463296"/>
              <a:gd name="connsiteY49" fmla="*/ 238232 h 445008"/>
              <a:gd name="connsiteX50" fmla="*/ 146182 w 463296"/>
              <a:gd name="connsiteY50" fmla="*/ 233965 h 445008"/>
              <a:gd name="connsiteX51" fmla="*/ 170566 w 463296"/>
              <a:gd name="connsiteY51" fmla="*/ 235793 h 445008"/>
              <a:gd name="connsiteX52" fmla="*/ 190073 w 463296"/>
              <a:gd name="connsiteY52" fmla="*/ 231526 h 445008"/>
              <a:gd name="connsiteX53" fmla="*/ 202265 w 463296"/>
              <a:gd name="connsiteY53" fmla="*/ 238232 h 445008"/>
              <a:gd name="connsiteX54" fmla="*/ 194950 w 463296"/>
              <a:gd name="connsiteY54" fmla="*/ 258958 h 445008"/>
              <a:gd name="connsiteX55" fmla="*/ 187025 w 463296"/>
              <a:gd name="connsiteY55" fmla="*/ 271760 h 445008"/>
              <a:gd name="connsiteX56" fmla="*/ 183977 w 463296"/>
              <a:gd name="connsiteY56" fmla="*/ 299801 h 445008"/>
              <a:gd name="connsiteX57" fmla="*/ 190073 w 463296"/>
              <a:gd name="connsiteY57" fmla="*/ 325405 h 445008"/>
              <a:gd name="connsiteX58" fmla="*/ 199217 w 463296"/>
              <a:gd name="connsiteY58" fmla="*/ 336987 h 445008"/>
              <a:gd name="connsiteX59" fmla="*/ 200437 w 463296"/>
              <a:gd name="connsiteY59" fmla="*/ 346131 h 445008"/>
              <a:gd name="connsiteX60" fmla="*/ 182758 w 463296"/>
              <a:gd name="connsiteY60" fmla="*/ 365029 h 445008"/>
              <a:gd name="connsiteX61" fmla="*/ 194950 w 463296"/>
              <a:gd name="connsiteY61" fmla="*/ 373563 h 445008"/>
              <a:gd name="connsiteX62" fmla="*/ 203485 w 463296"/>
              <a:gd name="connsiteY62" fmla="*/ 386974 h 445008"/>
              <a:gd name="connsiteX63" fmla="*/ 213848 w 463296"/>
              <a:gd name="connsiteY63" fmla="*/ 425989 h 445008"/>
              <a:gd name="connsiteX64" fmla="*/ 232136 w 463296"/>
              <a:gd name="connsiteY64" fmla="*/ 446715 h 445008"/>
              <a:gd name="connsiteX65" fmla="*/ 258958 w 463296"/>
              <a:gd name="connsiteY65" fmla="*/ 443667 h 445008"/>
              <a:gd name="connsiteX66" fmla="*/ 265664 w 463296"/>
              <a:gd name="connsiteY66" fmla="*/ 432085 h 445008"/>
              <a:gd name="connsiteX67" fmla="*/ 291267 w 463296"/>
              <a:gd name="connsiteY67" fmla="*/ 422941 h 445008"/>
              <a:gd name="connsiteX68" fmla="*/ 305288 w 463296"/>
              <a:gd name="connsiteY68" fmla="*/ 416845 h 445008"/>
              <a:gd name="connsiteX69" fmla="*/ 309555 w 463296"/>
              <a:gd name="connsiteY69" fmla="*/ 400385 h 445008"/>
              <a:gd name="connsiteX70" fmla="*/ 334549 w 463296"/>
              <a:gd name="connsiteY70" fmla="*/ 389413 h 445008"/>
              <a:gd name="connsiteX71" fmla="*/ 332720 w 463296"/>
              <a:gd name="connsiteY71" fmla="*/ 380878 h 445008"/>
              <a:gd name="connsiteX72" fmla="*/ 303459 w 463296"/>
              <a:gd name="connsiteY72" fmla="*/ 377830 h 445008"/>
              <a:gd name="connsiteX73" fmla="*/ 299192 w 463296"/>
              <a:gd name="connsiteY73" fmla="*/ 353446 h 445008"/>
              <a:gd name="connsiteX74" fmla="*/ 301021 w 463296"/>
              <a:gd name="connsiteY74" fmla="*/ 327233 h 445008"/>
              <a:gd name="connsiteX75" fmla="*/ 286390 w 463296"/>
              <a:gd name="connsiteY75" fmla="*/ 317480 h 445008"/>
              <a:gd name="connsiteX76" fmla="*/ 292486 w 463296"/>
              <a:gd name="connsiteY76" fmla="*/ 313822 h 445008"/>
              <a:gd name="connsiteX77" fmla="*/ 318089 w 463296"/>
              <a:gd name="connsiteY77" fmla="*/ 318699 h 445008"/>
              <a:gd name="connsiteX78" fmla="*/ 344912 w 463296"/>
              <a:gd name="connsiteY78" fmla="*/ 328453 h 445008"/>
              <a:gd name="connsiteX79" fmla="*/ 355275 w 463296"/>
              <a:gd name="connsiteY79" fmla="*/ 319309 h 445008"/>
              <a:gd name="connsiteX80" fmla="*/ 379659 w 463296"/>
              <a:gd name="connsiteY80" fmla="*/ 313213 h 445008"/>
              <a:gd name="connsiteX81" fmla="*/ 418673 w 463296"/>
              <a:gd name="connsiteY81" fmla="*/ 298582 h 445008"/>
              <a:gd name="connsiteX82" fmla="*/ 431475 w 463296"/>
              <a:gd name="connsiteY82" fmla="*/ 283952 h 445008"/>
              <a:gd name="connsiteX83" fmla="*/ 427208 w 463296"/>
              <a:gd name="connsiteY83" fmla="*/ 272979 h 445008"/>
              <a:gd name="connsiteX84" fmla="*/ 404653 w 463296"/>
              <a:gd name="connsiteY84" fmla="*/ 243718 h 445008"/>
              <a:gd name="connsiteX85" fmla="*/ 414406 w 463296"/>
              <a:gd name="connsiteY85" fmla="*/ 232745 h 445008"/>
              <a:gd name="connsiteX86" fmla="*/ 414406 w 463296"/>
              <a:gd name="connsiteY86" fmla="*/ 215067 h 445008"/>
              <a:gd name="connsiteX87" fmla="*/ 435133 w 463296"/>
              <a:gd name="connsiteY87" fmla="*/ 208361 h 445008"/>
              <a:gd name="connsiteX88" fmla="*/ 444277 w 463296"/>
              <a:gd name="connsiteY88" fmla="*/ 201046 h 445008"/>
              <a:gd name="connsiteX89" fmla="*/ 432694 w 463296"/>
              <a:gd name="connsiteY89" fmla="*/ 187025 h 445008"/>
              <a:gd name="connsiteX90" fmla="*/ 436352 w 463296"/>
              <a:gd name="connsiteY90" fmla="*/ 173005 h 445008"/>
              <a:gd name="connsiteX91" fmla="*/ 464393 w 463296"/>
              <a:gd name="connsiteY91" fmla="*/ 149840 h 44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63296" h="445008">
                <a:moveTo>
                  <a:pt x="464393" y="149840"/>
                </a:moveTo>
                <a:lnTo>
                  <a:pt x="450982" y="140696"/>
                </a:lnTo>
                <a:lnTo>
                  <a:pt x="433304" y="141915"/>
                </a:lnTo>
                <a:lnTo>
                  <a:pt x="429037" y="110825"/>
                </a:lnTo>
                <a:lnTo>
                  <a:pt x="404043" y="91318"/>
                </a:lnTo>
                <a:lnTo>
                  <a:pt x="377221" y="88880"/>
                </a:lnTo>
                <a:lnTo>
                  <a:pt x="366248" y="70592"/>
                </a:lnTo>
                <a:lnTo>
                  <a:pt x="395509" y="59009"/>
                </a:lnTo>
                <a:lnTo>
                  <a:pt x="354665" y="59619"/>
                </a:lnTo>
                <a:lnTo>
                  <a:pt x="312603" y="62057"/>
                </a:lnTo>
                <a:lnTo>
                  <a:pt x="311384" y="71811"/>
                </a:lnTo>
                <a:lnTo>
                  <a:pt x="291877" y="83393"/>
                </a:lnTo>
                <a:lnTo>
                  <a:pt x="266273" y="79126"/>
                </a:lnTo>
                <a:lnTo>
                  <a:pt x="247376" y="61448"/>
                </a:lnTo>
                <a:lnTo>
                  <a:pt x="210800" y="65715"/>
                </a:lnTo>
                <a:lnTo>
                  <a:pt x="180320" y="65105"/>
                </a:lnTo>
                <a:lnTo>
                  <a:pt x="179710" y="52304"/>
                </a:lnTo>
                <a:lnTo>
                  <a:pt x="158374" y="30968"/>
                </a:lnTo>
                <a:lnTo>
                  <a:pt x="134600" y="30358"/>
                </a:lnTo>
                <a:lnTo>
                  <a:pt x="124237" y="2926"/>
                </a:lnTo>
                <a:lnTo>
                  <a:pt x="111435" y="15118"/>
                </a:lnTo>
                <a:lnTo>
                  <a:pt x="115093" y="33406"/>
                </a:lnTo>
                <a:lnTo>
                  <a:pt x="71811" y="49256"/>
                </a:lnTo>
                <a:lnTo>
                  <a:pt x="71811" y="78517"/>
                </a:lnTo>
                <a:lnTo>
                  <a:pt x="81565" y="91928"/>
                </a:lnTo>
                <a:lnTo>
                  <a:pt x="72421" y="119969"/>
                </a:lnTo>
                <a:lnTo>
                  <a:pt x="57790" y="122408"/>
                </a:lnTo>
                <a:lnTo>
                  <a:pt x="46208" y="91928"/>
                </a:lnTo>
                <a:lnTo>
                  <a:pt x="62667" y="69373"/>
                </a:lnTo>
                <a:lnTo>
                  <a:pt x="64496" y="49256"/>
                </a:lnTo>
                <a:lnTo>
                  <a:pt x="54133" y="31577"/>
                </a:lnTo>
                <a:lnTo>
                  <a:pt x="74249" y="26701"/>
                </a:lnTo>
                <a:lnTo>
                  <a:pt x="76078" y="17557"/>
                </a:lnTo>
                <a:lnTo>
                  <a:pt x="53523" y="24262"/>
                </a:lnTo>
                <a:lnTo>
                  <a:pt x="43769" y="43769"/>
                </a:lnTo>
                <a:lnTo>
                  <a:pt x="30358" y="54742"/>
                </a:lnTo>
                <a:lnTo>
                  <a:pt x="19385" y="69373"/>
                </a:lnTo>
                <a:lnTo>
                  <a:pt x="13899" y="96805"/>
                </a:lnTo>
                <a:lnTo>
                  <a:pt x="2926" y="119360"/>
                </a:lnTo>
                <a:lnTo>
                  <a:pt x="20605" y="122408"/>
                </a:lnTo>
                <a:lnTo>
                  <a:pt x="24262" y="140086"/>
                </a:lnTo>
                <a:lnTo>
                  <a:pt x="30968" y="148621"/>
                </a:lnTo>
                <a:lnTo>
                  <a:pt x="33406" y="163861"/>
                </a:lnTo>
                <a:lnTo>
                  <a:pt x="28529" y="178491"/>
                </a:lnTo>
                <a:lnTo>
                  <a:pt x="29749" y="186416"/>
                </a:lnTo>
                <a:lnTo>
                  <a:pt x="37673" y="190073"/>
                </a:lnTo>
                <a:lnTo>
                  <a:pt x="45598" y="203485"/>
                </a:lnTo>
                <a:lnTo>
                  <a:pt x="89489" y="199827"/>
                </a:lnTo>
                <a:lnTo>
                  <a:pt x="108997" y="204704"/>
                </a:lnTo>
                <a:lnTo>
                  <a:pt x="132161" y="238232"/>
                </a:lnTo>
                <a:lnTo>
                  <a:pt x="146182" y="233965"/>
                </a:lnTo>
                <a:lnTo>
                  <a:pt x="170566" y="235793"/>
                </a:lnTo>
                <a:lnTo>
                  <a:pt x="190073" y="231526"/>
                </a:lnTo>
                <a:lnTo>
                  <a:pt x="202265" y="238232"/>
                </a:lnTo>
                <a:lnTo>
                  <a:pt x="194950" y="258958"/>
                </a:lnTo>
                <a:lnTo>
                  <a:pt x="187025" y="271760"/>
                </a:lnTo>
                <a:lnTo>
                  <a:pt x="183977" y="299801"/>
                </a:lnTo>
                <a:lnTo>
                  <a:pt x="190073" y="325405"/>
                </a:lnTo>
                <a:lnTo>
                  <a:pt x="199217" y="336987"/>
                </a:lnTo>
                <a:lnTo>
                  <a:pt x="200437" y="346131"/>
                </a:lnTo>
                <a:lnTo>
                  <a:pt x="182758" y="365029"/>
                </a:lnTo>
                <a:lnTo>
                  <a:pt x="194950" y="373563"/>
                </a:lnTo>
                <a:lnTo>
                  <a:pt x="203485" y="386974"/>
                </a:lnTo>
                <a:lnTo>
                  <a:pt x="213848" y="425989"/>
                </a:lnTo>
                <a:lnTo>
                  <a:pt x="232136" y="446715"/>
                </a:lnTo>
                <a:lnTo>
                  <a:pt x="258958" y="443667"/>
                </a:lnTo>
                <a:lnTo>
                  <a:pt x="265664" y="432085"/>
                </a:lnTo>
                <a:lnTo>
                  <a:pt x="291267" y="422941"/>
                </a:lnTo>
                <a:lnTo>
                  <a:pt x="305288" y="416845"/>
                </a:lnTo>
                <a:lnTo>
                  <a:pt x="309555" y="400385"/>
                </a:lnTo>
                <a:lnTo>
                  <a:pt x="334549" y="389413"/>
                </a:lnTo>
                <a:lnTo>
                  <a:pt x="332720" y="380878"/>
                </a:lnTo>
                <a:lnTo>
                  <a:pt x="303459" y="377830"/>
                </a:lnTo>
                <a:lnTo>
                  <a:pt x="299192" y="353446"/>
                </a:lnTo>
                <a:lnTo>
                  <a:pt x="301021" y="327233"/>
                </a:lnTo>
                <a:lnTo>
                  <a:pt x="286390" y="317480"/>
                </a:lnTo>
                <a:lnTo>
                  <a:pt x="292486" y="313822"/>
                </a:lnTo>
                <a:lnTo>
                  <a:pt x="318089" y="318699"/>
                </a:lnTo>
                <a:lnTo>
                  <a:pt x="344912" y="328453"/>
                </a:lnTo>
                <a:lnTo>
                  <a:pt x="355275" y="319309"/>
                </a:lnTo>
                <a:lnTo>
                  <a:pt x="379659" y="313213"/>
                </a:lnTo>
                <a:lnTo>
                  <a:pt x="418673" y="298582"/>
                </a:lnTo>
                <a:lnTo>
                  <a:pt x="431475" y="283952"/>
                </a:lnTo>
                <a:lnTo>
                  <a:pt x="427208" y="272979"/>
                </a:lnTo>
                <a:lnTo>
                  <a:pt x="404653" y="243718"/>
                </a:lnTo>
                <a:lnTo>
                  <a:pt x="414406" y="232745"/>
                </a:lnTo>
                <a:lnTo>
                  <a:pt x="414406" y="215067"/>
                </a:lnTo>
                <a:lnTo>
                  <a:pt x="435133" y="208361"/>
                </a:lnTo>
                <a:lnTo>
                  <a:pt x="444277" y="201046"/>
                </a:lnTo>
                <a:lnTo>
                  <a:pt x="432694" y="187025"/>
                </a:lnTo>
                <a:lnTo>
                  <a:pt x="436352" y="173005"/>
                </a:lnTo>
                <a:lnTo>
                  <a:pt x="464393" y="14984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9" name="자유형: 도형 168">
            <a:extLst>
              <a:ext uri="{FF2B5EF4-FFF2-40B4-BE49-F238E27FC236}">
                <a16:creationId xmlns:a16="http://schemas.microsoft.com/office/drawing/2014/main" id="{C92D7134-1709-4463-A647-4D2A4289DB31}"/>
              </a:ext>
            </a:extLst>
          </p:cNvPr>
          <p:cNvSpPr/>
          <p:nvPr/>
        </p:nvSpPr>
        <p:spPr>
          <a:xfrm>
            <a:off x="9411767" y="3430092"/>
            <a:ext cx="256563" cy="492182"/>
          </a:xfrm>
          <a:custGeom>
            <a:avLst/>
            <a:gdLst>
              <a:gd name="connsiteX0" fmla="*/ 205922 w 298704"/>
              <a:gd name="connsiteY0" fmla="*/ 72420 h 573024"/>
              <a:gd name="connsiteX1" fmla="*/ 169956 w 298704"/>
              <a:gd name="connsiteY1" fmla="*/ 62667 h 573024"/>
              <a:gd name="connsiteX2" fmla="*/ 151668 w 298704"/>
              <a:gd name="connsiteY2" fmla="*/ 46817 h 573024"/>
              <a:gd name="connsiteX3" fmla="*/ 152888 w 298704"/>
              <a:gd name="connsiteY3" fmla="*/ 24262 h 573024"/>
              <a:gd name="connsiteX4" fmla="*/ 121188 w 298704"/>
              <a:gd name="connsiteY4" fmla="*/ 17556 h 573024"/>
              <a:gd name="connsiteX5" fmla="*/ 102900 w 298704"/>
              <a:gd name="connsiteY5" fmla="*/ 2926 h 573024"/>
              <a:gd name="connsiteX6" fmla="*/ 77906 w 298704"/>
              <a:gd name="connsiteY6" fmla="*/ 23652 h 573024"/>
              <a:gd name="connsiteX7" fmla="*/ 45598 w 298704"/>
              <a:gd name="connsiteY7" fmla="*/ 27920 h 573024"/>
              <a:gd name="connsiteX8" fmla="*/ 19385 w 298704"/>
              <a:gd name="connsiteY8" fmla="*/ 27920 h 573024"/>
              <a:gd name="connsiteX9" fmla="*/ 2926 w 298704"/>
              <a:gd name="connsiteY9" fmla="*/ 37064 h 573024"/>
              <a:gd name="connsiteX10" fmla="*/ 27310 w 298704"/>
              <a:gd name="connsiteY10" fmla="*/ 68153 h 573024"/>
              <a:gd name="connsiteX11" fmla="*/ 48036 w 298704"/>
              <a:gd name="connsiteY11" fmla="*/ 102900 h 573024"/>
              <a:gd name="connsiteX12" fmla="*/ 89489 w 298704"/>
              <a:gd name="connsiteY12" fmla="*/ 103510 h 573024"/>
              <a:gd name="connsiteX13" fmla="*/ 107777 w 298704"/>
              <a:gd name="connsiteY13" fmla="*/ 137038 h 573024"/>
              <a:gd name="connsiteX14" fmla="*/ 87660 w 298704"/>
              <a:gd name="connsiteY14" fmla="*/ 147401 h 573024"/>
              <a:gd name="connsiteX15" fmla="*/ 79736 w 298704"/>
              <a:gd name="connsiteY15" fmla="*/ 161422 h 573024"/>
              <a:gd name="connsiteX16" fmla="*/ 124236 w 298704"/>
              <a:gd name="connsiteY16" fmla="*/ 184587 h 573024"/>
              <a:gd name="connsiteX17" fmla="*/ 158984 w 298704"/>
              <a:gd name="connsiteY17" fmla="*/ 230307 h 573024"/>
              <a:gd name="connsiteX18" fmla="*/ 185196 w 298704"/>
              <a:gd name="connsiteY18" fmla="*/ 264444 h 573024"/>
              <a:gd name="connsiteX19" fmla="*/ 214457 w 298704"/>
              <a:gd name="connsiteY19" fmla="*/ 291267 h 573024"/>
              <a:gd name="connsiteX20" fmla="*/ 226649 w 298704"/>
              <a:gd name="connsiteY20" fmla="*/ 318699 h 573024"/>
              <a:gd name="connsiteX21" fmla="*/ 225430 w 298704"/>
              <a:gd name="connsiteY21" fmla="*/ 357713 h 573024"/>
              <a:gd name="connsiteX22" fmla="*/ 236402 w 298704"/>
              <a:gd name="connsiteY22" fmla="*/ 383316 h 573024"/>
              <a:gd name="connsiteX23" fmla="*/ 237012 w 298704"/>
              <a:gd name="connsiteY23" fmla="*/ 430256 h 573024"/>
              <a:gd name="connsiteX24" fmla="*/ 182758 w 298704"/>
              <a:gd name="connsiteY24" fmla="*/ 460126 h 573024"/>
              <a:gd name="connsiteX25" fmla="*/ 199826 w 298704"/>
              <a:gd name="connsiteY25" fmla="*/ 483291 h 573024"/>
              <a:gd name="connsiteX26" fmla="*/ 164470 w 298704"/>
              <a:gd name="connsiteY26" fmla="*/ 486339 h 573024"/>
              <a:gd name="connsiteX27" fmla="*/ 135818 w 298704"/>
              <a:gd name="connsiteY27" fmla="*/ 501579 h 573024"/>
              <a:gd name="connsiteX28" fmla="*/ 163250 w 298704"/>
              <a:gd name="connsiteY28" fmla="*/ 524134 h 573024"/>
              <a:gd name="connsiteX29" fmla="*/ 155326 w 298704"/>
              <a:gd name="connsiteY29" fmla="*/ 550347 h 573024"/>
              <a:gd name="connsiteX30" fmla="*/ 169346 w 298704"/>
              <a:gd name="connsiteY30" fmla="*/ 574731 h 573024"/>
              <a:gd name="connsiteX31" fmla="*/ 209580 w 298704"/>
              <a:gd name="connsiteY31" fmla="*/ 538764 h 573024"/>
              <a:gd name="connsiteX32" fmla="*/ 234574 w 298704"/>
              <a:gd name="connsiteY32" fmla="*/ 506456 h 573024"/>
              <a:gd name="connsiteX33" fmla="*/ 271760 w 298704"/>
              <a:gd name="connsiteY33" fmla="*/ 481462 h 573024"/>
              <a:gd name="connsiteX34" fmla="*/ 297972 w 298704"/>
              <a:gd name="connsiteY34" fmla="*/ 455859 h 573024"/>
              <a:gd name="connsiteX35" fmla="*/ 295534 w 298704"/>
              <a:gd name="connsiteY35" fmla="*/ 387584 h 573024"/>
              <a:gd name="connsiteX36" fmla="*/ 271150 w 298704"/>
              <a:gd name="connsiteY36" fmla="*/ 316260 h 573024"/>
              <a:gd name="connsiteX37" fmla="*/ 246156 w 298704"/>
              <a:gd name="connsiteY37" fmla="*/ 285171 h 573024"/>
              <a:gd name="connsiteX38" fmla="*/ 212018 w 298704"/>
              <a:gd name="connsiteY38" fmla="*/ 260787 h 573024"/>
              <a:gd name="connsiteX39" fmla="*/ 173004 w 298704"/>
              <a:gd name="connsiteY39" fmla="*/ 210190 h 573024"/>
              <a:gd name="connsiteX40" fmla="*/ 140696 w 298704"/>
              <a:gd name="connsiteY40" fmla="*/ 169347 h 573024"/>
              <a:gd name="connsiteX41" fmla="*/ 143744 w 298704"/>
              <a:gd name="connsiteY41" fmla="*/ 142524 h 573024"/>
              <a:gd name="connsiteX42" fmla="*/ 166298 w 298704"/>
              <a:gd name="connsiteY42" fmla="*/ 105948 h 573024"/>
              <a:gd name="connsiteX43" fmla="*/ 205922 w 298704"/>
              <a:gd name="connsiteY43" fmla="*/ 72420 h 5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98704" h="573024">
                <a:moveTo>
                  <a:pt x="205922" y="72420"/>
                </a:moveTo>
                <a:lnTo>
                  <a:pt x="169956" y="62667"/>
                </a:lnTo>
                <a:lnTo>
                  <a:pt x="151668" y="46817"/>
                </a:lnTo>
                <a:lnTo>
                  <a:pt x="152888" y="24262"/>
                </a:lnTo>
                <a:lnTo>
                  <a:pt x="121188" y="17556"/>
                </a:lnTo>
                <a:lnTo>
                  <a:pt x="102900" y="2926"/>
                </a:lnTo>
                <a:lnTo>
                  <a:pt x="77906" y="23652"/>
                </a:lnTo>
                <a:lnTo>
                  <a:pt x="45598" y="27920"/>
                </a:lnTo>
                <a:lnTo>
                  <a:pt x="19385" y="27920"/>
                </a:lnTo>
                <a:lnTo>
                  <a:pt x="2926" y="37064"/>
                </a:lnTo>
                <a:lnTo>
                  <a:pt x="27310" y="68153"/>
                </a:lnTo>
                <a:lnTo>
                  <a:pt x="48036" y="102900"/>
                </a:lnTo>
                <a:lnTo>
                  <a:pt x="89489" y="103510"/>
                </a:lnTo>
                <a:lnTo>
                  <a:pt x="107777" y="137038"/>
                </a:lnTo>
                <a:lnTo>
                  <a:pt x="87660" y="147401"/>
                </a:lnTo>
                <a:lnTo>
                  <a:pt x="79736" y="161422"/>
                </a:lnTo>
                <a:lnTo>
                  <a:pt x="124236" y="184587"/>
                </a:lnTo>
                <a:lnTo>
                  <a:pt x="158984" y="230307"/>
                </a:lnTo>
                <a:lnTo>
                  <a:pt x="185196" y="264444"/>
                </a:lnTo>
                <a:lnTo>
                  <a:pt x="214457" y="291267"/>
                </a:lnTo>
                <a:lnTo>
                  <a:pt x="226649" y="318699"/>
                </a:lnTo>
                <a:lnTo>
                  <a:pt x="225430" y="357713"/>
                </a:lnTo>
                <a:lnTo>
                  <a:pt x="236402" y="383316"/>
                </a:lnTo>
                <a:lnTo>
                  <a:pt x="237012" y="430256"/>
                </a:lnTo>
                <a:lnTo>
                  <a:pt x="182758" y="460126"/>
                </a:lnTo>
                <a:lnTo>
                  <a:pt x="199826" y="483291"/>
                </a:lnTo>
                <a:lnTo>
                  <a:pt x="164470" y="486339"/>
                </a:lnTo>
                <a:lnTo>
                  <a:pt x="135818" y="501579"/>
                </a:lnTo>
                <a:lnTo>
                  <a:pt x="163250" y="524134"/>
                </a:lnTo>
                <a:lnTo>
                  <a:pt x="155326" y="550347"/>
                </a:lnTo>
                <a:lnTo>
                  <a:pt x="169346" y="574731"/>
                </a:lnTo>
                <a:lnTo>
                  <a:pt x="209580" y="538764"/>
                </a:lnTo>
                <a:lnTo>
                  <a:pt x="234574" y="506456"/>
                </a:lnTo>
                <a:lnTo>
                  <a:pt x="271760" y="481462"/>
                </a:lnTo>
                <a:lnTo>
                  <a:pt x="297972" y="455859"/>
                </a:lnTo>
                <a:lnTo>
                  <a:pt x="295534" y="387584"/>
                </a:lnTo>
                <a:lnTo>
                  <a:pt x="271150" y="316260"/>
                </a:lnTo>
                <a:lnTo>
                  <a:pt x="246156" y="285171"/>
                </a:lnTo>
                <a:lnTo>
                  <a:pt x="212018" y="260787"/>
                </a:lnTo>
                <a:lnTo>
                  <a:pt x="173004" y="210190"/>
                </a:lnTo>
                <a:lnTo>
                  <a:pt x="140696" y="169347"/>
                </a:lnTo>
                <a:lnTo>
                  <a:pt x="143744" y="142524"/>
                </a:lnTo>
                <a:lnTo>
                  <a:pt x="166298" y="105948"/>
                </a:lnTo>
                <a:lnTo>
                  <a:pt x="205922" y="7242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0" name="자유형: 도형 169">
            <a:extLst>
              <a:ext uri="{FF2B5EF4-FFF2-40B4-BE49-F238E27FC236}">
                <a16:creationId xmlns:a16="http://schemas.microsoft.com/office/drawing/2014/main" id="{743455AB-E4C3-4DFB-9412-7278BBDE613A}"/>
              </a:ext>
            </a:extLst>
          </p:cNvPr>
          <p:cNvSpPr/>
          <p:nvPr/>
        </p:nvSpPr>
        <p:spPr>
          <a:xfrm>
            <a:off x="11323423" y="4695103"/>
            <a:ext cx="31416" cy="68067"/>
          </a:xfrm>
          <a:custGeom>
            <a:avLst/>
            <a:gdLst>
              <a:gd name="connsiteX0" fmla="*/ 34625 w 36576"/>
              <a:gd name="connsiteY0" fmla="*/ 74249 h 79248"/>
              <a:gd name="connsiteX1" fmla="*/ 18166 w 36576"/>
              <a:gd name="connsiteY1" fmla="*/ 52304 h 79248"/>
              <a:gd name="connsiteX2" fmla="*/ 14509 w 36576"/>
              <a:gd name="connsiteY2" fmla="*/ 62667 h 79248"/>
              <a:gd name="connsiteX3" fmla="*/ 22433 w 36576"/>
              <a:gd name="connsiteY3" fmla="*/ 79736 h 79248"/>
              <a:gd name="connsiteX4" fmla="*/ 34625 w 36576"/>
              <a:gd name="connsiteY4" fmla="*/ 74249 h 79248"/>
              <a:gd name="connsiteX5" fmla="*/ 22433 w 36576"/>
              <a:gd name="connsiteY5" fmla="*/ 15118 h 79248"/>
              <a:gd name="connsiteX6" fmla="*/ 8413 w 36576"/>
              <a:gd name="connsiteY6" fmla="*/ 2926 h 79248"/>
              <a:gd name="connsiteX7" fmla="*/ 2926 w 36576"/>
              <a:gd name="connsiteY7" fmla="*/ 32796 h 79248"/>
              <a:gd name="connsiteX8" fmla="*/ 5974 w 36576"/>
              <a:gd name="connsiteY8" fmla="*/ 43769 h 79248"/>
              <a:gd name="connsiteX9" fmla="*/ 13289 w 36576"/>
              <a:gd name="connsiteY9" fmla="*/ 41331 h 79248"/>
              <a:gd name="connsiteX10" fmla="*/ 21214 w 36576"/>
              <a:gd name="connsiteY10" fmla="*/ 46208 h 79248"/>
              <a:gd name="connsiteX11" fmla="*/ 22433 w 36576"/>
              <a:gd name="connsiteY11" fmla="*/ 15118 h 7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576" h="79248">
                <a:moveTo>
                  <a:pt x="34625" y="74249"/>
                </a:moveTo>
                <a:lnTo>
                  <a:pt x="18166" y="52304"/>
                </a:lnTo>
                <a:lnTo>
                  <a:pt x="14509" y="62667"/>
                </a:lnTo>
                <a:lnTo>
                  <a:pt x="22433" y="79736"/>
                </a:lnTo>
                <a:lnTo>
                  <a:pt x="34625" y="74249"/>
                </a:lnTo>
                <a:close/>
                <a:moveTo>
                  <a:pt x="22433" y="15118"/>
                </a:moveTo>
                <a:lnTo>
                  <a:pt x="8413" y="2926"/>
                </a:lnTo>
                <a:lnTo>
                  <a:pt x="2926" y="32796"/>
                </a:lnTo>
                <a:lnTo>
                  <a:pt x="5974" y="43769"/>
                </a:lnTo>
                <a:lnTo>
                  <a:pt x="13289" y="41331"/>
                </a:lnTo>
                <a:lnTo>
                  <a:pt x="21214" y="46208"/>
                </a:lnTo>
                <a:lnTo>
                  <a:pt x="22433" y="1511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9D0888A8-507C-4602-961E-BCAD2E19098F}"/>
              </a:ext>
            </a:extLst>
          </p:cNvPr>
          <p:cNvSpPr/>
          <p:nvPr/>
        </p:nvSpPr>
        <p:spPr>
          <a:xfrm>
            <a:off x="7712169" y="3575128"/>
            <a:ext cx="303686" cy="214675"/>
          </a:xfrm>
          <a:custGeom>
            <a:avLst/>
            <a:gdLst>
              <a:gd name="connsiteX0" fmla="*/ 355275 w 353568"/>
              <a:gd name="connsiteY0" fmla="*/ 93757 h 249936"/>
              <a:gd name="connsiteX1" fmla="*/ 342474 w 353568"/>
              <a:gd name="connsiteY1" fmla="*/ 66934 h 249936"/>
              <a:gd name="connsiteX2" fmla="*/ 310774 w 353568"/>
              <a:gd name="connsiteY2" fmla="*/ 2926 h 249936"/>
              <a:gd name="connsiteX3" fmla="*/ 215067 w 353568"/>
              <a:gd name="connsiteY3" fmla="*/ 17557 h 249936"/>
              <a:gd name="connsiteX4" fmla="*/ 184587 w 353568"/>
              <a:gd name="connsiteY4" fmla="*/ 35235 h 249936"/>
              <a:gd name="connsiteX5" fmla="*/ 163251 w 353568"/>
              <a:gd name="connsiteY5" fmla="*/ 76078 h 249936"/>
              <a:gd name="connsiteX6" fmla="*/ 148011 w 353568"/>
              <a:gd name="connsiteY6" fmla="*/ 82174 h 249936"/>
              <a:gd name="connsiteX7" fmla="*/ 138258 w 353568"/>
              <a:gd name="connsiteY7" fmla="*/ 69373 h 249936"/>
              <a:gd name="connsiteX8" fmla="*/ 125456 w 353568"/>
              <a:gd name="connsiteY8" fmla="*/ 71201 h 249936"/>
              <a:gd name="connsiteX9" fmla="*/ 92538 w 353568"/>
              <a:gd name="connsiteY9" fmla="*/ 67544 h 249936"/>
              <a:gd name="connsiteX10" fmla="*/ 86442 w 353568"/>
              <a:gd name="connsiteY10" fmla="*/ 63277 h 249936"/>
              <a:gd name="connsiteX11" fmla="*/ 47427 w 353568"/>
              <a:gd name="connsiteY11" fmla="*/ 64496 h 249936"/>
              <a:gd name="connsiteX12" fmla="*/ 38283 w 353568"/>
              <a:gd name="connsiteY12" fmla="*/ 68153 h 249936"/>
              <a:gd name="connsiteX13" fmla="*/ 23653 w 353568"/>
              <a:gd name="connsiteY13" fmla="*/ 57790 h 249936"/>
              <a:gd name="connsiteX14" fmla="*/ 16338 w 353568"/>
              <a:gd name="connsiteY14" fmla="*/ 76688 h 249936"/>
              <a:gd name="connsiteX15" fmla="*/ 20605 w 353568"/>
              <a:gd name="connsiteY15" fmla="*/ 93147 h 249936"/>
              <a:gd name="connsiteX16" fmla="*/ 6584 w 353568"/>
              <a:gd name="connsiteY16" fmla="*/ 105949 h 249936"/>
              <a:gd name="connsiteX17" fmla="*/ 9022 w 353568"/>
              <a:gd name="connsiteY17" fmla="*/ 122408 h 249936"/>
              <a:gd name="connsiteX18" fmla="*/ 5365 w 353568"/>
              <a:gd name="connsiteY18" fmla="*/ 130333 h 249936"/>
              <a:gd name="connsiteX19" fmla="*/ 9632 w 353568"/>
              <a:gd name="connsiteY19" fmla="*/ 148011 h 249936"/>
              <a:gd name="connsiteX20" fmla="*/ 2926 w 353568"/>
              <a:gd name="connsiteY20" fmla="*/ 149840 h 249936"/>
              <a:gd name="connsiteX21" fmla="*/ 13290 w 353568"/>
              <a:gd name="connsiteY21" fmla="*/ 165689 h 249936"/>
              <a:gd name="connsiteX22" fmla="*/ 21214 w 353568"/>
              <a:gd name="connsiteY22" fmla="*/ 194341 h 249936"/>
              <a:gd name="connsiteX23" fmla="*/ 27310 w 353568"/>
              <a:gd name="connsiteY23" fmla="*/ 205923 h 249936"/>
              <a:gd name="connsiteX24" fmla="*/ 27310 w 353568"/>
              <a:gd name="connsiteY24" fmla="*/ 226649 h 249936"/>
              <a:gd name="connsiteX25" fmla="*/ 37064 w 353568"/>
              <a:gd name="connsiteY25" fmla="*/ 249814 h 249936"/>
              <a:gd name="connsiteX26" fmla="*/ 60838 w 353568"/>
              <a:gd name="connsiteY26" fmla="*/ 251643 h 249936"/>
              <a:gd name="connsiteX27" fmla="*/ 71811 w 353568"/>
              <a:gd name="connsiteY27" fmla="*/ 246157 h 249936"/>
              <a:gd name="connsiteX28" fmla="*/ 88270 w 353568"/>
              <a:gd name="connsiteY28" fmla="*/ 247376 h 249936"/>
              <a:gd name="connsiteX29" fmla="*/ 93147 w 353568"/>
              <a:gd name="connsiteY29" fmla="*/ 237013 h 249936"/>
              <a:gd name="connsiteX30" fmla="*/ 102291 w 353568"/>
              <a:gd name="connsiteY30" fmla="*/ 234574 h 249936"/>
              <a:gd name="connsiteX31" fmla="*/ 108997 w 353568"/>
              <a:gd name="connsiteY31" fmla="*/ 224211 h 249936"/>
              <a:gd name="connsiteX32" fmla="*/ 117531 w 353568"/>
              <a:gd name="connsiteY32" fmla="*/ 221773 h 249936"/>
              <a:gd name="connsiteX33" fmla="*/ 146182 w 353568"/>
              <a:gd name="connsiteY33" fmla="*/ 219944 h 249936"/>
              <a:gd name="connsiteX34" fmla="*/ 167518 w 353568"/>
              <a:gd name="connsiteY34" fmla="*/ 212629 h 249936"/>
              <a:gd name="connsiteX35" fmla="*/ 186416 w 353568"/>
              <a:gd name="connsiteY35" fmla="*/ 196169 h 249936"/>
              <a:gd name="connsiteX36" fmla="*/ 196779 w 353568"/>
              <a:gd name="connsiteY36" fmla="*/ 198608 h 249936"/>
              <a:gd name="connsiteX37" fmla="*/ 211410 w 353568"/>
              <a:gd name="connsiteY37" fmla="*/ 196779 h 249936"/>
              <a:gd name="connsiteX38" fmla="*/ 240061 w 353568"/>
              <a:gd name="connsiteY38" fmla="*/ 169347 h 249936"/>
              <a:gd name="connsiteX39" fmla="*/ 293706 w 353568"/>
              <a:gd name="connsiteY39" fmla="*/ 151059 h 249936"/>
              <a:gd name="connsiteX40" fmla="*/ 326014 w 353568"/>
              <a:gd name="connsiteY40" fmla="*/ 134600 h 249936"/>
              <a:gd name="connsiteX41" fmla="*/ 326014 w 353568"/>
              <a:gd name="connsiteY41" fmla="*/ 121798 h 249936"/>
              <a:gd name="connsiteX42" fmla="*/ 331501 w 353568"/>
              <a:gd name="connsiteY42" fmla="*/ 104120 h 249936"/>
              <a:gd name="connsiteX43" fmla="*/ 355275 w 353568"/>
              <a:gd name="connsiteY43" fmla="*/ 93757 h 24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53568" h="249936">
                <a:moveTo>
                  <a:pt x="355275" y="93757"/>
                </a:moveTo>
                <a:lnTo>
                  <a:pt x="342474" y="66934"/>
                </a:lnTo>
                <a:lnTo>
                  <a:pt x="310774" y="2926"/>
                </a:lnTo>
                <a:lnTo>
                  <a:pt x="215067" y="17557"/>
                </a:lnTo>
                <a:lnTo>
                  <a:pt x="184587" y="35235"/>
                </a:lnTo>
                <a:lnTo>
                  <a:pt x="163251" y="76078"/>
                </a:lnTo>
                <a:lnTo>
                  <a:pt x="148011" y="82174"/>
                </a:lnTo>
                <a:lnTo>
                  <a:pt x="138258" y="69373"/>
                </a:lnTo>
                <a:lnTo>
                  <a:pt x="125456" y="71201"/>
                </a:lnTo>
                <a:lnTo>
                  <a:pt x="92538" y="67544"/>
                </a:lnTo>
                <a:lnTo>
                  <a:pt x="86442" y="63277"/>
                </a:lnTo>
                <a:lnTo>
                  <a:pt x="47427" y="64496"/>
                </a:lnTo>
                <a:lnTo>
                  <a:pt x="38283" y="68153"/>
                </a:lnTo>
                <a:lnTo>
                  <a:pt x="23653" y="57790"/>
                </a:lnTo>
                <a:lnTo>
                  <a:pt x="16338" y="76688"/>
                </a:lnTo>
                <a:lnTo>
                  <a:pt x="20605" y="93147"/>
                </a:lnTo>
                <a:lnTo>
                  <a:pt x="6584" y="105949"/>
                </a:lnTo>
                <a:lnTo>
                  <a:pt x="9022" y="122408"/>
                </a:lnTo>
                <a:lnTo>
                  <a:pt x="5365" y="130333"/>
                </a:lnTo>
                <a:lnTo>
                  <a:pt x="9632" y="148011"/>
                </a:lnTo>
                <a:lnTo>
                  <a:pt x="2926" y="149840"/>
                </a:lnTo>
                <a:lnTo>
                  <a:pt x="13290" y="165689"/>
                </a:lnTo>
                <a:lnTo>
                  <a:pt x="21214" y="194341"/>
                </a:lnTo>
                <a:lnTo>
                  <a:pt x="27310" y="205923"/>
                </a:lnTo>
                <a:lnTo>
                  <a:pt x="27310" y="226649"/>
                </a:lnTo>
                <a:lnTo>
                  <a:pt x="37064" y="249814"/>
                </a:lnTo>
                <a:lnTo>
                  <a:pt x="60838" y="251643"/>
                </a:lnTo>
                <a:lnTo>
                  <a:pt x="71811" y="246157"/>
                </a:lnTo>
                <a:lnTo>
                  <a:pt x="88270" y="247376"/>
                </a:lnTo>
                <a:lnTo>
                  <a:pt x="93147" y="237013"/>
                </a:lnTo>
                <a:lnTo>
                  <a:pt x="102291" y="234574"/>
                </a:lnTo>
                <a:lnTo>
                  <a:pt x="108997" y="224211"/>
                </a:lnTo>
                <a:lnTo>
                  <a:pt x="117531" y="221773"/>
                </a:lnTo>
                <a:lnTo>
                  <a:pt x="146182" y="219944"/>
                </a:lnTo>
                <a:lnTo>
                  <a:pt x="167518" y="212629"/>
                </a:lnTo>
                <a:lnTo>
                  <a:pt x="186416" y="196169"/>
                </a:lnTo>
                <a:lnTo>
                  <a:pt x="196779" y="198608"/>
                </a:lnTo>
                <a:lnTo>
                  <a:pt x="211410" y="196779"/>
                </a:lnTo>
                <a:lnTo>
                  <a:pt x="240061" y="169347"/>
                </a:lnTo>
                <a:lnTo>
                  <a:pt x="293706" y="151059"/>
                </a:lnTo>
                <a:lnTo>
                  <a:pt x="326014" y="134600"/>
                </a:lnTo>
                <a:lnTo>
                  <a:pt x="326014" y="121798"/>
                </a:lnTo>
                <a:lnTo>
                  <a:pt x="331501" y="104120"/>
                </a:lnTo>
                <a:lnTo>
                  <a:pt x="355275" y="9375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4FA88AF6-9A0B-4C27-87A2-2979D550C2FB}"/>
              </a:ext>
            </a:extLst>
          </p:cNvPr>
          <p:cNvSpPr/>
          <p:nvPr/>
        </p:nvSpPr>
        <p:spPr>
          <a:xfrm>
            <a:off x="6935150" y="4943812"/>
            <a:ext cx="476474" cy="424114"/>
          </a:xfrm>
          <a:custGeom>
            <a:avLst/>
            <a:gdLst>
              <a:gd name="connsiteX0" fmla="*/ 508284 w 554736"/>
              <a:gd name="connsiteY0" fmla="*/ 9022 h 493776"/>
              <a:gd name="connsiteX1" fmla="*/ 490606 w 554736"/>
              <a:gd name="connsiteY1" fmla="*/ 5364 h 493776"/>
              <a:gd name="connsiteX2" fmla="*/ 479024 w 554736"/>
              <a:gd name="connsiteY2" fmla="*/ 10241 h 493776"/>
              <a:gd name="connsiteX3" fmla="*/ 463174 w 554736"/>
              <a:gd name="connsiteY3" fmla="*/ 3536 h 493776"/>
              <a:gd name="connsiteX4" fmla="*/ 449762 w 554736"/>
              <a:gd name="connsiteY4" fmla="*/ 2926 h 493776"/>
              <a:gd name="connsiteX5" fmla="*/ 400994 w 554736"/>
              <a:gd name="connsiteY5" fmla="*/ 31577 h 493776"/>
              <a:gd name="connsiteX6" fmla="*/ 369296 w 554736"/>
              <a:gd name="connsiteY6" fmla="*/ 60228 h 493776"/>
              <a:gd name="connsiteX7" fmla="*/ 357104 w 554736"/>
              <a:gd name="connsiteY7" fmla="*/ 86441 h 493776"/>
              <a:gd name="connsiteX8" fmla="*/ 346740 w 554736"/>
              <a:gd name="connsiteY8" fmla="*/ 101072 h 493776"/>
              <a:gd name="connsiteX9" fmla="*/ 328452 w 554736"/>
              <a:gd name="connsiteY9" fmla="*/ 104120 h 493776"/>
              <a:gd name="connsiteX10" fmla="*/ 321137 w 554736"/>
              <a:gd name="connsiteY10" fmla="*/ 122408 h 493776"/>
              <a:gd name="connsiteX11" fmla="*/ 317480 w 554736"/>
              <a:gd name="connsiteY11" fmla="*/ 134600 h 493776"/>
              <a:gd name="connsiteX12" fmla="*/ 295534 w 554736"/>
              <a:gd name="connsiteY12" fmla="*/ 143744 h 493776"/>
              <a:gd name="connsiteX13" fmla="*/ 268712 w 554736"/>
              <a:gd name="connsiteY13" fmla="*/ 141915 h 493776"/>
              <a:gd name="connsiteX14" fmla="*/ 253472 w 554736"/>
              <a:gd name="connsiteY14" fmla="*/ 130942 h 493776"/>
              <a:gd name="connsiteX15" fmla="*/ 239450 w 554736"/>
              <a:gd name="connsiteY15" fmla="*/ 126065 h 493776"/>
              <a:gd name="connsiteX16" fmla="*/ 222992 w 554736"/>
              <a:gd name="connsiteY16" fmla="*/ 135209 h 493776"/>
              <a:gd name="connsiteX17" fmla="*/ 213848 w 554736"/>
              <a:gd name="connsiteY17" fmla="*/ 154107 h 493776"/>
              <a:gd name="connsiteX18" fmla="*/ 197388 w 554736"/>
              <a:gd name="connsiteY18" fmla="*/ 165689 h 493776"/>
              <a:gd name="connsiteX19" fmla="*/ 180320 w 554736"/>
              <a:gd name="connsiteY19" fmla="*/ 182758 h 493776"/>
              <a:gd name="connsiteX20" fmla="*/ 155936 w 554736"/>
              <a:gd name="connsiteY20" fmla="*/ 187025 h 493776"/>
              <a:gd name="connsiteX21" fmla="*/ 149230 w 554736"/>
              <a:gd name="connsiteY21" fmla="*/ 173004 h 493776"/>
              <a:gd name="connsiteX22" fmla="*/ 153497 w 554736"/>
              <a:gd name="connsiteY22" fmla="*/ 149840 h 493776"/>
              <a:gd name="connsiteX23" fmla="*/ 135209 w 554736"/>
              <a:gd name="connsiteY23" fmla="*/ 112654 h 493776"/>
              <a:gd name="connsiteX24" fmla="*/ 126674 w 554736"/>
              <a:gd name="connsiteY24" fmla="*/ 106558 h 493776"/>
              <a:gd name="connsiteX25" fmla="*/ 119969 w 554736"/>
              <a:gd name="connsiteY25" fmla="*/ 250424 h 493776"/>
              <a:gd name="connsiteX26" fmla="*/ 89489 w 554736"/>
              <a:gd name="connsiteY26" fmla="*/ 269931 h 493776"/>
              <a:gd name="connsiteX27" fmla="*/ 71810 w 554736"/>
              <a:gd name="connsiteY27" fmla="*/ 272979 h 493776"/>
              <a:gd name="connsiteX28" fmla="*/ 51694 w 554736"/>
              <a:gd name="connsiteY28" fmla="*/ 265664 h 493776"/>
              <a:gd name="connsiteX29" fmla="*/ 37064 w 554736"/>
              <a:gd name="connsiteY29" fmla="*/ 262616 h 493776"/>
              <a:gd name="connsiteX30" fmla="*/ 32186 w 554736"/>
              <a:gd name="connsiteY30" fmla="*/ 246156 h 493776"/>
              <a:gd name="connsiteX31" fmla="*/ 19385 w 554736"/>
              <a:gd name="connsiteY31" fmla="*/ 235184 h 493776"/>
              <a:gd name="connsiteX32" fmla="*/ 2926 w 554736"/>
              <a:gd name="connsiteY32" fmla="*/ 254691 h 493776"/>
              <a:gd name="connsiteX33" fmla="*/ 24262 w 554736"/>
              <a:gd name="connsiteY33" fmla="*/ 304678 h 493776"/>
              <a:gd name="connsiteX34" fmla="*/ 24262 w 554736"/>
              <a:gd name="connsiteY34" fmla="*/ 305288 h 493776"/>
              <a:gd name="connsiteX35" fmla="*/ 39502 w 554736"/>
              <a:gd name="connsiteY35" fmla="*/ 337596 h 493776"/>
              <a:gd name="connsiteX36" fmla="*/ 59009 w 554736"/>
              <a:gd name="connsiteY36" fmla="*/ 374172 h 493776"/>
              <a:gd name="connsiteX37" fmla="*/ 57790 w 554736"/>
              <a:gd name="connsiteY37" fmla="*/ 403433 h 493776"/>
              <a:gd name="connsiteX38" fmla="*/ 47426 w 554736"/>
              <a:gd name="connsiteY38" fmla="*/ 410748 h 493776"/>
              <a:gd name="connsiteX39" fmla="*/ 55961 w 554736"/>
              <a:gd name="connsiteY39" fmla="*/ 436352 h 493776"/>
              <a:gd name="connsiteX40" fmla="*/ 54742 w 554736"/>
              <a:gd name="connsiteY40" fmla="*/ 459516 h 493776"/>
              <a:gd name="connsiteX41" fmla="*/ 58400 w 554736"/>
              <a:gd name="connsiteY41" fmla="*/ 469880 h 493776"/>
              <a:gd name="connsiteX42" fmla="*/ 60228 w 554736"/>
              <a:gd name="connsiteY42" fmla="*/ 464393 h 493776"/>
              <a:gd name="connsiteX43" fmla="*/ 73030 w 554736"/>
              <a:gd name="connsiteY43" fmla="*/ 482072 h 493776"/>
              <a:gd name="connsiteX44" fmla="*/ 84002 w 554736"/>
              <a:gd name="connsiteY44" fmla="*/ 482681 h 493776"/>
              <a:gd name="connsiteX45" fmla="*/ 96804 w 554736"/>
              <a:gd name="connsiteY45" fmla="*/ 496702 h 493776"/>
              <a:gd name="connsiteX46" fmla="*/ 111434 w 554736"/>
              <a:gd name="connsiteY46" fmla="*/ 495483 h 493776"/>
              <a:gd name="connsiteX47" fmla="*/ 132770 w 554736"/>
              <a:gd name="connsiteY47" fmla="*/ 480852 h 493776"/>
              <a:gd name="connsiteX48" fmla="*/ 160812 w 554736"/>
              <a:gd name="connsiteY48" fmla="*/ 474756 h 493776"/>
              <a:gd name="connsiteX49" fmla="*/ 194950 w 554736"/>
              <a:gd name="connsiteY49" fmla="*/ 459516 h 493776"/>
              <a:gd name="connsiteX50" fmla="*/ 208361 w 554736"/>
              <a:gd name="connsiteY50" fmla="*/ 461345 h 493776"/>
              <a:gd name="connsiteX51" fmla="*/ 228478 w 554736"/>
              <a:gd name="connsiteY51" fmla="*/ 456468 h 493776"/>
              <a:gd name="connsiteX52" fmla="*/ 263225 w 554736"/>
              <a:gd name="connsiteY52" fmla="*/ 463784 h 493776"/>
              <a:gd name="connsiteX53" fmla="*/ 279684 w 554736"/>
              <a:gd name="connsiteY53" fmla="*/ 456468 h 493776"/>
              <a:gd name="connsiteX54" fmla="*/ 299192 w 554736"/>
              <a:gd name="connsiteY54" fmla="*/ 462564 h 493776"/>
              <a:gd name="connsiteX55" fmla="*/ 304068 w 554736"/>
              <a:gd name="connsiteY55" fmla="*/ 451592 h 493776"/>
              <a:gd name="connsiteX56" fmla="*/ 320528 w 554736"/>
              <a:gd name="connsiteY56" fmla="*/ 449763 h 493776"/>
              <a:gd name="connsiteX57" fmla="*/ 355884 w 554736"/>
              <a:gd name="connsiteY57" fmla="*/ 434523 h 493776"/>
              <a:gd name="connsiteX58" fmla="*/ 382097 w 554736"/>
              <a:gd name="connsiteY58" fmla="*/ 416844 h 493776"/>
              <a:gd name="connsiteX59" fmla="*/ 407090 w 554736"/>
              <a:gd name="connsiteY59" fmla="*/ 393680 h 493776"/>
              <a:gd name="connsiteX60" fmla="*/ 447934 w 554736"/>
              <a:gd name="connsiteY60" fmla="*/ 354056 h 493776"/>
              <a:gd name="connsiteX61" fmla="*/ 468660 w 554736"/>
              <a:gd name="connsiteY61" fmla="*/ 326014 h 493776"/>
              <a:gd name="connsiteX62" fmla="*/ 479633 w 554736"/>
              <a:gd name="connsiteY62" fmla="*/ 306507 h 493776"/>
              <a:gd name="connsiteX63" fmla="*/ 494873 w 554736"/>
              <a:gd name="connsiteY63" fmla="*/ 286390 h 493776"/>
              <a:gd name="connsiteX64" fmla="*/ 502188 w 554736"/>
              <a:gd name="connsiteY64" fmla="*/ 280904 h 493776"/>
              <a:gd name="connsiteX65" fmla="*/ 525962 w 554736"/>
              <a:gd name="connsiteY65" fmla="*/ 261396 h 493776"/>
              <a:gd name="connsiteX66" fmla="*/ 535716 w 554736"/>
              <a:gd name="connsiteY66" fmla="*/ 243718 h 493776"/>
              <a:gd name="connsiteX67" fmla="*/ 542422 w 554736"/>
              <a:gd name="connsiteY67" fmla="*/ 212019 h 493776"/>
              <a:gd name="connsiteX68" fmla="*/ 552785 w 554736"/>
              <a:gd name="connsiteY68" fmla="*/ 183368 h 493776"/>
              <a:gd name="connsiteX69" fmla="*/ 527792 w 554736"/>
              <a:gd name="connsiteY69" fmla="*/ 183368 h 493776"/>
              <a:gd name="connsiteX70" fmla="*/ 519866 w 554736"/>
              <a:gd name="connsiteY70" fmla="*/ 200436 h 493776"/>
              <a:gd name="connsiteX71" fmla="*/ 499750 w 554736"/>
              <a:gd name="connsiteY71" fmla="*/ 204704 h 493776"/>
              <a:gd name="connsiteX72" fmla="*/ 481462 w 554736"/>
              <a:gd name="connsiteY72" fmla="*/ 183368 h 493776"/>
              <a:gd name="connsiteX73" fmla="*/ 482072 w 554736"/>
              <a:gd name="connsiteY73" fmla="*/ 169956 h 493776"/>
              <a:gd name="connsiteX74" fmla="*/ 491825 w 554736"/>
              <a:gd name="connsiteY74" fmla="*/ 155326 h 493776"/>
              <a:gd name="connsiteX75" fmla="*/ 496092 w 554736"/>
              <a:gd name="connsiteY75" fmla="*/ 144353 h 493776"/>
              <a:gd name="connsiteX76" fmla="*/ 505846 w 554736"/>
              <a:gd name="connsiteY76" fmla="*/ 141305 h 493776"/>
              <a:gd name="connsiteX77" fmla="*/ 522305 w 554736"/>
              <a:gd name="connsiteY77" fmla="*/ 148620 h 493776"/>
              <a:gd name="connsiteX78" fmla="*/ 519866 w 554736"/>
              <a:gd name="connsiteY78" fmla="*/ 134600 h 493776"/>
              <a:gd name="connsiteX79" fmla="*/ 528401 w 554736"/>
              <a:gd name="connsiteY79" fmla="*/ 91318 h 493776"/>
              <a:gd name="connsiteX80" fmla="*/ 521696 w 554736"/>
              <a:gd name="connsiteY80" fmla="*/ 63886 h 493776"/>
              <a:gd name="connsiteX81" fmla="*/ 508284 w 554736"/>
              <a:gd name="connsiteY81" fmla="*/ 9022 h 493776"/>
              <a:gd name="connsiteX82" fmla="*/ 385754 w 554736"/>
              <a:gd name="connsiteY82" fmla="*/ 330891 h 493776"/>
              <a:gd name="connsiteX83" fmla="*/ 373562 w 554736"/>
              <a:gd name="connsiteY83" fmla="*/ 334548 h 493776"/>
              <a:gd name="connsiteX84" fmla="*/ 351008 w 554736"/>
              <a:gd name="connsiteY84" fmla="*/ 304678 h 493776"/>
              <a:gd name="connsiteX85" fmla="*/ 370514 w 554736"/>
              <a:gd name="connsiteY85" fmla="*/ 280294 h 493776"/>
              <a:gd name="connsiteX86" fmla="*/ 389412 w 554736"/>
              <a:gd name="connsiteY86" fmla="*/ 265054 h 493776"/>
              <a:gd name="connsiteX87" fmla="*/ 405262 w 554736"/>
              <a:gd name="connsiteY87" fmla="*/ 257129 h 493776"/>
              <a:gd name="connsiteX88" fmla="*/ 419282 w 554736"/>
              <a:gd name="connsiteY88" fmla="*/ 269321 h 493776"/>
              <a:gd name="connsiteX89" fmla="*/ 429646 w 554736"/>
              <a:gd name="connsiteY89" fmla="*/ 280904 h 493776"/>
              <a:gd name="connsiteX90" fmla="*/ 418064 w 554736"/>
              <a:gd name="connsiteY90" fmla="*/ 299801 h 493776"/>
              <a:gd name="connsiteX91" fmla="*/ 411358 w 554736"/>
              <a:gd name="connsiteY91" fmla="*/ 312603 h 493776"/>
              <a:gd name="connsiteX92" fmla="*/ 392460 w 554736"/>
              <a:gd name="connsiteY92" fmla="*/ 318699 h 493776"/>
              <a:gd name="connsiteX93" fmla="*/ 385754 w 554736"/>
              <a:gd name="connsiteY93" fmla="*/ 330891 h 49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554736" h="493776">
                <a:moveTo>
                  <a:pt x="508284" y="9022"/>
                </a:moveTo>
                <a:lnTo>
                  <a:pt x="490606" y="5364"/>
                </a:lnTo>
                <a:lnTo>
                  <a:pt x="479024" y="10241"/>
                </a:lnTo>
                <a:lnTo>
                  <a:pt x="463174" y="3536"/>
                </a:lnTo>
                <a:lnTo>
                  <a:pt x="449762" y="2926"/>
                </a:lnTo>
                <a:lnTo>
                  <a:pt x="400994" y="31577"/>
                </a:lnTo>
                <a:lnTo>
                  <a:pt x="369296" y="60228"/>
                </a:lnTo>
                <a:lnTo>
                  <a:pt x="357104" y="86441"/>
                </a:lnTo>
                <a:lnTo>
                  <a:pt x="346740" y="101072"/>
                </a:lnTo>
                <a:lnTo>
                  <a:pt x="328452" y="104120"/>
                </a:lnTo>
                <a:lnTo>
                  <a:pt x="321137" y="122408"/>
                </a:lnTo>
                <a:lnTo>
                  <a:pt x="317480" y="134600"/>
                </a:lnTo>
                <a:lnTo>
                  <a:pt x="295534" y="143744"/>
                </a:lnTo>
                <a:lnTo>
                  <a:pt x="268712" y="141915"/>
                </a:lnTo>
                <a:lnTo>
                  <a:pt x="253472" y="130942"/>
                </a:lnTo>
                <a:lnTo>
                  <a:pt x="239450" y="126065"/>
                </a:lnTo>
                <a:lnTo>
                  <a:pt x="222992" y="135209"/>
                </a:lnTo>
                <a:lnTo>
                  <a:pt x="213848" y="154107"/>
                </a:lnTo>
                <a:lnTo>
                  <a:pt x="197388" y="165689"/>
                </a:lnTo>
                <a:lnTo>
                  <a:pt x="180320" y="182758"/>
                </a:lnTo>
                <a:lnTo>
                  <a:pt x="155936" y="187025"/>
                </a:lnTo>
                <a:lnTo>
                  <a:pt x="149230" y="173004"/>
                </a:lnTo>
                <a:lnTo>
                  <a:pt x="153497" y="149840"/>
                </a:lnTo>
                <a:lnTo>
                  <a:pt x="135209" y="112654"/>
                </a:lnTo>
                <a:lnTo>
                  <a:pt x="126674" y="106558"/>
                </a:lnTo>
                <a:lnTo>
                  <a:pt x="119969" y="250424"/>
                </a:lnTo>
                <a:lnTo>
                  <a:pt x="89489" y="269931"/>
                </a:lnTo>
                <a:lnTo>
                  <a:pt x="71810" y="272979"/>
                </a:lnTo>
                <a:lnTo>
                  <a:pt x="51694" y="265664"/>
                </a:lnTo>
                <a:lnTo>
                  <a:pt x="37064" y="262616"/>
                </a:lnTo>
                <a:lnTo>
                  <a:pt x="32186" y="246156"/>
                </a:lnTo>
                <a:lnTo>
                  <a:pt x="19385" y="235184"/>
                </a:lnTo>
                <a:lnTo>
                  <a:pt x="2926" y="254691"/>
                </a:lnTo>
                <a:lnTo>
                  <a:pt x="24262" y="304678"/>
                </a:lnTo>
                <a:lnTo>
                  <a:pt x="24262" y="305288"/>
                </a:lnTo>
                <a:lnTo>
                  <a:pt x="39502" y="337596"/>
                </a:lnTo>
                <a:lnTo>
                  <a:pt x="59009" y="374172"/>
                </a:lnTo>
                <a:lnTo>
                  <a:pt x="57790" y="403433"/>
                </a:lnTo>
                <a:lnTo>
                  <a:pt x="47426" y="410748"/>
                </a:lnTo>
                <a:lnTo>
                  <a:pt x="55961" y="436352"/>
                </a:lnTo>
                <a:lnTo>
                  <a:pt x="54742" y="459516"/>
                </a:lnTo>
                <a:lnTo>
                  <a:pt x="58400" y="469880"/>
                </a:lnTo>
                <a:lnTo>
                  <a:pt x="60228" y="464393"/>
                </a:lnTo>
                <a:lnTo>
                  <a:pt x="73030" y="482072"/>
                </a:lnTo>
                <a:lnTo>
                  <a:pt x="84002" y="482681"/>
                </a:lnTo>
                <a:lnTo>
                  <a:pt x="96804" y="496702"/>
                </a:lnTo>
                <a:lnTo>
                  <a:pt x="111434" y="495483"/>
                </a:lnTo>
                <a:lnTo>
                  <a:pt x="132770" y="480852"/>
                </a:lnTo>
                <a:lnTo>
                  <a:pt x="160812" y="474756"/>
                </a:lnTo>
                <a:lnTo>
                  <a:pt x="194950" y="459516"/>
                </a:lnTo>
                <a:lnTo>
                  <a:pt x="208361" y="461345"/>
                </a:lnTo>
                <a:lnTo>
                  <a:pt x="228478" y="456468"/>
                </a:lnTo>
                <a:lnTo>
                  <a:pt x="263225" y="463784"/>
                </a:lnTo>
                <a:lnTo>
                  <a:pt x="279684" y="456468"/>
                </a:lnTo>
                <a:lnTo>
                  <a:pt x="299192" y="462564"/>
                </a:lnTo>
                <a:lnTo>
                  <a:pt x="304068" y="451592"/>
                </a:lnTo>
                <a:lnTo>
                  <a:pt x="320528" y="449763"/>
                </a:lnTo>
                <a:lnTo>
                  <a:pt x="355884" y="434523"/>
                </a:lnTo>
                <a:lnTo>
                  <a:pt x="382097" y="416844"/>
                </a:lnTo>
                <a:lnTo>
                  <a:pt x="407090" y="393680"/>
                </a:lnTo>
                <a:lnTo>
                  <a:pt x="447934" y="354056"/>
                </a:lnTo>
                <a:lnTo>
                  <a:pt x="468660" y="326014"/>
                </a:lnTo>
                <a:lnTo>
                  <a:pt x="479633" y="306507"/>
                </a:lnTo>
                <a:lnTo>
                  <a:pt x="494873" y="286390"/>
                </a:lnTo>
                <a:lnTo>
                  <a:pt x="502188" y="280904"/>
                </a:lnTo>
                <a:lnTo>
                  <a:pt x="525962" y="261396"/>
                </a:lnTo>
                <a:lnTo>
                  <a:pt x="535716" y="243718"/>
                </a:lnTo>
                <a:lnTo>
                  <a:pt x="542422" y="212019"/>
                </a:lnTo>
                <a:lnTo>
                  <a:pt x="552785" y="183368"/>
                </a:lnTo>
                <a:lnTo>
                  <a:pt x="527792" y="183368"/>
                </a:lnTo>
                <a:lnTo>
                  <a:pt x="519866" y="200436"/>
                </a:lnTo>
                <a:lnTo>
                  <a:pt x="499750" y="204704"/>
                </a:lnTo>
                <a:lnTo>
                  <a:pt x="481462" y="183368"/>
                </a:lnTo>
                <a:lnTo>
                  <a:pt x="482072" y="169956"/>
                </a:lnTo>
                <a:lnTo>
                  <a:pt x="491825" y="155326"/>
                </a:lnTo>
                <a:lnTo>
                  <a:pt x="496092" y="144353"/>
                </a:lnTo>
                <a:lnTo>
                  <a:pt x="505846" y="141305"/>
                </a:lnTo>
                <a:lnTo>
                  <a:pt x="522305" y="148620"/>
                </a:lnTo>
                <a:lnTo>
                  <a:pt x="519866" y="134600"/>
                </a:lnTo>
                <a:lnTo>
                  <a:pt x="528401" y="91318"/>
                </a:lnTo>
                <a:lnTo>
                  <a:pt x="521696" y="63886"/>
                </a:lnTo>
                <a:lnTo>
                  <a:pt x="508284" y="9022"/>
                </a:lnTo>
                <a:close/>
                <a:moveTo>
                  <a:pt x="385754" y="330891"/>
                </a:moveTo>
                <a:lnTo>
                  <a:pt x="373562" y="334548"/>
                </a:lnTo>
                <a:lnTo>
                  <a:pt x="351008" y="304678"/>
                </a:lnTo>
                <a:lnTo>
                  <a:pt x="370514" y="280294"/>
                </a:lnTo>
                <a:lnTo>
                  <a:pt x="389412" y="265054"/>
                </a:lnTo>
                <a:lnTo>
                  <a:pt x="405262" y="257129"/>
                </a:lnTo>
                <a:lnTo>
                  <a:pt x="419282" y="269321"/>
                </a:lnTo>
                <a:lnTo>
                  <a:pt x="429646" y="280904"/>
                </a:lnTo>
                <a:lnTo>
                  <a:pt x="418064" y="299801"/>
                </a:lnTo>
                <a:lnTo>
                  <a:pt x="411358" y="312603"/>
                </a:lnTo>
                <a:lnTo>
                  <a:pt x="392460" y="318699"/>
                </a:lnTo>
                <a:lnTo>
                  <a:pt x="385754" y="33089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7FC061B7-DF18-4287-A8CF-0B8F73E87169}"/>
              </a:ext>
            </a:extLst>
          </p:cNvPr>
          <p:cNvSpPr/>
          <p:nvPr/>
        </p:nvSpPr>
        <p:spPr>
          <a:xfrm>
            <a:off x="7107937" y="4482522"/>
            <a:ext cx="345575" cy="324631"/>
          </a:xfrm>
          <a:custGeom>
            <a:avLst/>
            <a:gdLst>
              <a:gd name="connsiteX0" fmla="*/ 313212 w 402336"/>
              <a:gd name="connsiteY0" fmla="*/ 15728 h 377952"/>
              <a:gd name="connsiteX1" fmla="*/ 301630 w 402336"/>
              <a:gd name="connsiteY1" fmla="*/ 12680 h 377952"/>
              <a:gd name="connsiteX2" fmla="*/ 304068 w 402336"/>
              <a:gd name="connsiteY2" fmla="*/ 4755 h 377952"/>
              <a:gd name="connsiteX3" fmla="*/ 297972 w 402336"/>
              <a:gd name="connsiteY3" fmla="*/ 2926 h 377952"/>
              <a:gd name="connsiteX4" fmla="*/ 252252 w 402336"/>
              <a:gd name="connsiteY4" fmla="*/ 9632 h 377952"/>
              <a:gd name="connsiteX5" fmla="*/ 242498 w 402336"/>
              <a:gd name="connsiteY5" fmla="*/ 13899 h 377952"/>
              <a:gd name="connsiteX6" fmla="*/ 232745 w 402336"/>
              <a:gd name="connsiteY6" fmla="*/ 38893 h 377952"/>
              <a:gd name="connsiteX7" fmla="*/ 240060 w 402336"/>
              <a:gd name="connsiteY7" fmla="*/ 55961 h 377952"/>
              <a:gd name="connsiteX8" fmla="*/ 232745 w 402336"/>
              <a:gd name="connsiteY8" fmla="*/ 101681 h 377952"/>
              <a:gd name="connsiteX9" fmla="*/ 227868 w 402336"/>
              <a:gd name="connsiteY9" fmla="*/ 140696 h 377952"/>
              <a:gd name="connsiteX10" fmla="*/ 236402 w 402336"/>
              <a:gd name="connsiteY10" fmla="*/ 147401 h 377952"/>
              <a:gd name="connsiteX11" fmla="*/ 260177 w 402336"/>
              <a:gd name="connsiteY11" fmla="*/ 162641 h 377952"/>
              <a:gd name="connsiteX12" fmla="*/ 269321 w 402336"/>
              <a:gd name="connsiteY12" fmla="*/ 155326 h 377952"/>
              <a:gd name="connsiteX13" fmla="*/ 271150 w 402336"/>
              <a:gd name="connsiteY13" fmla="*/ 197389 h 377952"/>
              <a:gd name="connsiteX14" fmla="*/ 244937 w 402336"/>
              <a:gd name="connsiteY14" fmla="*/ 197389 h 377952"/>
              <a:gd name="connsiteX15" fmla="*/ 232136 w 402336"/>
              <a:gd name="connsiteY15" fmla="*/ 176053 h 377952"/>
              <a:gd name="connsiteX16" fmla="*/ 219944 w 402336"/>
              <a:gd name="connsiteY16" fmla="*/ 158984 h 377952"/>
              <a:gd name="connsiteX17" fmla="*/ 193730 w 402336"/>
              <a:gd name="connsiteY17" fmla="*/ 154107 h 377952"/>
              <a:gd name="connsiteX18" fmla="*/ 186416 w 402336"/>
              <a:gd name="connsiteY18" fmla="*/ 133381 h 377952"/>
              <a:gd name="connsiteX19" fmla="*/ 165689 w 402336"/>
              <a:gd name="connsiteY19" fmla="*/ 145573 h 377952"/>
              <a:gd name="connsiteX20" fmla="*/ 138257 w 402336"/>
              <a:gd name="connsiteY20" fmla="*/ 140086 h 377952"/>
              <a:gd name="connsiteX21" fmla="*/ 127284 w 402336"/>
              <a:gd name="connsiteY21" fmla="*/ 123017 h 377952"/>
              <a:gd name="connsiteX22" fmla="*/ 105948 w 402336"/>
              <a:gd name="connsiteY22" fmla="*/ 119360 h 377952"/>
              <a:gd name="connsiteX23" fmla="*/ 90098 w 402336"/>
              <a:gd name="connsiteY23" fmla="*/ 119969 h 377952"/>
              <a:gd name="connsiteX24" fmla="*/ 88270 w 402336"/>
              <a:gd name="connsiteY24" fmla="*/ 107777 h 377952"/>
              <a:gd name="connsiteX25" fmla="*/ 76688 w 402336"/>
              <a:gd name="connsiteY25" fmla="*/ 107168 h 377952"/>
              <a:gd name="connsiteX26" fmla="*/ 79736 w 402336"/>
              <a:gd name="connsiteY26" fmla="*/ 119360 h 377952"/>
              <a:gd name="connsiteX27" fmla="*/ 75468 w 402336"/>
              <a:gd name="connsiteY27" fmla="*/ 137648 h 377952"/>
              <a:gd name="connsiteX28" fmla="*/ 80954 w 402336"/>
              <a:gd name="connsiteY28" fmla="*/ 155936 h 377952"/>
              <a:gd name="connsiteX29" fmla="*/ 75468 w 402336"/>
              <a:gd name="connsiteY29" fmla="*/ 170566 h 377952"/>
              <a:gd name="connsiteX30" fmla="*/ 78516 w 402336"/>
              <a:gd name="connsiteY30" fmla="*/ 183977 h 377952"/>
              <a:gd name="connsiteX31" fmla="*/ 7802 w 402336"/>
              <a:gd name="connsiteY31" fmla="*/ 183368 h 377952"/>
              <a:gd name="connsiteX32" fmla="*/ 2926 w 402336"/>
              <a:gd name="connsiteY32" fmla="*/ 307117 h 377952"/>
              <a:gd name="connsiteX33" fmla="*/ 24872 w 402336"/>
              <a:gd name="connsiteY33" fmla="*/ 338816 h 377952"/>
              <a:gd name="connsiteX34" fmla="*/ 46208 w 402336"/>
              <a:gd name="connsiteY34" fmla="*/ 363200 h 377952"/>
              <a:gd name="connsiteX35" fmla="*/ 74249 w 402336"/>
              <a:gd name="connsiteY35" fmla="*/ 354056 h 377952"/>
              <a:gd name="connsiteX36" fmla="*/ 96194 w 402336"/>
              <a:gd name="connsiteY36" fmla="*/ 356494 h 377952"/>
              <a:gd name="connsiteX37" fmla="*/ 108996 w 402336"/>
              <a:gd name="connsiteY37" fmla="*/ 365029 h 377952"/>
              <a:gd name="connsiteX38" fmla="*/ 108996 w 402336"/>
              <a:gd name="connsiteY38" fmla="*/ 368077 h 377952"/>
              <a:gd name="connsiteX39" fmla="*/ 115092 w 402336"/>
              <a:gd name="connsiteY39" fmla="*/ 371125 h 377952"/>
              <a:gd name="connsiteX40" fmla="*/ 152888 w 402336"/>
              <a:gd name="connsiteY40" fmla="*/ 375392 h 377952"/>
              <a:gd name="connsiteX41" fmla="*/ 163250 w 402336"/>
              <a:gd name="connsiteY41" fmla="*/ 379659 h 377952"/>
              <a:gd name="connsiteX42" fmla="*/ 174833 w 402336"/>
              <a:gd name="connsiteY42" fmla="*/ 379049 h 377952"/>
              <a:gd name="connsiteX43" fmla="*/ 194340 w 402336"/>
              <a:gd name="connsiteY43" fmla="*/ 354056 h 377952"/>
              <a:gd name="connsiteX44" fmla="*/ 225430 w 402336"/>
              <a:gd name="connsiteY44" fmla="*/ 321747 h 377952"/>
              <a:gd name="connsiteX45" fmla="*/ 237622 w 402336"/>
              <a:gd name="connsiteY45" fmla="*/ 318699 h 377952"/>
              <a:gd name="connsiteX46" fmla="*/ 241889 w 402336"/>
              <a:gd name="connsiteY46" fmla="*/ 305288 h 377952"/>
              <a:gd name="connsiteX47" fmla="*/ 262006 w 402336"/>
              <a:gd name="connsiteY47" fmla="*/ 290048 h 377952"/>
              <a:gd name="connsiteX48" fmla="*/ 287609 w 402336"/>
              <a:gd name="connsiteY48" fmla="*/ 284561 h 377952"/>
              <a:gd name="connsiteX49" fmla="*/ 285780 w 402336"/>
              <a:gd name="connsiteY49" fmla="*/ 257129 h 377952"/>
              <a:gd name="connsiteX50" fmla="*/ 390022 w 402336"/>
              <a:gd name="connsiteY50" fmla="*/ 225430 h 377952"/>
              <a:gd name="connsiteX51" fmla="*/ 372344 w 402336"/>
              <a:gd name="connsiteY51" fmla="*/ 215067 h 377952"/>
              <a:gd name="connsiteX52" fmla="*/ 383926 w 402336"/>
              <a:gd name="connsiteY52" fmla="*/ 179101 h 377952"/>
              <a:gd name="connsiteX53" fmla="*/ 394898 w 402336"/>
              <a:gd name="connsiteY53" fmla="*/ 165689 h 377952"/>
              <a:gd name="connsiteX54" fmla="*/ 389412 w 402336"/>
              <a:gd name="connsiteY54" fmla="*/ 133381 h 377952"/>
              <a:gd name="connsiteX55" fmla="*/ 396728 w 402336"/>
              <a:gd name="connsiteY55" fmla="*/ 102291 h 377952"/>
              <a:gd name="connsiteX56" fmla="*/ 402824 w 402336"/>
              <a:gd name="connsiteY56" fmla="*/ 91318 h 377952"/>
              <a:gd name="connsiteX57" fmla="*/ 395508 w 402336"/>
              <a:gd name="connsiteY57" fmla="*/ 58400 h 377952"/>
              <a:gd name="connsiteX58" fmla="*/ 379658 w 402336"/>
              <a:gd name="connsiteY58" fmla="*/ 41331 h 377952"/>
              <a:gd name="connsiteX59" fmla="*/ 360152 w 402336"/>
              <a:gd name="connsiteY59" fmla="*/ 29749 h 377952"/>
              <a:gd name="connsiteX60" fmla="*/ 338816 w 402336"/>
              <a:gd name="connsiteY60" fmla="*/ 23043 h 377952"/>
              <a:gd name="connsiteX61" fmla="*/ 325404 w 402336"/>
              <a:gd name="connsiteY61" fmla="*/ 16337 h 377952"/>
              <a:gd name="connsiteX62" fmla="*/ 323576 w 402336"/>
              <a:gd name="connsiteY62" fmla="*/ 15118 h 377952"/>
              <a:gd name="connsiteX63" fmla="*/ 323576 w 402336"/>
              <a:gd name="connsiteY63" fmla="*/ 15118 h 377952"/>
              <a:gd name="connsiteX64" fmla="*/ 326624 w 402336"/>
              <a:gd name="connsiteY64" fmla="*/ 21824 h 377952"/>
              <a:gd name="connsiteX65" fmla="*/ 320528 w 402336"/>
              <a:gd name="connsiteY65" fmla="*/ 24262 h 377952"/>
              <a:gd name="connsiteX66" fmla="*/ 313212 w 402336"/>
              <a:gd name="connsiteY66" fmla="*/ 15728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02336" h="377952">
                <a:moveTo>
                  <a:pt x="313212" y="15728"/>
                </a:moveTo>
                <a:lnTo>
                  <a:pt x="301630" y="12680"/>
                </a:lnTo>
                <a:lnTo>
                  <a:pt x="304068" y="4755"/>
                </a:lnTo>
                <a:lnTo>
                  <a:pt x="297972" y="2926"/>
                </a:lnTo>
                <a:lnTo>
                  <a:pt x="252252" y="9632"/>
                </a:lnTo>
                <a:lnTo>
                  <a:pt x="242498" y="13899"/>
                </a:lnTo>
                <a:lnTo>
                  <a:pt x="232745" y="38893"/>
                </a:lnTo>
                <a:lnTo>
                  <a:pt x="240060" y="55961"/>
                </a:lnTo>
                <a:lnTo>
                  <a:pt x="232745" y="101681"/>
                </a:lnTo>
                <a:lnTo>
                  <a:pt x="227868" y="140696"/>
                </a:lnTo>
                <a:lnTo>
                  <a:pt x="236402" y="147401"/>
                </a:lnTo>
                <a:lnTo>
                  <a:pt x="260177" y="162641"/>
                </a:lnTo>
                <a:lnTo>
                  <a:pt x="269321" y="155326"/>
                </a:lnTo>
                <a:lnTo>
                  <a:pt x="271150" y="197389"/>
                </a:lnTo>
                <a:lnTo>
                  <a:pt x="244937" y="197389"/>
                </a:lnTo>
                <a:lnTo>
                  <a:pt x="232136" y="176053"/>
                </a:lnTo>
                <a:lnTo>
                  <a:pt x="219944" y="158984"/>
                </a:lnTo>
                <a:lnTo>
                  <a:pt x="193730" y="154107"/>
                </a:lnTo>
                <a:lnTo>
                  <a:pt x="186416" y="133381"/>
                </a:lnTo>
                <a:lnTo>
                  <a:pt x="165689" y="145573"/>
                </a:lnTo>
                <a:lnTo>
                  <a:pt x="138257" y="140086"/>
                </a:lnTo>
                <a:lnTo>
                  <a:pt x="127284" y="123017"/>
                </a:lnTo>
                <a:lnTo>
                  <a:pt x="105948" y="119360"/>
                </a:lnTo>
                <a:lnTo>
                  <a:pt x="90098" y="119969"/>
                </a:lnTo>
                <a:lnTo>
                  <a:pt x="88270" y="107777"/>
                </a:lnTo>
                <a:lnTo>
                  <a:pt x="76688" y="107168"/>
                </a:lnTo>
                <a:lnTo>
                  <a:pt x="79736" y="119360"/>
                </a:lnTo>
                <a:lnTo>
                  <a:pt x="75468" y="137648"/>
                </a:lnTo>
                <a:lnTo>
                  <a:pt x="80954" y="155936"/>
                </a:lnTo>
                <a:lnTo>
                  <a:pt x="75468" y="170566"/>
                </a:lnTo>
                <a:lnTo>
                  <a:pt x="78516" y="183977"/>
                </a:lnTo>
                <a:lnTo>
                  <a:pt x="7802" y="183368"/>
                </a:lnTo>
                <a:lnTo>
                  <a:pt x="2926" y="307117"/>
                </a:lnTo>
                <a:lnTo>
                  <a:pt x="24872" y="338816"/>
                </a:lnTo>
                <a:lnTo>
                  <a:pt x="46208" y="363200"/>
                </a:lnTo>
                <a:lnTo>
                  <a:pt x="74249" y="354056"/>
                </a:lnTo>
                <a:lnTo>
                  <a:pt x="96194" y="356494"/>
                </a:lnTo>
                <a:lnTo>
                  <a:pt x="108996" y="365029"/>
                </a:lnTo>
                <a:lnTo>
                  <a:pt x="108996" y="368077"/>
                </a:lnTo>
                <a:lnTo>
                  <a:pt x="115092" y="371125"/>
                </a:lnTo>
                <a:lnTo>
                  <a:pt x="152888" y="375392"/>
                </a:lnTo>
                <a:lnTo>
                  <a:pt x="163250" y="379659"/>
                </a:lnTo>
                <a:lnTo>
                  <a:pt x="174833" y="379049"/>
                </a:lnTo>
                <a:lnTo>
                  <a:pt x="194340" y="354056"/>
                </a:lnTo>
                <a:lnTo>
                  <a:pt x="225430" y="321747"/>
                </a:lnTo>
                <a:lnTo>
                  <a:pt x="237622" y="318699"/>
                </a:lnTo>
                <a:lnTo>
                  <a:pt x="241889" y="305288"/>
                </a:lnTo>
                <a:lnTo>
                  <a:pt x="262006" y="290048"/>
                </a:lnTo>
                <a:lnTo>
                  <a:pt x="287609" y="284561"/>
                </a:lnTo>
                <a:lnTo>
                  <a:pt x="285780" y="257129"/>
                </a:lnTo>
                <a:lnTo>
                  <a:pt x="390022" y="225430"/>
                </a:lnTo>
                <a:lnTo>
                  <a:pt x="372344" y="215067"/>
                </a:lnTo>
                <a:lnTo>
                  <a:pt x="383926" y="179101"/>
                </a:lnTo>
                <a:lnTo>
                  <a:pt x="394898" y="165689"/>
                </a:lnTo>
                <a:lnTo>
                  <a:pt x="389412" y="133381"/>
                </a:lnTo>
                <a:lnTo>
                  <a:pt x="396728" y="102291"/>
                </a:lnTo>
                <a:lnTo>
                  <a:pt x="402824" y="91318"/>
                </a:lnTo>
                <a:lnTo>
                  <a:pt x="395508" y="58400"/>
                </a:lnTo>
                <a:lnTo>
                  <a:pt x="379658" y="41331"/>
                </a:lnTo>
                <a:lnTo>
                  <a:pt x="360152" y="29749"/>
                </a:lnTo>
                <a:lnTo>
                  <a:pt x="338816" y="23043"/>
                </a:lnTo>
                <a:lnTo>
                  <a:pt x="325404" y="16337"/>
                </a:lnTo>
                <a:lnTo>
                  <a:pt x="323576" y="15118"/>
                </a:lnTo>
                <a:lnTo>
                  <a:pt x="323576" y="15118"/>
                </a:lnTo>
                <a:lnTo>
                  <a:pt x="326624" y="21824"/>
                </a:lnTo>
                <a:lnTo>
                  <a:pt x="320528" y="24262"/>
                </a:lnTo>
                <a:lnTo>
                  <a:pt x="313212" y="1572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E18636E4-902C-4E53-9967-46E8605E26FD}"/>
              </a:ext>
            </a:extLst>
          </p:cNvPr>
          <p:cNvSpPr/>
          <p:nvPr/>
        </p:nvSpPr>
        <p:spPr>
          <a:xfrm>
            <a:off x="7204279" y="4724425"/>
            <a:ext cx="225147" cy="230383"/>
          </a:xfrm>
          <a:custGeom>
            <a:avLst/>
            <a:gdLst>
              <a:gd name="connsiteX0" fmla="*/ 194950 w 262128"/>
              <a:gd name="connsiteY0" fmla="*/ 264445 h 268224"/>
              <a:gd name="connsiteX1" fmla="*/ 232746 w 262128"/>
              <a:gd name="connsiteY1" fmla="*/ 220553 h 268224"/>
              <a:gd name="connsiteX2" fmla="*/ 242499 w 262128"/>
              <a:gd name="connsiteY2" fmla="*/ 192512 h 268224"/>
              <a:gd name="connsiteX3" fmla="*/ 247986 w 262128"/>
              <a:gd name="connsiteY3" fmla="*/ 188854 h 268224"/>
              <a:gd name="connsiteX4" fmla="*/ 252862 w 262128"/>
              <a:gd name="connsiteY4" fmla="*/ 166299 h 268224"/>
              <a:gd name="connsiteX5" fmla="*/ 247986 w 262128"/>
              <a:gd name="connsiteY5" fmla="*/ 154717 h 268224"/>
              <a:gd name="connsiteX6" fmla="*/ 251034 w 262128"/>
              <a:gd name="connsiteY6" fmla="*/ 126065 h 268224"/>
              <a:gd name="connsiteX7" fmla="*/ 258958 w 262128"/>
              <a:gd name="connsiteY7" fmla="*/ 99243 h 268224"/>
              <a:gd name="connsiteX8" fmla="*/ 260787 w 262128"/>
              <a:gd name="connsiteY8" fmla="*/ 49865 h 268224"/>
              <a:gd name="connsiteX9" fmla="*/ 243718 w 262128"/>
              <a:gd name="connsiteY9" fmla="*/ 37673 h 268224"/>
              <a:gd name="connsiteX10" fmla="*/ 227869 w 262128"/>
              <a:gd name="connsiteY10" fmla="*/ 34625 h 268224"/>
              <a:gd name="connsiteX11" fmla="*/ 221163 w 262128"/>
              <a:gd name="connsiteY11" fmla="*/ 24872 h 268224"/>
              <a:gd name="connsiteX12" fmla="*/ 205314 w 262128"/>
              <a:gd name="connsiteY12" fmla="*/ 16947 h 268224"/>
              <a:gd name="connsiteX13" fmla="*/ 177272 w 262128"/>
              <a:gd name="connsiteY13" fmla="*/ 17557 h 268224"/>
              <a:gd name="connsiteX14" fmla="*/ 175443 w 262128"/>
              <a:gd name="connsiteY14" fmla="*/ 2926 h 268224"/>
              <a:gd name="connsiteX15" fmla="*/ 149840 w 262128"/>
              <a:gd name="connsiteY15" fmla="*/ 8413 h 268224"/>
              <a:gd name="connsiteX16" fmla="*/ 129723 w 262128"/>
              <a:gd name="connsiteY16" fmla="*/ 23653 h 268224"/>
              <a:gd name="connsiteX17" fmla="*/ 125456 w 262128"/>
              <a:gd name="connsiteY17" fmla="*/ 37064 h 268224"/>
              <a:gd name="connsiteX18" fmla="*/ 113264 w 262128"/>
              <a:gd name="connsiteY18" fmla="*/ 40112 h 268224"/>
              <a:gd name="connsiteX19" fmla="*/ 82174 w 262128"/>
              <a:gd name="connsiteY19" fmla="*/ 72421 h 268224"/>
              <a:gd name="connsiteX20" fmla="*/ 62667 w 262128"/>
              <a:gd name="connsiteY20" fmla="*/ 97414 h 268224"/>
              <a:gd name="connsiteX21" fmla="*/ 51085 w 262128"/>
              <a:gd name="connsiteY21" fmla="*/ 98024 h 268224"/>
              <a:gd name="connsiteX22" fmla="*/ 40722 w 262128"/>
              <a:gd name="connsiteY22" fmla="*/ 93757 h 268224"/>
              <a:gd name="connsiteX23" fmla="*/ 2926 w 262128"/>
              <a:gd name="connsiteY23" fmla="*/ 89489 h 268224"/>
              <a:gd name="connsiteX24" fmla="*/ 14509 w 262128"/>
              <a:gd name="connsiteY24" fmla="*/ 120579 h 268224"/>
              <a:gd name="connsiteX25" fmla="*/ 21214 w 262128"/>
              <a:gd name="connsiteY25" fmla="*/ 127285 h 268224"/>
              <a:gd name="connsiteX26" fmla="*/ 30968 w 262128"/>
              <a:gd name="connsiteY26" fmla="*/ 149840 h 268224"/>
              <a:gd name="connsiteX27" fmla="*/ 67544 w 262128"/>
              <a:gd name="connsiteY27" fmla="*/ 192512 h 268224"/>
              <a:gd name="connsiteX28" fmla="*/ 81565 w 262128"/>
              <a:gd name="connsiteY28" fmla="*/ 196779 h 268224"/>
              <a:gd name="connsiteX29" fmla="*/ 80955 w 262128"/>
              <a:gd name="connsiteY29" fmla="*/ 210190 h 268224"/>
              <a:gd name="connsiteX30" fmla="*/ 90099 w 262128"/>
              <a:gd name="connsiteY30" fmla="*/ 235184 h 268224"/>
              <a:gd name="connsiteX31" fmla="*/ 115702 w 262128"/>
              <a:gd name="connsiteY31" fmla="*/ 240670 h 268224"/>
              <a:gd name="connsiteX32" fmla="*/ 136429 w 262128"/>
              <a:gd name="connsiteY32" fmla="*/ 258349 h 268224"/>
              <a:gd name="connsiteX33" fmla="*/ 149840 w 262128"/>
              <a:gd name="connsiteY33" fmla="*/ 258958 h 268224"/>
              <a:gd name="connsiteX34" fmla="*/ 165690 w 262128"/>
              <a:gd name="connsiteY34" fmla="*/ 265664 h 268224"/>
              <a:gd name="connsiteX35" fmla="*/ 177272 w 262128"/>
              <a:gd name="connsiteY35" fmla="*/ 260787 h 268224"/>
              <a:gd name="connsiteX36" fmla="*/ 194950 w 262128"/>
              <a:gd name="connsiteY36" fmla="*/ 264445 h 26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62128" h="268224">
                <a:moveTo>
                  <a:pt x="194950" y="264445"/>
                </a:moveTo>
                <a:lnTo>
                  <a:pt x="232746" y="220553"/>
                </a:lnTo>
                <a:lnTo>
                  <a:pt x="242499" y="192512"/>
                </a:lnTo>
                <a:lnTo>
                  <a:pt x="247986" y="188854"/>
                </a:lnTo>
                <a:lnTo>
                  <a:pt x="252862" y="166299"/>
                </a:lnTo>
                <a:lnTo>
                  <a:pt x="247986" y="154717"/>
                </a:lnTo>
                <a:lnTo>
                  <a:pt x="251034" y="126065"/>
                </a:lnTo>
                <a:lnTo>
                  <a:pt x="258958" y="99243"/>
                </a:lnTo>
                <a:lnTo>
                  <a:pt x="260787" y="49865"/>
                </a:lnTo>
                <a:lnTo>
                  <a:pt x="243718" y="37673"/>
                </a:lnTo>
                <a:lnTo>
                  <a:pt x="227869" y="34625"/>
                </a:lnTo>
                <a:lnTo>
                  <a:pt x="221163" y="24872"/>
                </a:lnTo>
                <a:lnTo>
                  <a:pt x="205314" y="16947"/>
                </a:lnTo>
                <a:lnTo>
                  <a:pt x="177272" y="17557"/>
                </a:lnTo>
                <a:lnTo>
                  <a:pt x="175443" y="2926"/>
                </a:lnTo>
                <a:lnTo>
                  <a:pt x="149840" y="8413"/>
                </a:lnTo>
                <a:lnTo>
                  <a:pt x="129723" y="23653"/>
                </a:lnTo>
                <a:lnTo>
                  <a:pt x="125456" y="37064"/>
                </a:lnTo>
                <a:lnTo>
                  <a:pt x="113264" y="40112"/>
                </a:lnTo>
                <a:lnTo>
                  <a:pt x="82174" y="72421"/>
                </a:lnTo>
                <a:lnTo>
                  <a:pt x="62667" y="97414"/>
                </a:lnTo>
                <a:lnTo>
                  <a:pt x="51085" y="98024"/>
                </a:lnTo>
                <a:lnTo>
                  <a:pt x="40722" y="93757"/>
                </a:lnTo>
                <a:lnTo>
                  <a:pt x="2926" y="89489"/>
                </a:lnTo>
                <a:lnTo>
                  <a:pt x="14509" y="120579"/>
                </a:lnTo>
                <a:lnTo>
                  <a:pt x="21214" y="127285"/>
                </a:lnTo>
                <a:lnTo>
                  <a:pt x="30968" y="149840"/>
                </a:lnTo>
                <a:lnTo>
                  <a:pt x="67544" y="192512"/>
                </a:lnTo>
                <a:lnTo>
                  <a:pt x="81565" y="196779"/>
                </a:lnTo>
                <a:lnTo>
                  <a:pt x="80955" y="210190"/>
                </a:lnTo>
                <a:lnTo>
                  <a:pt x="90099" y="235184"/>
                </a:lnTo>
                <a:lnTo>
                  <a:pt x="115702" y="240670"/>
                </a:lnTo>
                <a:lnTo>
                  <a:pt x="136429" y="258349"/>
                </a:lnTo>
                <a:lnTo>
                  <a:pt x="149840" y="258958"/>
                </a:lnTo>
                <a:lnTo>
                  <a:pt x="165690" y="265664"/>
                </a:lnTo>
                <a:lnTo>
                  <a:pt x="177272" y="260787"/>
                </a:lnTo>
                <a:lnTo>
                  <a:pt x="194950" y="26444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EBC41810-B381-4F0B-811C-BD88CB3E25F0}"/>
              </a:ext>
            </a:extLst>
          </p:cNvPr>
          <p:cNvSpPr/>
          <p:nvPr/>
        </p:nvSpPr>
        <p:spPr>
          <a:xfrm>
            <a:off x="7676564" y="3807605"/>
            <a:ext cx="293215" cy="460766"/>
          </a:xfrm>
          <a:custGeom>
            <a:avLst/>
            <a:gdLst>
              <a:gd name="connsiteX0" fmla="*/ 103510 w 341376"/>
              <a:gd name="connsiteY0" fmla="*/ 63886 h 536448"/>
              <a:gd name="connsiteX1" fmla="*/ 87661 w 341376"/>
              <a:gd name="connsiteY1" fmla="*/ 47427 h 536448"/>
              <a:gd name="connsiteX2" fmla="*/ 80345 w 341376"/>
              <a:gd name="connsiteY2" fmla="*/ 31577 h 536448"/>
              <a:gd name="connsiteX3" fmla="*/ 69373 w 341376"/>
              <a:gd name="connsiteY3" fmla="*/ 24262 h 536448"/>
              <a:gd name="connsiteX4" fmla="*/ 57181 w 341376"/>
              <a:gd name="connsiteY4" fmla="*/ 44988 h 536448"/>
              <a:gd name="connsiteX5" fmla="*/ 50474 w 341376"/>
              <a:gd name="connsiteY5" fmla="*/ 59009 h 536448"/>
              <a:gd name="connsiteX6" fmla="*/ 63886 w 341376"/>
              <a:gd name="connsiteY6" fmla="*/ 80345 h 536448"/>
              <a:gd name="connsiteX7" fmla="*/ 76688 w 341376"/>
              <a:gd name="connsiteY7" fmla="*/ 99243 h 536448"/>
              <a:gd name="connsiteX8" fmla="*/ 90098 w 341376"/>
              <a:gd name="connsiteY8" fmla="*/ 112654 h 536448"/>
              <a:gd name="connsiteX9" fmla="*/ 202874 w 341376"/>
              <a:gd name="connsiteY9" fmla="*/ 158984 h 536448"/>
              <a:gd name="connsiteX10" fmla="*/ 232136 w 341376"/>
              <a:gd name="connsiteY10" fmla="*/ 158374 h 536448"/>
              <a:gd name="connsiteX11" fmla="*/ 138257 w 341376"/>
              <a:gd name="connsiteY11" fmla="*/ 274808 h 536448"/>
              <a:gd name="connsiteX12" fmla="*/ 93146 w 341376"/>
              <a:gd name="connsiteY12" fmla="*/ 276636 h 536448"/>
              <a:gd name="connsiteX13" fmla="*/ 63277 w 341376"/>
              <a:gd name="connsiteY13" fmla="*/ 304068 h 536448"/>
              <a:gd name="connsiteX14" fmla="*/ 41330 w 341376"/>
              <a:gd name="connsiteY14" fmla="*/ 304678 h 536448"/>
              <a:gd name="connsiteX15" fmla="*/ 32186 w 341376"/>
              <a:gd name="connsiteY15" fmla="*/ 316870 h 536448"/>
              <a:gd name="connsiteX16" fmla="*/ 2926 w 341376"/>
              <a:gd name="connsiteY16" fmla="*/ 360761 h 536448"/>
              <a:gd name="connsiteX17" fmla="*/ 4145 w 341376"/>
              <a:gd name="connsiteY17" fmla="*/ 502188 h 536448"/>
              <a:gd name="connsiteX18" fmla="*/ 24262 w 341376"/>
              <a:gd name="connsiteY18" fmla="*/ 534497 h 536448"/>
              <a:gd name="connsiteX19" fmla="*/ 32186 w 341376"/>
              <a:gd name="connsiteY19" fmla="*/ 525353 h 536448"/>
              <a:gd name="connsiteX20" fmla="*/ 40112 w 341376"/>
              <a:gd name="connsiteY20" fmla="*/ 504627 h 536448"/>
              <a:gd name="connsiteX21" fmla="*/ 77297 w 341376"/>
              <a:gd name="connsiteY21" fmla="*/ 457688 h 536448"/>
              <a:gd name="connsiteX22" fmla="*/ 109606 w 341376"/>
              <a:gd name="connsiteY22" fmla="*/ 428427 h 536448"/>
              <a:gd name="connsiteX23" fmla="*/ 160202 w 341376"/>
              <a:gd name="connsiteY23" fmla="*/ 389412 h 536448"/>
              <a:gd name="connsiteX24" fmla="*/ 194341 w 341376"/>
              <a:gd name="connsiteY24" fmla="*/ 358323 h 536448"/>
              <a:gd name="connsiteX25" fmla="*/ 233354 w 341376"/>
              <a:gd name="connsiteY25" fmla="*/ 305288 h 536448"/>
              <a:gd name="connsiteX26" fmla="*/ 262006 w 341376"/>
              <a:gd name="connsiteY26" fmla="*/ 262006 h 536448"/>
              <a:gd name="connsiteX27" fmla="*/ 290048 w 341376"/>
              <a:gd name="connsiteY27" fmla="*/ 205313 h 536448"/>
              <a:gd name="connsiteX28" fmla="*/ 309554 w 341376"/>
              <a:gd name="connsiteY28" fmla="*/ 155326 h 536448"/>
              <a:gd name="connsiteX29" fmla="*/ 324794 w 341376"/>
              <a:gd name="connsiteY29" fmla="*/ 112044 h 536448"/>
              <a:gd name="connsiteX30" fmla="*/ 332720 w 341376"/>
              <a:gd name="connsiteY30" fmla="*/ 70592 h 536448"/>
              <a:gd name="connsiteX31" fmla="*/ 339425 w 341376"/>
              <a:gd name="connsiteY31" fmla="*/ 56571 h 536448"/>
              <a:gd name="connsiteX32" fmla="*/ 338206 w 341376"/>
              <a:gd name="connsiteY32" fmla="*/ 35844 h 536448"/>
              <a:gd name="connsiteX33" fmla="*/ 340645 w 341376"/>
              <a:gd name="connsiteY33" fmla="*/ 13289 h 536448"/>
              <a:gd name="connsiteX34" fmla="*/ 339425 w 341376"/>
              <a:gd name="connsiteY34" fmla="*/ 2926 h 536448"/>
              <a:gd name="connsiteX35" fmla="*/ 326624 w 341376"/>
              <a:gd name="connsiteY35" fmla="*/ 2926 h 536448"/>
              <a:gd name="connsiteX36" fmla="*/ 310774 w 341376"/>
              <a:gd name="connsiteY36" fmla="*/ 16337 h 536448"/>
              <a:gd name="connsiteX37" fmla="*/ 293096 w 341376"/>
              <a:gd name="connsiteY37" fmla="*/ 19995 h 536448"/>
              <a:gd name="connsiteX38" fmla="*/ 277856 w 341376"/>
              <a:gd name="connsiteY38" fmla="*/ 25481 h 536448"/>
              <a:gd name="connsiteX39" fmla="*/ 266882 w 341376"/>
              <a:gd name="connsiteY39" fmla="*/ 26700 h 536448"/>
              <a:gd name="connsiteX40" fmla="*/ 266882 w 341376"/>
              <a:gd name="connsiteY40" fmla="*/ 26700 h 536448"/>
              <a:gd name="connsiteX41" fmla="*/ 247376 w 341376"/>
              <a:gd name="connsiteY41" fmla="*/ 27920 h 536448"/>
              <a:gd name="connsiteX42" fmla="*/ 235793 w 341376"/>
              <a:gd name="connsiteY42" fmla="*/ 34625 h 536448"/>
              <a:gd name="connsiteX43" fmla="*/ 218725 w 341376"/>
              <a:gd name="connsiteY43" fmla="*/ 37673 h 536448"/>
              <a:gd name="connsiteX44" fmla="*/ 189464 w 341376"/>
              <a:gd name="connsiteY44" fmla="*/ 49256 h 536448"/>
              <a:gd name="connsiteX45" fmla="*/ 152278 w 341376"/>
              <a:gd name="connsiteY45" fmla="*/ 54132 h 536448"/>
              <a:gd name="connsiteX46" fmla="*/ 120578 w 341376"/>
              <a:gd name="connsiteY46" fmla="*/ 63886 h 536448"/>
              <a:gd name="connsiteX47" fmla="*/ 103510 w 341376"/>
              <a:gd name="connsiteY47" fmla="*/ 63886 h 53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1376" h="536448">
                <a:moveTo>
                  <a:pt x="103510" y="63886"/>
                </a:moveTo>
                <a:lnTo>
                  <a:pt x="87661" y="47427"/>
                </a:lnTo>
                <a:lnTo>
                  <a:pt x="80345" y="31577"/>
                </a:lnTo>
                <a:lnTo>
                  <a:pt x="69373" y="24262"/>
                </a:lnTo>
                <a:lnTo>
                  <a:pt x="57181" y="44988"/>
                </a:lnTo>
                <a:lnTo>
                  <a:pt x="50474" y="59009"/>
                </a:lnTo>
                <a:lnTo>
                  <a:pt x="63886" y="80345"/>
                </a:lnTo>
                <a:lnTo>
                  <a:pt x="76688" y="99243"/>
                </a:lnTo>
                <a:lnTo>
                  <a:pt x="90098" y="112654"/>
                </a:lnTo>
                <a:lnTo>
                  <a:pt x="202874" y="158984"/>
                </a:lnTo>
                <a:lnTo>
                  <a:pt x="232136" y="158374"/>
                </a:lnTo>
                <a:lnTo>
                  <a:pt x="138257" y="274808"/>
                </a:lnTo>
                <a:lnTo>
                  <a:pt x="93146" y="276636"/>
                </a:lnTo>
                <a:lnTo>
                  <a:pt x="63277" y="304068"/>
                </a:lnTo>
                <a:lnTo>
                  <a:pt x="41330" y="304678"/>
                </a:lnTo>
                <a:lnTo>
                  <a:pt x="32186" y="316870"/>
                </a:lnTo>
                <a:lnTo>
                  <a:pt x="2926" y="360761"/>
                </a:lnTo>
                <a:lnTo>
                  <a:pt x="4145" y="502188"/>
                </a:lnTo>
                <a:lnTo>
                  <a:pt x="24262" y="534497"/>
                </a:lnTo>
                <a:lnTo>
                  <a:pt x="32186" y="525353"/>
                </a:lnTo>
                <a:lnTo>
                  <a:pt x="40112" y="504627"/>
                </a:lnTo>
                <a:lnTo>
                  <a:pt x="77297" y="457688"/>
                </a:lnTo>
                <a:lnTo>
                  <a:pt x="109606" y="428427"/>
                </a:lnTo>
                <a:lnTo>
                  <a:pt x="160202" y="389412"/>
                </a:lnTo>
                <a:lnTo>
                  <a:pt x="194341" y="358323"/>
                </a:lnTo>
                <a:lnTo>
                  <a:pt x="233354" y="305288"/>
                </a:lnTo>
                <a:lnTo>
                  <a:pt x="262006" y="262006"/>
                </a:lnTo>
                <a:lnTo>
                  <a:pt x="290048" y="205313"/>
                </a:lnTo>
                <a:lnTo>
                  <a:pt x="309554" y="155326"/>
                </a:lnTo>
                <a:lnTo>
                  <a:pt x="324794" y="112044"/>
                </a:lnTo>
                <a:lnTo>
                  <a:pt x="332720" y="70592"/>
                </a:lnTo>
                <a:lnTo>
                  <a:pt x="339425" y="56571"/>
                </a:lnTo>
                <a:lnTo>
                  <a:pt x="338206" y="35844"/>
                </a:lnTo>
                <a:lnTo>
                  <a:pt x="340645" y="13289"/>
                </a:lnTo>
                <a:lnTo>
                  <a:pt x="339425" y="2926"/>
                </a:lnTo>
                <a:lnTo>
                  <a:pt x="326624" y="2926"/>
                </a:lnTo>
                <a:lnTo>
                  <a:pt x="310774" y="16337"/>
                </a:lnTo>
                <a:lnTo>
                  <a:pt x="293096" y="19995"/>
                </a:lnTo>
                <a:lnTo>
                  <a:pt x="277856" y="25481"/>
                </a:lnTo>
                <a:lnTo>
                  <a:pt x="266882" y="26700"/>
                </a:lnTo>
                <a:lnTo>
                  <a:pt x="266882" y="26700"/>
                </a:lnTo>
                <a:lnTo>
                  <a:pt x="247376" y="27920"/>
                </a:lnTo>
                <a:lnTo>
                  <a:pt x="235793" y="34625"/>
                </a:lnTo>
                <a:lnTo>
                  <a:pt x="218725" y="37673"/>
                </a:lnTo>
                <a:lnTo>
                  <a:pt x="189464" y="49256"/>
                </a:lnTo>
                <a:lnTo>
                  <a:pt x="152278" y="54132"/>
                </a:lnTo>
                <a:lnTo>
                  <a:pt x="120578" y="63886"/>
                </a:lnTo>
                <a:lnTo>
                  <a:pt x="103510" y="6388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6" name="자유형: 도형 175">
            <a:extLst>
              <a:ext uri="{FF2B5EF4-FFF2-40B4-BE49-F238E27FC236}">
                <a16:creationId xmlns:a16="http://schemas.microsoft.com/office/drawing/2014/main" id="{86923A3B-C1D5-40E2-B887-483A95629323}"/>
              </a:ext>
            </a:extLst>
          </p:cNvPr>
          <p:cNvSpPr/>
          <p:nvPr/>
        </p:nvSpPr>
        <p:spPr>
          <a:xfrm>
            <a:off x="4867462" y="4015997"/>
            <a:ext cx="89012" cy="125663"/>
          </a:xfrm>
          <a:custGeom>
            <a:avLst/>
            <a:gdLst>
              <a:gd name="connsiteX0" fmla="*/ 69982 w 103632"/>
              <a:gd name="connsiteY0" fmla="*/ 129113 h 146304"/>
              <a:gd name="connsiteX1" fmla="*/ 80955 w 103632"/>
              <a:gd name="connsiteY1" fmla="*/ 100462 h 146304"/>
              <a:gd name="connsiteX2" fmla="*/ 102291 w 103632"/>
              <a:gd name="connsiteY2" fmla="*/ 65105 h 146304"/>
              <a:gd name="connsiteX3" fmla="*/ 96804 w 103632"/>
              <a:gd name="connsiteY3" fmla="*/ 49256 h 146304"/>
              <a:gd name="connsiteX4" fmla="*/ 61448 w 103632"/>
              <a:gd name="connsiteY4" fmla="*/ 16337 h 146304"/>
              <a:gd name="connsiteX5" fmla="*/ 36454 w 103632"/>
              <a:gd name="connsiteY5" fmla="*/ 7193 h 146304"/>
              <a:gd name="connsiteX6" fmla="*/ 24872 w 103632"/>
              <a:gd name="connsiteY6" fmla="*/ 2926 h 146304"/>
              <a:gd name="connsiteX7" fmla="*/ 5974 w 103632"/>
              <a:gd name="connsiteY7" fmla="*/ 36454 h 146304"/>
              <a:gd name="connsiteX8" fmla="*/ 8412 w 103632"/>
              <a:gd name="connsiteY8" fmla="*/ 63277 h 146304"/>
              <a:gd name="connsiteX9" fmla="*/ 21214 w 103632"/>
              <a:gd name="connsiteY9" fmla="*/ 85832 h 146304"/>
              <a:gd name="connsiteX10" fmla="*/ 15118 w 103632"/>
              <a:gd name="connsiteY10" fmla="*/ 102291 h 146304"/>
              <a:gd name="connsiteX11" fmla="*/ 11460 w 103632"/>
              <a:gd name="connsiteY11" fmla="*/ 119969 h 146304"/>
              <a:gd name="connsiteX12" fmla="*/ 2926 w 103632"/>
              <a:gd name="connsiteY12" fmla="*/ 137038 h 146304"/>
              <a:gd name="connsiteX13" fmla="*/ 17556 w 103632"/>
              <a:gd name="connsiteY13" fmla="*/ 144963 h 146304"/>
              <a:gd name="connsiteX14" fmla="*/ 28529 w 103632"/>
              <a:gd name="connsiteY14" fmla="*/ 133990 h 146304"/>
              <a:gd name="connsiteX15" fmla="*/ 35844 w 103632"/>
              <a:gd name="connsiteY15" fmla="*/ 135819 h 146304"/>
              <a:gd name="connsiteX16" fmla="*/ 40721 w 103632"/>
              <a:gd name="connsiteY16" fmla="*/ 146792 h 146304"/>
              <a:gd name="connsiteX17" fmla="*/ 57180 w 103632"/>
              <a:gd name="connsiteY17" fmla="*/ 143744 h 146304"/>
              <a:gd name="connsiteX18" fmla="*/ 69982 w 103632"/>
              <a:gd name="connsiteY18" fmla="*/ 129113 h 14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3632" h="146304">
                <a:moveTo>
                  <a:pt x="69982" y="129113"/>
                </a:moveTo>
                <a:lnTo>
                  <a:pt x="80955" y="100462"/>
                </a:lnTo>
                <a:lnTo>
                  <a:pt x="102291" y="65105"/>
                </a:lnTo>
                <a:lnTo>
                  <a:pt x="96804" y="49256"/>
                </a:lnTo>
                <a:lnTo>
                  <a:pt x="61448" y="16337"/>
                </a:lnTo>
                <a:lnTo>
                  <a:pt x="36454" y="7193"/>
                </a:lnTo>
                <a:lnTo>
                  <a:pt x="24872" y="2926"/>
                </a:lnTo>
                <a:lnTo>
                  <a:pt x="5974" y="36454"/>
                </a:lnTo>
                <a:lnTo>
                  <a:pt x="8412" y="63277"/>
                </a:lnTo>
                <a:lnTo>
                  <a:pt x="21214" y="85832"/>
                </a:lnTo>
                <a:lnTo>
                  <a:pt x="15118" y="102291"/>
                </a:lnTo>
                <a:lnTo>
                  <a:pt x="11460" y="119969"/>
                </a:lnTo>
                <a:lnTo>
                  <a:pt x="2926" y="137038"/>
                </a:lnTo>
                <a:lnTo>
                  <a:pt x="17556" y="144963"/>
                </a:lnTo>
                <a:lnTo>
                  <a:pt x="28529" y="133990"/>
                </a:lnTo>
                <a:lnTo>
                  <a:pt x="35844" y="135819"/>
                </a:lnTo>
                <a:lnTo>
                  <a:pt x="40721" y="146792"/>
                </a:lnTo>
                <a:lnTo>
                  <a:pt x="57180" y="143744"/>
                </a:lnTo>
                <a:lnTo>
                  <a:pt x="69982" y="12911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7" name="자유형: 도형 176">
            <a:extLst>
              <a:ext uri="{FF2B5EF4-FFF2-40B4-BE49-F238E27FC236}">
                <a16:creationId xmlns:a16="http://schemas.microsoft.com/office/drawing/2014/main" id="{BAFE4B2D-06FF-420E-81A2-9F1B4DC61426}"/>
              </a:ext>
            </a:extLst>
          </p:cNvPr>
          <p:cNvSpPr/>
          <p:nvPr/>
        </p:nvSpPr>
        <p:spPr>
          <a:xfrm>
            <a:off x="6352909" y="2511700"/>
            <a:ext cx="376990" cy="319394"/>
          </a:xfrm>
          <a:custGeom>
            <a:avLst/>
            <a:gdLst>
              <a:gd name="connsiteX0" fmla="*/ 439400 w 438912"/>
              <a:gd name="connsiteY0" fmla="*/ 341864 h 371856"/>
              <a:gd name="connsiteX1" fmla="*/ 432694 w 438912"/>
              <a:gd name="connsiteY1" fmla="*/ 310165 h 371856"/>
              <a:gd name="connsiteX2" fmla="*/ 413187 w 438912"/>
              <a:gd name="connsiteY2" fmla="*/ 324185 h 371856"/>
              <a:gd name="connsiteX3" fmla="*/ 407091 w 438912"/>
              <a:gd name="connsiteY3" fmla="*/ 338206 h 371856"/>
              <a:gd name="connsiteX4" fmla="*/ 415625 w 438912"/>
              <a:gd name="connsiteY4" fmla="*/ 363809 h 371856"/>
              <a:gd name="connsiteX5" fmla="*/ 430256 w 438912"/>
              <a:gd name="connsiteY5" fmla="*/ 371125 h 371856"/>
              <a:gd name="connsiteX6" fmla="*/ 439400 w 438912"/>
              <a:gd name="connsiteY6" fmla="*/ 341864 h 371856"/>
              <a:gd name="connsiteX7" fmla="*/ 247376 w 438912"/>
              <a:gd name="connsiteY7" fmla="*/ 31577 h 371856"/>
              <a:gd name="connsiteX8" fmla="*/ 232745 w 438912"/>
              <a:gd name="connsiteY8" fmla="*/ 16947 h 371856"/>
              <a:gd name="connsiteX9" fmla="*/ 219334 w 438912"/>
              <a:gd name="connsiteY9" fmla="*/ 16337 h 371856"/>
              <a:gd name="connsiteX10" fmla="*/ 215067 w 438912"/>
              <a:gd name="connsiteY10" fmla="*/ 2926 h 371856"/>
              <a:gd name="connsiteX11" fmla="*/ 188854 w 438912"/>
              <a:gd name="connsiteY11" fmla="*/ 10241 h 371856"/>
              <a:gd name="connsiteX12" fmla="*/ 180320 w 438912"/>
              <a:gd name="connsiteY12" fmla="*/ 41331 h 371856"/>
              <a:gd name="connsiteX13" fmla="*/ 111435 w 438912"/>
              <a:gd name="connsiteY13" fmla="*/ 70592 h 371856"/>
              <a:gd name="connsiteX14" fmla="*/ 83393 w 438912"/>
              <a:gd name="connsiteY14" fmla="*/ 54742 h 371856"/>
              <a:gd name="connsiteX15" fmla="*/ 91928 w 438912"/>
              <a:gd name="connsiteY15" fmla="*/ 97414 h 371856"/>
              <a:gd name="connsiteX16" fmla="*/ 41941 w 438912"/>
              <a:gd name="connsiteY16" fmla="*/ 87661 h 371856"/>
              <a:gd name="connsiteX17" fmla="*/ 2926 w 438912"/>
              <a:gd name="connsiteY17" fmla="*/ 95585 h 371856"/>
              <a:gd name="connsiteX18" fmla="*/ 5365 w 438912"/>
              <a:gd name="connsiteY18" fmla="*/ 123627 h 371856"/>
              <a:gd name="connsiteX19" fmla="*/ 51085 w 438912"/>
              <a:gd name="connsiteY19" fmla="*/ 138257 h 371856"/>
              <a:gd name="connsiteX20" fmla="*/ 73030 w 438912"/>
              <a:gd name="connsiteY20" fmla="*/ 157155 h 371856"/>
              <a:gd name="connsiteX21" fmla="*/ 104120 w 438912"/>
              <a:gd name="connsiteY21" fmla="*/ 196779 h 371856"/>
              <a:gd name="connsiteX22" fmla="*/ 98024 w 438912"/>
              <a:gd name="connsiteY22" fmla="*/ 271760 h 371856"/>
              <a:gd name="connsiteX23" fmla="*/ 81565 w 438912"/>
              <a:gd name="connsiteY23" fmla="*/ 294315 h 371856"/>
              <a:gd name="connsiteX24" fmla="*/ 93757 w 438912"/>
              <a:gd name="connsiteY24" fmla="*/ 308945 h 371856"/>
              <a:gd name="connsiteX25" fmla="*/ 151059 w 438912"/>
              <a:gd name="connsiteY25" fmla="*/ 326014 h 371856"/>
              <a:gd name="connsiteX26" fmla="*/ 162641 w 438912"/>
              <a:gd name="connsiteY26" fmla="*/ 318089 h 371856"/>
              <a:gd name="connsiteX27" fmla="*/ 197389 w 438912"/>
              <a:gd name="connsiteY27" fmla="*/ 335158 h 371856"/>
              <a:gd name="connsiteX28" fmla="*/ 233965 w 438912"/>
              <a:gd name="connsiteY28" fmla="*/ 330281 h 371856"/>
              <a:gd name="connsiteX29" fmla="*/ 237013 w 438912"/>
              <a:gd name="connsiteY29" fmla="*/ 307726 h 371856"/>
              <a:gd name="connsiteX30" fmla="*/ 282123 w 438912"/>
              <a:gd name="connsiteY30" fmla="*/ 295534 h 371856"/>
              <a:gd name="connsiteX31" fmla="*/ 343083 w 438912"/>
              <a:gd name="connsiteY31" fmla="*/ 305288 h 371856"/>
              <a:gd name="connsiteX32" fmla="*/ 370515 w 438912"/>
              <a:gd name="connsiteY32" fmla="*/ 284561 h 371856"/>
              <a:gd name="connsiteX33" fmla="*/ 373563 w 438912"/>
              <a:gd name="connsiteY33" fmla="*/ 268102 h 371856"/>
              <a:gd name="connsiteX34" fmla="*/ 357104 w 438912"/>
              <a:gd name="connsiteY34" fmla="*/ 263225 h 371856"/>
              <a:gd name="connsiteX35" fmla="*/ 347960 w 438912"/>
              <a:gd name="connsiteY35" fmla="*/ 233965 h 371856"/>
              <a:gd name="connsiteX36" fmla="*/ 358323 w 438912"/>
              <a:gd name="connsiteY36" fmla="*/ 222992 h 371856"/>
              <a:gd name="connsiteX37" fmla="*/ 348569 w 438912"/>
              <a:gd name="connsiteY37" fmla="*/ 208361 h 371856"/>
              <a:gd name="connsiteX38" fmla="*/ 349789 w 438912"/>
              <a:gd name="connsiteY38" fmla="*/ 197998 h 371856"/>
              <a:gd name="connsiteX39" fmla="*/ 338816 w 438912"/>
              <a:gd name="connsiteY39" fmla="*/ 181539 h 371856"/>
              <a:gd name="connsiteX40" fmla="*/ 324185 w 438912"/>
              <a:gd name="connsiteY40" fmla="*/ 187025 h 371856"/>
              <a:gd name="connsiteX41" fmla="*/ 324185 w 438912"/>
              <a:gd name="connsiteY41" fmla="*/ 169957 h 371856"/>
              <a:gd name="connsiteX42" fmla="*/ 345521 w 438912"/>
              <a:gd name="connsiteY42" fmla="*/ 148621 h 371856"/>
              <a:gd name="connsiteX43" fmla="*/ 344302 w 438912"/>
              <a:gd name="connsiteY43" fmla="*/ 138867 h 371856"/>
              <a:gd name="connsiteX44" fmla="*/ 358323 w 438912"/>
              <a:gd name="connsiteY44" fmla="*/ 142525 h 371856"/>
              <a:gd name="connsiteX45" fmla="*/ 366248 w 438912"/>
              <a:gd name="connsiteY45" fmla="*/ 136429 h 371856"/>
              <a:gd name="connsiteX46" fmla="*/ 369296 w 438912"/>
              <a:gd name="connsiteY46" fmla="*/ 108997 h 371856"/>
              <a:gd name="connsiteX47" fmla="*/ 383317 w 438912"/>
              <a:gd name="connsiteY47" fmla="*/ 83393 h 371856"/>
              <a:gd name="connsiteX48" fmla="*/ 340035 w 438912"/>
              <a:gd name="connsiteY48" fmla="*/ 76078 h 371856"/>
              <a:gd name="connsiteX49" fmla="*/ 325405 w 438912"/>
              <a:gd name="connsiteY49" fmla="*/ 66325 h 371856"/>
              <a:gd name="connsiteX50" fmla="*/ 316870 w 438912"/>
              <a:gd name="connsiteY50" fmla="*/ 66934 h 371856"/>
              <a:gd name="connsiteX51" fmla="*/ 310165 w 438912"/>
              <a:gd name="connsiteY51" fmla="*/ 63886 h 371856"/>
              <a:gd name="connsiteX52" fmla="*/ 283342 w 438912"/>
              <a:gd name="connsiteY52" fmla="*/ 46817 h 371856"/>
              <a:gd name="connsiteX53" fmla="*/ 268102 w 438912"/>
              <a:gd name="connsiteY53" fmla="*/ 49256 h 371856"/>
              <a:gd name="connsiteX54" fmla="*/ 247376 w 438912"/>
              <a:gd name="connsiteY54" fmla="*/ 31577 h 3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38912" h="371856">
                <a:moveTo>
                  <a:pt x="439400" y="341864"/>
                </a:moveTo>
                <a:lnTo>
                  <a:pt x="432694" y="310165"/>
                </a:lnTo>
                <a:lnTo>
                  <a:pt x="413187" y="324185"/>
                </a:lnTo>
                <a:lnTo>
                  <a:pt x="407091" y="338206"/>
                </a:lnTo>
                <a:lnTo>
                  <a:pt x="415625" y="363809"/>
                </a:lnTo>
                <a:lnTo>
                  <a:pt x="430256" y="371125"/>
                </a:lnTo>
                <a:lnTo>
                  <a:pt x="439400" y="341864"/>
                </a:lnTo>
                <a:close/>
                <a:moveTo>
                  <a:pt x="247376" y="31577"/>
                </a:moveTo>
                <a:lnTo>
                  <a:pt x="232745" y="16947"/>
                </a:lnTo>
                <a:lnTo>
                  <a:pt x="219334" y="16337"/>
                </a:lnTo>
                <a:lnTo>
                  <a:pt x="215067" y="2926"/>
                </a:lnTo>
                <a:lnTo>
                  <a:pt x="188854" y="10241"/>
                </a:lnTo>
                <a:lnTo>
                  <a:pt x="180320" y="41331"/>
                </a:lnTo>
                <a:lnTo>
                  <a:pt x="111435" y="70592"/>
                </a:lnTo>
                <a:lnTo>
                  <a:pt x="83393" y="54742"/>
                </a:lnTo>
                <a:lnTo>
                  <a:pt x="91928" y="97414"/>
                </a:lnTo>
                <a:lnTo>
                  <a:pt x="41941" y="87661"/>
                </a:lnTo>
                <a:lnTo>
                  <a:pt x="2926" y="95585"/>
                </a:lnTo>
                <a:lnTo>
                  <a:pt x="5365" y="123627"/>
                </a:lnTo>
                <a:lnTo>
                  <a:pt x="51085" y="138257"/>
                </a:lnTo>
                <a:lnTo>
                  <a:pt x="73030" y="157155"/>
                </a:lnTo>
                <a:lnTo>
                  <a:pt x="104120" y="196779"/>
                </a:lnTo>
                <a:lnTo>
                  <a:pt x="98024" y="271760"/>
                </a:lnTo>
                <a:lnTo>
                  <a:pt x="81565" y="294315"/>
                </a:lnTo>
                <a:lnTo>
                  <a:pt x="93757" y="308945"/>
                </a:lnTo>
                <a:lnTo>
                  <a:pt x="151059" y="326014"/>
                </a:lnTo>
                <a:lnTo>
                  <a:pt x="162641" y="318089"/>
                </a:lnTo>
                <a:lnTo>
                  <a:pt x="197389" y="335158"/>
                </a:lnTo>
                <a:lnTo>
                  <a:pt x="233965" y="330281"/>
                </a:lnTo>
                <a:lnTo>
                  <a:pt x="237013" y="307726"/>
                </a:lnTo>
                <a:lnTo>
                  <a:pt x="282123" y="295534"/>
                </a:lnTo>
                <a:lnTo>
                  <a:pt x="343083" y="305288"/>
                </a:lnTo>
                <a:lnTo>
                  <a:pt x="370515" y="284561"/>
                </a:lnTo>
                <a:lnTo>
                  <a:pt x="373563" y="268102"/>
                </a:lnTo>
                <a:lnTo>
                  <a:pt x="357104" y="263225"/>
                </a:lnTo>
                <a:lnTo>
                  <a:pt x="347960" y="233965"/>
                </a:lnTo>
                <a:lnTo>
                  <a:pt x="358323" y="222992"/>
                </a:lnTo>
                <a:lnTo>
                  <a:pt x="348569" y="208361"/>
                </a:lnTo>
                <a:lnTo>
                  <a:pt x="349789" y="197998"/>
                </a:lnTo>
                <a:lnTo>
                  <a:pt x="338816" y="181539"/>
                </a:lnTo>
                <a:lnTo>
                  <a:pt x="324185" y="187025"/>
                </a:lnTo>
                <a:lnTo>
                  <a:pt x="324185" y="169957"/>
                </a:lnTo>
                <a:lnTo>
                  <a:pt x="345521" y="148621"/>
                </a:lnTo>
                <a:lnTo>
                  <a:pt x="344302" y="138867"/>
                </a:lnTo>
                <a:lnTo>
                  <a:pt x="358323" y="142525"/>
                </a:lnTo>
                <a:lnTo>
                  <a:pt x="366248" y="136429"/>
                </a:lnTo>
                <a:lnTo>
                  <a:pt x="369296" y="108997"/>
                </a:lnTo>
                <a:lnTo>
                  <a:pt x="383317" y="83393"/>
                </a:lnTo>
                <a:lnTo>
                  <a:pt x="340035" y="76078"/>
                </a:lnTo>
                <a:lnTo>
                  <a:pt x="325405" y="66325"/>
                </a:lnTo>
                <a:lnTo>
                  <a:pt x="316870" y="66934"/>
                </a:lnTo>
                <a:lnTo>
                  <a:pt x="310165" y="63886"/>
                </a:lnTo>
                <a:lnTo>
                  <a:pt x="283342" y="46817"/>
                </a:lnTo>
                <a:lnTo>
                  <a:pt x="268102" y="49256"/>
                </a:lnTo>
                <a:lnTo>
                  <a:pt x="247376" y="3157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8" name="자유형: 도형 177">
            <a:extLst>
              <a:ext uri="{FF2B5EF4-FFF2-40B4-BE49-F238E27FC236}">
                <a16:creationId xmlns:a16="http://schemas.microsoft.com/office/drawing/2014/main" id="{88E8B1EA-325D-479E-8F6F-30EE67C04A95}"/>
              </a:ext>
            </a:extLst>
          </p:cNvPr>
          <p:cNvSpPr/>
          <p:nvPr/>
        </p:nvSpPr>
        <p:spPr>
          <a:xfrm>
            <a:off x="6220438" y="2751508"/>
            <a:ext cx="371755" cy="261799"/>
          </a:xfrm>
          <a:custGeom>
            <a:avLst/>
            <a:gdLst>
              <a:gd name="connsiteX0" fmla="*/ 345521 w 432816"/>
              <a:gd name="connsiteY0" fmla="*/ 196169 h 304800"/>
              <a:gd name="connsiteX1" fmla="*/ 345521 w 432816"/>
              <a:gd name="connsiteY1" fmla="*/ 194950 h 304800"/>
              <a:gd name="connsiteX2" fmla="*/ 342473 w 432816"/>
              <a:gd name="connsiteY2" fmla="*/ 194950 h 304800"/>
              <a:gd name="connsiteX3" fmla="*/ 340645 w 432816"/>
              <a:gd name="connsiteY3" fmla="*/ 192512 h 304800"/>
              <a:gd name="connsiteX4" fmla="*/ 340035 w 432816"/>
              <a:gd name="connsiteY4" fmla="*/ 193731 h 304800"/>
              <a:gd name="connsiteX5" fmla="*/ 339425 w 432816"/>
              <a:gd name="connsiteY5" fmla="*/ 194950 h 304800"/>
              <a:gd name="connsiteX6" fmla="*/ 339425 w 432816"/>
              <a:gd name="connsiteY6" fmla="*/ 196169 h 304800"/>
              <a:gd name="connsiteX7" fmla="*/ 342473 w 432816"/>
              <a:gd name="connsiteY7" fmla="*/ 196169 h 304800"/>
              <a:gd name="connsiteX8" fmla="*/ 344912 w 432816"/>
              <a:gd name="connsiteY8" fmla="*/ 196779 h 304800"/>
              <a:gd name="connsiteX9" fmla="*/ 345521 w 432816"/>
              <a:gd name="connsiteY9" fmla="*/ 196169 h 304800"/>
              <a:gd name="connsiteX10" fmla="*/ 340645 w 432816"/>
              <a:gd name="connsiteY10" fmla="*/ 186416 h 304800"/>
              <a:gd name="connsiteX11" fmla="*/ 342473 w 432816"/>
              <a:gd name="connsiteY11" fmla="*/ 186416 h 304800"/>
              <a:gd name="connsiteX12" fmla="*/ 346131 w 432816"/>
              <a:gd name="connsiteY12" fmla="*/ 182148 h 304800"/>
              <a:gd name="connsiteX13" fmla="*/ 346131 w 432816"/>
              <a:gd name="connsiteY13" fmla="*/ 180320 h 304800"/>
              <a:gd name="connsiteX14" fmla="*/ 344302 w 432816"/>
              <a:gd name="connsiteY14" fmla="*/ 179100 h 304800"/>
              <a:gd name="connsiteX15" fmla="*/ 337597 w 432816"/>
              <a:gd name="connsiteY15" fmla="*/ 180320 h 304800"/>
              <a:gd name="connsiteX16" fmla="*/ 336377 w 432816"/>
              <a:gd name="connsiteY16" fmla="*/ 182148 h 304800"/>
              <a:gd name="connsiteX17" fmla="*/ 336377 w 432816"/>
              <a:gd name="connsiteY17" fmla="*/ 183977 h 304800"/>
              <a:gd name="connsiteX18" fmla="*/ 334549 w 432816"/>
              <a:gd name="connsiteY18" fmla="*/ 184587 h 304800"/>
              <a:gd name="connsiteX19" fmla="*/ 333939 w 432816"/>
              <a:gd name="connsiteY19" fmla="*/ 187025 h 304800"/>
              <a:gd name="connsiteX20" fmla="*/ 334549 w 432816"/>
              <a:gd name="connsiteY20" fmla="*/ 188244 h 304800"/>
              <a:gd name="connsiteX21" fmla="*/ 339425 w 432816"/>
              <a:gd name="connsiteY21" fmla="*/ 188854 h 304800"/>
              <a:gd name="connsiteX22" fmla="*/ 340645 w 432816"/>
              <a:gd name="connsiteY22" fmla="*/ 186416 h 304800"/>
              <a:gd name="connsiteX23" fmla="*/ 235793 w 432816"/>
              <a:gd name="connsiteY23" fmla="*/ 15118 h 304800"/>
              <a:gd name="connsiteX24" fmla="*/ 185806 w 432816"/>
              <a:gd name="connsiteY24" fmla="*/ 13899 h 304800"/>
              <a:gd name="connsiteX25" fmla="*/ 160203 w 432816"/>
              <a:gd name="connsiteY25" fmla="*/ 15728 h 304800"/>
              <a:gd name="connsiteX26" fmla="*/ 127285 w 432816"/>
              <a:gd name="connsiteY26" fmla="*/ 9632 h 304800"/>
              <a:gd name="connsiteX27" fmla="*/ 85832 w 432816"/>
              <a:gd name="connsiteY27" fmla="*/ 9632 h 304800"/>
              <a:gd name="connsiteX28" fmla="*/ 48037 w 432816"/>
              <a:gd name="connsiteY28" fmla="*/ 2926 h 304800"/>
              <a:gd name="connsiteX29" fmla="*/ 2926 w 432816"/>
              <a:gd name="connsiteY29" fmla="*/ 30358 h 304800"/>
              <a:gd name="connsiteX30" fmla="*/ 15118 w 432816"/>
              <a:gd name="connsiteY30" fmla="*/ 46208 h 304800"/>
              <a:gd name="connsiteX31" fmla="*/ 12680 w 432816"/>
              <a:gd name="connsiteY31" fmla="*/ 73030 h 304800"/>
              <a:gd name="connsiteX32" fmla="*/ 24262 w 432816"/>
              <a:gd name="connsiteY32" fmla="*/ 63276 h 304800"/>
              <a:gd name="connsiteX33" fmla="*/ 37064 w 432816"/>
              <a:gd name="connsiteY33" fmla="*/ 57790 h 304800"/>
              <a:gd name="connsiteX34" fmla="*/ 44379 w 432816"/>
              <a:gd name="connsiteY34" fmla="*/ 76688 h 304800"/>
              <a:gd name="connsiteX35" fmla="*/ 62667 w 432816"/>
              <a:gd name="connsiteY35" fmla="*/ 76688 h 304800"/>
              <a:gd name="connsiteX36" fmla="*/ 68153 w 432816"/>
              <a:gd name="connsiteY36" fmla="*/ 71811 h 304800"/>
              <a:gd name="connsiteX37" fmla="*/ 86441 w 432816"/>
              <a:gd name="connsiteY37" fmla="*/ 73030 h 304800"/>
              <a:gd name="connsiteX38" fmla="*/ 94366 w 432816"/>
              <a:gd name="connsiteY38" fmla="*/ 91928 h 304800"/>
              <a:gd name="connsiteX39" fmla="*/ 79736 w 432816"/>
              <a:gd name="connsiteY39" fmla="*/ 102291 h 304800"/>
              <a:gd name="connsiteX40" fmla="*/ 78517 w 432816"/>
              <a:gd name="connsiteY40" fmla="*/ 132161 h 304800"/>
              <a:gd name="connsiteX41" fmla="*/ 73030 w 432816"/>
              <a:gd name="connsiteY41" fmla="*/ 137648 h 304800"/>
              <a:gd name="connsiteX42" fmla="*/ 71201 w 432816"/>
              <a:gd name="connsiteY42" fmla="*/ 155936 h 304800"/>
              <a:gd name="connsiteX43" fmla="*/ 57790 w 432816"/>
              <a:gd name="connsiteY43" fmla="*/ 158984 h 304800"/>
              <a:gd name="connsiteX44" fmla="*/ 69982 w 432816"/>
              <a:gd name="connsiteY44" fmla="*/ 182148 h 304800"/>
              <a:gd name="connsiteX45" fmla="*/ 60229 w 432816"/>
              <a:gd name="connsiteY45" fmla="*/ 208361 h 304800"/>
              <a:gd name="connsiteX46" fmla="*/ 71201 w 432816"/>
              <a:gd name="connsiteY46" fmla="*/ 219944 h 304800"/>
              <a:gd name="connsiteX47" fmla="*/ 66325 w 432816"/>
              <a:gd name="connsiteY47" fmla="*/ 230307 h 304800"/>
              <a:gd name="connsiteX48" fmla="*/ 54133 w 432816"/>
              <a:gd name="connsiteY48" fmla="*/ 245547 h 304800"/>
              <a:gd name="connsiteX49" fmla="*/ 56571 w 432816"/>
              <a:gd name="connsiteY49" fmla="*/ 258348 h 304800"/>
              <a:gd name="connsiteX50" fmla="*/ 85832 w 432816"/>
              <a:gd name="connsiteY50" fmla="*/ 264444 h 304800"/>
              <a:gd name="connsiteX51" fmla="*/ 94366 w 432816"/>
              <a:gd name="connsiteY51" fmla="*/ 287000 h 304800"/>
              <a:gd name="connsiteX52" fmla="*/ 106558 w 432816"/>
              <a:gd name="connsiteY52" fmla="*/ 300411 h 304800"/>
              <a:gd name="connsiteX53" fmla="*/ 121798 w 432816"/>
              <a:gd name="connsiteY53" fmla="*/ 304068 h 304800"/>
              <a:gd name="connsiteX54" fmla="*/ 134600 w 432816"/>
              <a:gd name="connsiteY54" fmla="*/ 288828 h 304800"/>
              <a:gd name="connsiteX55" fmla="*/ 154717 w 432816"/>
              <a:gd name="connsiteY55" fmla="*/ 274808 h 304800"/>
              <a:gd name="connsiteX56" fmla="*/ 185197 w 432816"/>
              <a:gd name="connsiteY56" fmla="*/ 275417 h 304800"/>
              <a:gd name="connsiteX57" fmla="*/ 226040 w 432816"/>
              <a:gd name="connsiteY57" fmla="*/ 275417 h 304800"/>
              <a:gd name="connsiteX58" fmla="*/ 249205 w 432816"/>
              <a:gd name="connsiteY58" fmla="*/ 244937 h 304800"/>
              <a:gd name="connsiteX59" fmla="*/ 272979 w 432816"/>
              <a:gd name="connsiteY59" fmla="*/ 237012 h 304800"/>
              <a:gd name="connsiteX60" fmla="*/ 280294 w 432816"/>
              <a:gd name="connsiteY60" fmla="*/ 211409 h 304800"/>
              <a:gd name="connsiteX61" fmla="*/ 298582 w 432816"/>
              <a:gd name="connsiteY61" fmla="*/ 193731 h 304800"/>
              <a:gd name="connsiteX62" fmla="*/ 286390 w 432816"/>
              <a:gd name="connsiteY62" fmla="*/ 171176 h 304800"/>
              <a:gd name="connsiteX63" fmla="*/ 298582 w 432816"/>
              <a:gd name="connsiteY63" fmla="*/ 140086 h 304800"/>
              <a:gd name="connsiteX64" fmla="*/ 317480 w 432816"/>
              <a:gd name="connsiteY64" fmla="*/ 118750 h 304800"/>
              <a:gd name="connsiteX65" fmla="*/ 320528 w 432816"/>
              <a:gd name="connsiteY65" fmla="*/ 105948 h 304800"/>
              <a:gd name="connsiteX66" fmla="*/ 360761 w 432816"/>
              <a:gd name="connsiteY66" fmla="*/ 98024 h 304800"/>
              <a:gd name="connsiteX67" fmla="*/ 390022 w 432816"/>
              <a:gd name="connsiteY67" fmla="*/ 72420 h 304800"/>
              <a:gd name="connsiteX68" fmla="*/ 388193 w 432816"/>
              <a:gd name="connsiteY68" fmla="*/ 51084 h 304800"/>
              <a:gd name="connsiteX69" fmla="*/ 351617 w 432816"/>
              <a:gd name="connsiteY69" fmla="*/ 55961 h 304800"/>
              <a:gd name="connsiteX70" fmla="*/ 316870 w 432816"/>
              <a:gd name="connsiteY70" fmla="*/ 38892 h 304800"/>
              <a:gd name="connsiteX71" fmla="*/ 305288 w 432816"/>
              <a:gd name="connsiteY71" fmla="*/ 46817 h 304800"/>
              <a:gd name="connsiteX72" fmla="*/ 247985 w 432816"/>
              <a:gd name="connsiteY72" fmla="*/ 29748 h 304800"/>
              <a:gd name="connsiteX73" fmla="*/ 235793 w 432816"/>
              <a:gd name="connsiteY73" fmla="*/ 15118 h 304800"/>
              <a:gd name="connsiteX74" fmla="*/ 394289 w 432816"/>
              <a:gd name="connsiteY74" fmla="*/ 152888 h 304800"/>
              <a:gd name="connsiteX75" fmla="*/ 394899 w 432816"/>
              <a:gd name="connsiteY75" fmla="*/ 151059 h 304800"/>
              <a:gd name="connsiteX76" fmla="*/ 395509 w 432816"/>
              <a:gd name="connsiteY76" fmla="*/ 149840 h 304800"/>
              <a:gd name="connsiteX77" fmla="*/ 396118 w 432816"/>
              <a:gd name="connsiteY77" fmla="*/ 149230 h 304800"/>
              <a:gd name="connsiteX78" fmla="*/ 394899 w 432816"/>
              <a:gd name="connsiteY78" fmla="*/ 148011 h 304800"/>
              <a:gd name="connsiteX79" fmla="*/ 394899 w 432816"/>
              <a:gd name="connsiteY79" fmla="*/ 147401 h 304800"/>
              <a:gd name="connsiteX80" fmla="*/ 396118 w 432816"/>
              <a:gd name="connsiteY80" fmla="*/ 146182 h 304800"/>
              <a:gd name="connsiteX81" fmla="*/ 394899 w 432816"/>
              <a:gd name="connsiteY81" fmla="*/ 145572 h 304800"/>
              <a:gd name="connsiteX82" fmla="*/ 386974 w 432816"/>
              <a:gd name="connsiteY82" fmla="*/ 148011 h 304800"/>
              <a:gd name="connsiteX83" fmla="*/ 382707 w 432816"/>
              <a:gd name="connsiteY83" fmla="*/ 150449 h 304800"/>
              <a:gd name="connsiteX84" fmla="*/ 369905 w 432816"/>
              <a:gd name="connsiteY84" fmla="*/ 159593 h 304800"/>
              <a:gd name="connsiteX85" fmla="*/ 369905 w 432816"/>
              <a:gd name="connsiteY85" fmla="*/ 161422 h 304800"/>
              <a:gd name="connsiteX86" fmla="*/ 370515 w 432816"/>
              <a:gd name="connsiteY86" fmla="*/ 162641 h 304800"/>
              <a:gd name="connsiteX87" fmla="*/ 372953 w 432816"/>
              <a:gd name="connsiteY87" fmla="*/ 162641 h 304800"/>
              <a:gd name="connsiteX88" fmla="*/ 374173 w 432816"/>
              <a:gd name="connsiteY88" fmla="*/ 165080 h 304800"/>
              <a:gd name="connsiteX89" fmla="*/ 376611 w 432816"/>
              <a:gd name="connsiteY89" fmla="*/ 162641 h 304800"/>
              <a:gd name="connsiteX90" fmla="*/ 378440 w 432816"/>
              <a:gd name="connsiteY90" fmla="*/ 162032 h 304800"/>
              <a:gd name="connsiteX91" fmla="*/ 380269 w 432816"/>
              <a:gd name="connsiteY91" fmla="*/ 162641 h 304800"/>
              <a:gd name="connsiteX92" fmla="*/ 382097 w 432816"/>
              <a:gd name="connsiteY92" fmla="*/ 163860 h 304800"/>
              <a:gd name="connsiteX93" fmla="*/ 382707 w 432816"/>
              <a:gd name="connsiteY93" fmla="*/ 167518 h 304800"/>
              <a:gd name="connsiteX94" fmla="*/ 383317 w 432816"/>
              <a:gd name="connsiteY94" fmla="*/ 168737 h 304800"/>
              <a:gd name="connsiteX95" fmla="*/ 386974 w 432816"/>
              <a:gd name="connsiteY95" fmla="*/ 169347 h 304800"/>
              <a:gd name="connsiteX96" fmla="*/ 392461 w 432816"/>
              <a:gd name="connsiteY96" fmla="*/ 171785 h 304800"/>
              <a:gd name="connsiteX97" fmla="*/ 394899 w 432816"/>
              <a:gd name="connsiteY97" fmla="*/ 170566 h 304800"/>
              <a:gd name="connsiteX98" fmla="*/ 397947 w 432816"/>
              <a:gd name="connsiteY98" fmla="*/ 168737 h 304800"/>
              <a:gd name="connsiteX99" fmla="*/ 399166 w 432816"/>
              <a:gd name="connsiteY99" fmla="*/ 165080 h 304800"/>
              <a:gd name="connsiteX100" fmla="*/ 400995 w 432816"/>
              <a:gd name="connsiteY100" fmla="*/ 162032 h 304800"/>
              <a:gd name="connsiteX101" fmla="*/ 402824 w 432816"/>
              <a:gd name="connsiteY101" fmla="*/ 158984 h 304800"/>
              <a:gd name="connsiteX102" fmla="*/ 404653 w 432816"/>
              <a:gd name="connsiteY102" fmla="*/ 156545 h 304800"/>
              <a:gd name="connsiteX103" fmla="*/ 404043 w 432816"/>
              <a:gd name="connsiteY103" fmla="*/ 154107 h 304800"/>
              <a:gd name="connsiteX104" fmla="*/ 402214 w 432816"/>
              <a:gd name="connsiteY104" fmla="*/ 153497 h 304800"/>
              <a:gd name="connsiteX105" fmla="*/ 400385 w 432816"/>
              <a:gd name="connsiteY105" fmla="*/ 152888 h 304800"/>
              <a:gd name="connsiteX106" fmla="*/ 397337 w 432816"/>
              <a:gd name="connsiteY106" fmla="*/ 154107 h 304800"/>
              <a:gd name="connsiteX107" fmla="*/ 394289 w 432816"/>
              <a:gd name="connsiteY107" fmla="*/ 152888 h 304800"/>
              <a:gd name="connsiteX108" fmla="*/ 430865 w 432816"/>
              <a:gd name="connsiteY108" fmla="*/ 151059 h 304800"/>
              <a:gd name="connsiteX109" fmla="*/ 431475 w 432816"/>
              <a:gd name="connsiteY109" fmla="*/ 148620 h 304800"/>
              <a:gd name="connsiteX110" fmla="*/ 431475 w 432816"/>
              <a:gd name="connsiteY110" fmla="*/ 148011 h 304800"/>
              <a:gd name="connsiteX111" fmla="*/ 428427 w 432816"/>
              <a:gd name="connsiteY111" fmla="*/ 143744 h 304800"/>
              <a:gd name="connsiteX112" fmla="*/ 422941 w 432816"/>
              <a:gd name="connsiteY112" fmla="*/ 141915 h 304800"/>
              <a:gd name="connsiteX113" fmla="*/ 416845 w 432816"/>
              <a:gd name="connsiteY113" fmla="*/ 142524 h 304800"/>
              <a:gd name="connsiteX114" fmla="*/ 416235 w 432816"/>
              <a:gd name="connsiteY114" fmla="*/ 143134 h 304800"/>
              <a:gd name="connsiteX115" fmla="*/ 416235 w 432816"/>
              <a:gd name="connsiteY115" fmla="*/ 145572 h 304800"/>
              <a:gd name="connsiteX116" fmla="*/ 416845 w 432816"/>
              <a:gd name="connsiteY116" fmla="*/ 146182 h 304800"/>
              <a:gd name="connsiteX117" fmla="*/ 420502 w 432816"/>
              <a:gd name="connsiteY117" fmla="*/ 146792 h 304800"/>
              <a:gd name="connsiteX118" fmla="*/ 430256 w 432816"/>
              <a:gd name="connsiteY118" fmla="*/ 151059 h 304800"/>
              <a:gd name="connsiteX119" fmla="*/ 430865 w 432816"/>
              <a:gd name="connsiteY119" fmla="*/ 151059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32816" h="304800">
                <a:moveTo>
                  <a:pt x="345521" y="196169"/>
                </a:moveTo>
                <a:lnTo>
                  <a:pt x="345521" y="194950"/>
                </a:lnTo>
                <a:lnTo>
                  <a:pt x="342473" y="194950"/>
                </a:lnTo>
                <a:lnTo>
                  <a:pt x="340645" y="192512"/>
                </a:lnTo>
                <a:lnTo>
                  <a:pt x="340035" y="193731"/>
                </a:lnTo>
                <a:lnTo>
                  <a:pt x="339425" y="194950"/>
                </a:lnTo>
                <a:lnTo>
                  <a:pt x="339425" y="196169"/>
                </a:lnTo>
                <a:lnTo>
                  <a:pt x="342473" y="196169"/>
                </a:lnTo>
                <a:lnTo>
                  <a:pt x="344912" y="196779"/>
                </a:lnTo>
                <a:lnTo>
                  <a:pt x="345521" y="196169"/>
                </a:lnTo>
                <a:close/>
                <a:moveTo>
                  <a:pt x="340645" y="186416"/>
                </a:moveTo>
                <a:lnTo>
                  <a:pt x="342473" y="186416"/>
                </a:lnTo>
                <a:lnTo>
                  <a:pt x="346131" y="182148"/>
                </a:lnTo>
                <a:lnTo>
                  <a:pt x="346131" y="180320"/>
                </a:lnTo>
                <a:lnTo>
                  <a:pt x="344302" y="179100"/>
                </a:lnTo>
                <a:lnTo>
                  <a:pt x="337597" y="180320"/>
                </a:lnTo>
                <a:lnTo>
                  <a:pt x="336377" y="182148"/>
                </a:lnTo>
                <a:lnTo>
                  <a:pt x="336377" y="183977"/>
                </a:lnTo>
                <a:lnTo>
                  <a:pt x="334549" y="184587"/>
                </a:lnTo>
                <a:lnTo>
                  <a:pt x="333939" y="187025"/>
                </a:lnTo>
                <a:lnTo>
                  <a:pt x="334549" y="188244"/>
                </a:lnTo>
                <a:lnTo>
                  <a:pt x="339425" y="188854"/>
                </a:lnTo>
                <a:lnTo>
                  <a:pt x="340645" y="186416"/>
                </a:lnTo>
                <a:close/>
                <a:moveTo>
                  <a:pt x="235793" y="15118"/>
                </a:moveTo>
                <a:lnTo>
                  <a:pt x="185806" y="13899"/>
                </a:lnTo>
                <a:lnTo>
                  <a:pt x="160203" y="15728"/>
                </a:lnTo>
                <a:lnTo>
                  <a:pt x="127285" y="9632"/>
                </a:lnTo>
                <a:lnTo>
                  <a:pt x="85832" y="9632"/>
                </a:lnTo>
                <a:lnTo>
                  <a:pt x="48037" y="2926"/>
                </a:lnTo>
                <a:lnTo>
                  <a:pt x="2926" y="30358"/>
                </a:lnTo>
                <a:lnTo>
                  <a:pt x="15118" y="46208"/>
                </a:lnTo>
                <a:lnTo>
                  <a:pt x="12680" y="73030"/>
                </a:lnTo>
                <a:lnTo>
                  <a:pt x="24262" y="63276"/>
                </a:lnTo>
                <a:lnTo>
                  <a:pt x="37064" y="57790"/>
                </a:lnTo>
                <a:lnTo>
                  <a:pt x="44379" y="76688"/>
                </a:lnTo>
                <a:lnTo>
                  <a:pt x="62667" y="76688"/>
                </a:lnTo>
                <a:lnTo>
                  <a:pt x="68153" y="71811"/>
                </a:lnTo>
                <a:lnTo>
                  <a:pt x="86441" y="73030"/>
                </a:lnTo>
                <a:lnTo>
                  <a:pt x="94366" y="91928"/>
                </a:lnTo>
                <a:lnTo>
                  <a:pt x="79736" y="102291"/>
                </a:lnTo>
                <a:lnTo>
                  <a:pt x="78517" y="132161"/>
                </a:lnTo>
                <a:lnTo>
                  <a:pt x="73030" y="137648"/>
                </a:lnTo>
                <a:lnTo>
                  <a:pt x="71201" y="155936"/>
                </a:lnTo>
                <a:lnTo>
                  <a:pt x="57790" y="158984"/>
                </a:lnTo>
                <a:lnTo>
                  <a:pt x="69982" y="182148"/>
                </a:lnTo>
                <a:lnTo>
                  <a:pt x="60229" y="208361"/>
                </a:lnTo>
                <a:lnTo>
                  <a:pt x="71201" y="219944"/>
                </a:lnTo>
                <a:lnTo>
                  <a:pt x="66325" y="230307"/>
                </a:lnTo>
                <a:lnTo>
                  <a:pt x="54133" y="245547"/>
                </a:lnTo>
                <a:lnTo>
                  <a:pt x="56571" y="258348"/>
                </a:lnTo>
                <a:lnTo>
                  <a:pt x="85832" y="264444"/>
                </a:lnTo>
                <a:lnTo>
                  <a:pt x="94366" y="287000"/>
                </a:lnTo>
                <a:lnTo>
                  <a:pt x="106558" y="300411"/>
                </a:lnTo>
                <a:lnTo>
                  <a:pt x="121798" y="304068"/>
                </a:lnTo>
                <a:lnTo>
                  <a:pt x="134600" y="288828"/>
                </a:lnTo>
                <a:lnTo>
                  <a:pt x="154717" y="274808"/>
                </a:lnTo>
                <a:lnTo>
                  <a:pt x="185197" y="275417"/>
                </a:lnTo>
                <a:lnTo>
                  <a:pt x="226040" y="275417"/>
                </a:lnTo>
                <a:lnTo>
                  <a:pt x="249205" y="244937"/>
                </a:lnTo>
                <a:lnTo>
                  <a:pt x="272979" y="237012"/>
                </a:lnTo>
                <a:lnTo>
                  <a:pt x="280294" y="211409"/>
                </a:lnTo>
                <a:lnTo>
                  <a:pt x="298582" y="193731"/>
                </a:lnTo>
                <a:lnTo>
                  <a:pt x="286390" y="171176"/>
                </a:lnTo>
                <a:lnTo>
                  <a:pt x="298582" y="140086"/>
                </a:lnTo>
                <a:lnTo>
                  <a:pt x="317480" y="118750"/>
                </a:lnTo>
                <a:lnTo>
                  <a:pt x="320528" y="105948"/>
                </a:lnTo>
                <a:lnTo>
                  <a:pt x="360761" y="98024"/>
                </a:lnTo>
                <a:lnTo>
                  <a:pt x="390022" y="72420"/>
                </a:lnTo>
                <a:lnTo>
                  <a:pt x="388193" y="51084"/>
                </a:lnTo>
                <a:lnTo>
                  <a:pt x="351617" y="55961"/>
                </a:lnTo>
                <a:lnTo>
                  <a:pt x="316870" y="38892"/>
                </a:lnTo>
                <a:lnTo>
                  <a:pt x="305288" y="46817"/>
                </a:lnTo>
                <a:lnTo>
                  <a:pt x="247985" y="29748"/>
                </a:lnTo>
                <a:lnTo>
                  <a:pt x="235793" y="15118"/>
                </a:lnTo>
                <a:close/>
                <a:moveTo>
                  <a:pt x="394289" y="152888"/>
                </a:moveTo>
                <a:lnTo>
                  <a:pt x="394899" y="151059"/>
                </a:lnTo>
                <a:lnTo>
                  <a:pt x="395509" y="149840"/>
                </a:lnTo>
                <a:lnTo>
                  <a:pt x="396118" y="149230"/>
                </a:lnTo>
                <a:lnTo>
                  <a:pt x="394899" y="148011"/>
                </a:lnTo>
                <a:lnTo>
                  <a:pt x="394899" y="147401"/>
                </a:lnTo>
                <a:lnTo>
                  <a:pt x="396118" y="146182"/>
                </a:lnTo>
                <a:lnTo>
                  <a:pt x="394899" y="145572"/>
                </a:lnTo>
                <a:lnTo>
                  <a:pt x="386974" y="148011"/>
                </a:lnTo>
                <a:lnTo>
                  <a:pt x="382707" y="150449"/>
                </a:lnTo>
                <a:lnTo>
                  <a:pt x="369905" y="159593"/>
                </a:lnTo>
                <a:lnTo>
                  <a:pt x="369905" y="161422"/>
                </a:lnTo>
                <a:lnTo>
                  <a:pt x="370515" y="162641"/>
                </a:lnTo>
                <a:lnTo>
                  <a:pt x="372953" y="162641"/>
                </a:lnTo>
                <a:lnTo>
                  <a:pt x="374173" y="165080"/>
                </a:lnTo>
                <a:lnTo>
                  <a:pt x="376611" y="162641"/>
                </a:lnTo>
                <a:lnTo>
                  <a:pt x="378440" y="162032"/>
                </a:lnTo>
                <a:lnTo>
                  <a:pt x="380269" y="162641"/>
                </a:lnTo>
                <a:lnTo>
                  <a:pt x="382097" y="163860"/>
                </a:lnTo>
                <a:lnTo>
                  <a:pt x="382707" y="167518"/>
                </a:lnTo>
                <a:lnTo>
                  <a:pt x="383317" y="168737"/>
                </a:lnTo>
                <a:lnTo>
                  <a:pt x="386974" y="169347"/>
                </a:lnTo>
                <a:lnTo>
                  <a:pt x="392461" y="171785"/>
                </a:lnTo>
                <a:lnTo>
                  <a:pt x="394899" y="170566"/>
                </a:lnTo>
                <a:lnTo>
                  <a:pt x="397947" y="168737"/>
                </a:lnTo>
                <a:lnTo>
                  <a:pt x="399166" y="165080"/>
                </a:lnTo>
                <a:lnTo>
                  <a:pt x="400995" y="162032"/>
                </a:lnTo>
                <a:lnTo>
                  <a:pt x="402824" y="158984"/>
                </a:lnTo>
                <a:lnTo>
                  <a:pt x="404653" y="156545"/>
                </a:lnTo>
                <a:lnTo>
                  <a:pt x="404043" y="154107"/>
                </a:lnTo>
                <a:lnTo>
                  <a:pt x="402214" y="153497"/>
                </a:lnTo>
                <a:lnTo>
                  <a:pt x="400385" y="152888"/>
                </a:lnTo>
                <a:lnTo>
                  <a:pt x="397337" y="154107"/>
                </a:lnTo>
                <a:lnTo>
                  <a:pt x="394289" y="152888"/>
                </a:lnTo>
                <a:close/>
                <a:moveTo>
                  <a:pt x="430865" y="151059"/>
                </a:moveTo>
                <a:lnTo>
                  <a:pt x="431475" y="148620"/>
                </a:lnTo>
                <a:lnTo>
                  <a:pt x="431475" y="148011"/>
                </a:lnTo>
                <a:lnTo>
                  <a:pt x="428427" y="143744"/>
                </a:lnTo>
                <a:lnTo>
                  <a:pt x="422941" y="141915"/>
                </a:lnTo>
                <a:lnTo>
                  <a:pt x="416845" y="142524"/>
                </a:lnTo>
                <a:lnTo>
                  <a:pt x="416235" y="143134"/>
                </a:lnTo>
                <a:lnTo>
                  <a:pt x="416235" y="145572"/>
                </a:lnTo>
                <a:lnTo>
                  <a:pt x="416845" y="146182"/>
                </a:lnTo>
                <a:lnTo>
                  <a:pt x="420502" y="146792"/>
                </a:lnTo>
                <a:lnTo>
                  <a:pt x="430256" y="151059"/>
                </a:lnTo>
                <a:lnTo>
                  <a:pt x="430865" y="15105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9" name="자유형: 도형 178">
            <a:extLst>
              <a:ext uri="{FF2B5EF4-FFF2-40B4-BE49-F238E27FC236}">
                <a16:creationId xmlns:a16="http://schemas.microsoft.com/office/drawing/2014/main" id="{66ECAB1B-5559-48DC-B6CC-6C88D83728B7}"/>
              </a:ext>
            </a:extLst>
          </p:cNvPr>
          <p:cNvSpPr/>
          <p:nvPr/>
        </p:nvSpPr>
        <p:spPr>
          <a:xfrm>
            <a:off x="4423974" y="3787707"/>
            <a:ext cx="5236" cy="10472"/>
          </a:xfrm>
          <a:custGeom>
            <a:avLst/>
            <a:gdLst>
              <a:gd name="connsiteX0" fmla="*/ 8412 w 6096"/>
              <a:gd name="connsiteY0" fmla="*/ 9022 h 12192"/>
              <a:gd name="connsiteX1" fmla="*/ 7803 w 6096"/>
              <a:gd name="connsiteY1" fmla="*/ 8412 h 12192"/>
              <a:gd name="connsiteX2" fmla="*/ 5974 w 6096"/>
              <a:gd name="connsiteY2" fmla="*/ 4755 h 12192"/>
              <a:gd name="connsiteX3" fmla="*/ 4145 w 6096"/>
              <a:gd name="connsiteY3" fmla="*/ 2926 h 12192"/>
              <a:gd name="connsiteX4" fmla="*/ 3536 w 6096"/>
              <a:gd name="connsiteY4" fmla="*/ 3536 h 12192"/>
              <a:gd name="connsiteX5" fmla="*/ 2926 w 6096"/>
              <a:gd name="connsiteY5" fmla="*/ 5364 h 12192"/>
              <a:gd name="connsiteX6" fmla="*/ 4755 w 6096"/>
              <a:gd name="connsiteY6" fmla="*/ 7193 h 12192"/>
              <a:gd name="connsiteX7" fmla="*/ 6584 w 6096"/>
              <a:gd name="connsiteY7" fmla="*/ 9632 h 12192"/>
              <a:gd name="connsiteX8" fmla="*/ 8412 w 6096"/>
              <a:gd name="connsiteY8" fmla="*/ 10241 h 12192"/>
              <a:gd name="connsiteX9" fmla="*/ 8412 w 6096"/>
              <a:gd name="connsiteY9" fmla="*/ 9022 h 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" h="12192">
                <a:moveTo>
                  <a:pt x="8412" y="9022"/>
                </a:moveTo>
                <a:lnTo>
                  <a:pt x="7803" y="8412"/>
                </a:lnTo>
                <a:lnTo>
                  <a:pt x="5974" y="4755"/>
                </a:lnTo>
                <a:lnTo>
                  <a:pt x="4145" y="2926"/>
                </a:lnTo>
                <a:lnTo>
                  <a:pt x="3536" y="3536"/>
                </a:lnTo>
                <a:lnTo>
                  <a:pt x="2926" y="5364"/>
                </a:lnTo>
                <a:lnTo>
                  <a:pt x="4755" y="7193"/>
                </a:lnTo>
                <a:lnTo>
                  <a:pt x="6584" y="9632"/>
                </a:lnTo>
                <a:lnTo>
                  <a:pt x="8412" y="10241"/>
                </a:lnTo>
                <a:lnTo>
                  <a:pt x="8412" y="902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0" name="자유형: 도형 179">
            <a:extLst>
              <a:ext uri="{FF2B5EF4-FFF2-40B4-BE49-F238E27FC236}">
                <a16:creationId xmlns:a16="http://schemas.microsoft.com/office/drawing/2014/main" id="{D17BA362-E06F-4DB5-BEE1-E197D84D27C8}"/>
              </a:ext>
            </a:extLst>
          </p:cNvPr>
          <p:cNvSpPr/>
          <p:nvPr/>
        </p:nvSpPr>
        <p:spPr>
          <a:xfrm>
            <a:off x="4640220" y="3599212"/>
            <a:ext cx="5236" cy="5236"/>
          </a:xfrm>
          <a:custGeom>
            <a:avLst/>
            <a:gdLst>
              <a:gd name="connsiteX0" fmla="*/ 8413 w 6096"/>
              <a:gd name="connsiteY0" fmla="*/ 4755 h 6096"/>
              <a:gd name="connsiteX1" fmla="*/ 9022 w 6096"/>
              <a:gd name="connsiteY1" fmla="*/ 3536 h 6096"/>
              <a:gd name="connsiteX2" fmla="*/ 7803 w 6096"/>
              <a:gd name="connsiteY2" fmla="*/ 2926 h 6096"/>
              <a:gd name="connsiteX3" fmla="*/ 2926 w 6096"/>
              <a:gd name="connsiteY3" fmla="*/ 5974 h 6096"/>
              <a:gd name="connsiteX4" fmla="*/ 2926 w 6096"/>
              <a:gd name="connsiteY4" fmla="*/ 6584 h 6096"/>
              <a:gd name="connsiteX5" fmla="*/ 8413 w 6096"/>
              <a:gd name="connsiteY5" fmla="*/ 4755 h 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" h="6096">
                <a:moveTo>
                  <a:pt x="8413" y="4755"/>
                </a:moveTo>
                <a:lnTo>
                  <a:pt x="9022" y="3536"/>
                </a:lnTo>
                <a:lnTo>
                  <a:pt x="7803" y="2926"/>
                </a:lnTo>
                <a:lnTo>
                  <a:pt x="2926" y="5974"/>
                </a:lnTo>
                <a:lnTo>
                  <a:pt x="2926" y="6584"/>
                </a:lnTo>
                <a:lnTo>
                  <a:pt x="8413" y="475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1" name="자유형: 도형 180">
            <a:extLst>
              <a:ext uri="{FF2B5EF4-FFF2-40B4-BE49-F238E27FC236}">
                <a16:creationId xmlns:a16="http://schemas.microsoft.com/office/drawing/2014/main" id="{942D2C42-09DC-4E3F-9F96-CE86C62BF96F}"/>
              </a:ext>
            </a:extLst>
          </p:cNvPr>
          <p:cNvSpPr/>
          <p:nvPr/>
        </p:nvSpPr>
        <p:spPr>
          <a:xfrm>
            <a:off x="6508941" y="2787113"/>
            <a:ext cx="10472" cy="10472"/>
          </a:xfrm>
          <a:custGeom>
            <a:avLst/>
            <a:gdLst>
              <a:gd name="connsiteX0" fmla="*/ 12070 w 12192"/>
              <a:gd name="connsiteY0" fmla="*/ 8413 h 12192"/>
              <a:gd name="connsiteX1" fmla="*/ 12680 w 12192"/>
              <a:gd name="connsiteY1" fmla="*/ 7193 h 12192"/>
              <a:gd name="connsiteX2" fmla="*/ 13289 w 12192"/>
              <a:gd name="connsiteY2" fmla="*/ 5974 h 12192"/>
              <a:gd name="connsiteX3" fmla="*/ 13289 w 12192"/>
              <a:gd name="connsiteY3" fmla="*/ 5365 h 12192"/>
              <a:gd name="connsiteX4" fmla="*/ 12070 w 12192"/>
              <a:gd name="connsiteY4" fmla="*/ 4755 h 12192"/>
              <a:gd name="connsiteX5" fmla="*/ 7803 w 12192"/>
              <a:gd name="connsiteY5" fmla="*/ 3536 h 12192"/>
              <a:gd name="connsiteX6" fmla="*/ 5974 w 12192"/>
              <a:gd name="connsiteY6" fmla="*/ 2926 h 12192"/>
              <a:gd name="connsiteX7" fmla="*/ 4755 w 12192"/>
              <a:gd name="connsiteY7" fmla="*/ 3536 h 12192"/>
              <a:gd name="connsiteX8" fmla="*/ 3536 w 12192"/>
              <a:gd name="connsiteY8" fmla="*/ 4755 h 12192"/>
              <a:gd name="connsiteX9" fmla="*/ 2926 w 12192"/>
              <a:gd name="connsiteY9" fmla="*/ 6584 h 12192"/>
              <a:gd name="connsiteX10" fmla="*/ 3536 w 12192"/>
              <a:gd name="connsiteY10" fmla="*/ 7193 h 12192"/>
              <a:gd name="connsiteX11" fmla="*/ 3536 w 12192"/>
              <a:gd name="connsiteY11" fmla="*/ 8413 h 12192"/>
              <a:gd name="connsiteX12" fmla="*/ 3536 w 12192"/>
              <a:gd name="connsiteY12" fmla="*/ 9632 h 12192"/>
              <a:gd name="connsiteX13" fmla="*/ 4145 w 12192"/>
              <a:gd name="connsiteY13" fmla="*/ 10851 h 12192"/>
              <a:gd name="connsiteX14" fmla="*/ 5364 w 12192"/>
              <a:gd name="connsiteY14" fmla="*/ 10851 h 12192"/>
              <a:gd name="connsiteX15" fmla="*/ 6584 w 12192"/>
              <a:gd name="connsiteY15" fmla="*/ 10851 h 12192"/>
              <a:gd name="connsiteX16" fmla="*/ 8412 w 12192"/>
              <a:gd name="connsiteY16" fmla="*/ 10241 h 12192"/>
              <a:gd name="connsiteX17" fmla="*/ 11460 w 12192"/>
              <a:gd name="connsiteY17" fmla="*/ 8413 h 12192"/>
              <a:gd name="connsiteX18" fmla="*/ 12070 w 12192"/>
              <a:gd name="connsiteY18" fmla="*/ 8413 h 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" h="12192">
                <a:moveTo>
                  <a:pt x="12070" y="8413"/>
                </a:moveTo>
                <a:lnTo>
                  <a:pt x="12680" y="7193"/>
                </a:lnTo>
                <a:lnTo>
                  <a:pt x="13289" y="5974"/>
                </a:lnTo>
                <a:lnTo>
                  <a:pt x="13289" y="5365"/>
                </a:lnTo>
                <a:lnTo>
                  <a:pt x="12070" y="4755"/>
                </a:lnTo>
                <a:lnTo>
                  <a:pt x="7803" y="3536"/>
                </a:lnTo>
                <a:lnTo>
                  <a:pt x="5974" y="2926"/>
                </a:lnTo>
                <a:lnTo>
                  <a:pt x="4755" y="3536"/>
                </a:lnTo>
                <a:lnTo>
                  <a:pt x="3536" y="4755"/>
                </a:lnTo>
                <a:lnTo>
                  <a:pt x="2926" y="6584"/>
                </a:lnTo>
                <a:lnTo>
                  <a:pt x="3536" y="7193"/>
                </a:lnTo>
                <a:lnTo>
                  <a:pt x="3536" y="8413"/>
                </a:lnTo>
                <a:lnTo>
                  <a:pt x="3536" y="9632"/>
                </a:lnTo>
                <a:lnTo>
                  <a:pt x="4145" y="10851"/>
                </a:lnTo>
                <a:lnTo>
                  <a:pt x="5364" y="10851"/>
                </a:lnTo>
                <a:lnTo>
                  <a:pt x="6584" y="10851"/>
                </a:lnTo>
                <a:lnTo>
                  <a:pt x="8412" y="10241"/>
                </a:lnTo>
                <a:lnTo>
                  <a:pt x="11460" y="8413"/>
                </a:lnTo>
                <a:lnTo>
                  <a:pt x="12070" y="841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2" name="자유형: 도형 181">
            <a:extLst>
              <a:ext uri="{FF2B5EF4-FFF2-40B4-BE49-F238E27FC236}">
                <a16:creationId xmlns:a16="http://schemas.microsoft.com/office/drawing/2014/main" id="{E9028B54-8688-4D23-9086-A12F1E41D4C3}"/>
              </a:ext>
            </a:extLst>
          </p:cNvPr>
          <p:cNvSpPr/>
          <p:nvPr/>
        </p:nvSpPr>
        <p:spPr>
          <a:xfrm>
            <a:off x="4673730" y="3618063"/>
            <a:ext cx="10472" cy="26180"/>
          </a:xfrm>
          <a:custGeom>
            <a:avLst/>
            <a:gdLst>
              <a:gd name="connsiteX0" fmla="*/ 8412 w 12192"/>
              <a:gd name="connsiteY0" fmla="*/ 29139 h 30480"/>
              <a:gd name="connsiteX1" fmla="*/ 9632 w 12192"/>
              <a:gd name="connsiteY1" fmla="*/ 28529 h 30480"/>
              <a:gd name="connsiteX2" fmla="*/ 9632 w 12192"/>
              <a:gd name="connsiteY2" fmla="*/ 27920 h 30480"/>
              <a:gd name="connsiteX3" fmla="*/ 9632 w 12192"/>
              <a:gd name="connsiteY3" fmla="*/ 26700 h 30480"/>
              <a:gd name="connsiteX4" fmla="*/ 9022 w 12192"/>
              <a:gd name="connsiteY4" fmla="*/ 26091 h 30480"/>
              <a:gd name="connsiteX5" fmla="*/ 8412 w 12192"/>
              <a:gd name="connsiteY5" fmla="*/ 24872 h 30480"/>
              <a:gd name="connsiteX6" fmla="*/ 5974 w 12192"/>
              <a:gd name="connsiteY6" fmla="*/ 23652 h 30480"/>
              <a:gd name="connsiteX7" fmla="*/ 2926 w 12192"/>
              <a:gd name="connsiteY7" fmla="*/ 26700 h 30480"/>
              <a:gd name="connsiteX8" fmla="*/ 2926 w 12192"/>
              <a:gd name="connsiteY8" fmla="*/ 27920 h 30480"/>
              <a:gd name="connsiteX9" fmla="*/ 3536 w 12192"/>
              <a:gd name="connsiteY9" fmla="*/ 29748 h 30480"/>
              <a:gd name="connsiteX10" fmla="*/ 7193 w 12192"/>
              <a:gd name="connsiteY10" fmla="*/ 30358 h 30480"/>
              <a:gd name="connsiteX11" fmla="*/ 8412 w 12192"/>
              <a:gd name="connsiteY11" fmla="*/ 29139 h 30480"/>
              <a:gd name="connsiteX12" fmla="*/ 9632 w 12192"/>
              <a:gd name="connsiteY12" fmla="*/ 7803 h 30480"/>
              <a:gd name="connsiteX13" fmla="*/ 9632 w 12192"/>
              <a:gd name="connsiteY13" fmla="*/ 4755 h 30480"/>
              <a:gd name="connsiteX14" fmla="*/ 9022 w 12192"/>
              <a:gd name="connsiteY14" fmla="*/ 3536 h 30480"/>
              <a:gd name="connsiteX15" fmla="*/ 7193 w 12192"/>
              <a:gd name="connsiteY15" fmla="*/ 3536 h 30480"/>
              <a:gd name="connsiteX16" fmla="*/ 6584 w 12192"/>
              <a:gd name="connsiteY16" fmla="*/ 2926 h 30480"/>
              <a:gd name="connsiteX17" fmla="*/ 5974 w 12192"/>
              <a:gd name="connsiteY17" fmla="*/ 2926 h 30480"/>
              <a:gd name="connsiteX18" fmla="*/ 5364 w 12192"/>
              <a:gd name="connsiteY18" fmla="*/ 3536 h 30480"/>
              <a:gd name="connsiteX19" fmla="*/ 5974 w 12192"/>
              <a:gd name="connsiteY19" fmla="*/ 7193 h 30480"/>
              <a:gd name="connsiteX20" fmla="*/ 9022 w 12192"/>
              <a:gd name="connsiteY20" fmla="*/ 9022 h 30480"/>
              <a:gd name="connsiteX21" fmla="*/ 9632 w 12192"/>
              <a:gd name="connsiteY21" fmla="*/ 7803 h 3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" h="30480">
                <a:moveTo>
                  <a:pt x="8412" y="29139"/>
                </a:moveTo>
                <a:lnTo>
                  <a:pt x="9632" y="28529"/>
                </a:lnTo>
                <a:lnTo>
                  <a:pt x="9632" y="27920"/>
                </a:lnTo>
                <a:lnTo>
                  <a:pt x="9632" y="26700"/>
                </a:lnTo>
                <a:lnTo>
                  <a:pt x="9022" y="26091"/>
                </a:lnTo>
                <a:lnTo>
                  <a:pt x="8412" y="24872"/>
                </a:lnTo>
                <a:lnTo>
                  <a:pt x="5974" y="23652"/>
                </a:lnTo>
                <a:lnTo>
                  <a:pt x="2926" y="26700"/>
                </a:lnTo>
                <a:lnTo>
                  <a:pt x="2926" y="27920"/>
                </a:lnTo>
                <a:lnTo>
                  <a:pt x="3536" y="29748"/>
                </a:lnTo>
                <a:lnTo>
                  <a:pt x="7193" y="30358"/>
                </a:lnTo>
                <a:lnTo>
                  <a:pt x="8412" y="29139"/>
                </a:lnTo>
                <a:close/>
                <a:moveTo>
                  <a:pt x="9632" y="7803"/>
                </a:moveTo>
                <a:lnTo>
                  <a:pt x="9632" y="4755"/>
                </a:lnTo>
                <a:lnTo>
                  <a:pt x="9022" y="3536"/>
                </a:lnTo>
                <a:lnTo>
                  <a:pt x="7193" y="3536"/>
                </a:lnTo>
                <a:lnTo>
                  <a:pt x="6584" y="2926"/>
                </a:lnTo>
                <a:lnTo>
                  <a:pt x="5974" y="2926"/>
                </a:lnTo>
                <a:lnTo>
                  <a:pt x="5364" y="3536"/>
                </a:lnTo>
                <a:lnTo>
                  <a:pt x="5974" y="7193"/>
                </a:lnTo>
                <a:lnTo>
                  <a:pt x="9022" y="9022"/>
                </a:lnTo>
                <a:lnTo>
                  <a:pt x="9632" y="780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3" name="자유형: 도형 182">
            <a:extLst>
              <a:ext uri="{FF2B5EF4-FFF2-40B4-BE49-F238E27FC236}">
                <a16:creationId xmlns:a16="http://schemas.microsoft.com/office/drawing/2014/main" id="{93FDC35F-3A74-46E9-A72D-6CCC5023E97C}"/>
              </a:ext>
            </a:extLst>
          </p:cNvPr>
          <p:cNvSpPr/>
          <p:nvPr/>
        </p:nvSpPr>
        <p:spPr>
          <a:xfrm>
            <a:off x="4218724" y="3310187"/>
            <a:ext cx="162315" cy="204203"/>
          </a:xfrm>
          <a:custGeom>
            <a:avLst/>
            <a:gdLst>
              <a:gd name="connsiteX0" fmla="*/ 173005 w 188976"/>
              <a:gd name="connsiteY0" fmla="*/ 226040 h 237744"/>
              <a:gd name="connsiteX1" fmla="*/ 174224 w 188976"/>
              <a:gd name="connsiteY1" fmla="*/ 222382 h 237744"/>
              <a:gd name="connsiteX2" fmla="*/ 172395 w 188976"/>
              <a:gd name="connsiteY2" fmla="*/ 221772 h 237744"/>
              <a:gd name="connsiteX3" fmla="*/ 169347 w 188976"/>
              <a:gd name="connsiteY3" fmla="*/ 226040 h 237744"/>
              <a:gd name="connsiteX4" fmla="*/ 165689 w 188976"/>
              <a:gd name="connsiteY4" fmla="*/ 227868 h 237744"/>
              <a:gd name="connsiteX5" fmla="*/ 163861 w 188976"/>
              <a:gd name="connsiteY5" fmla="*/ 227868 h 237744"/>
              <a:gd name="connsiteX6" fmla="*/ 159593 w 188976"/>
              <a:gd name="connsiteY6" fmla="*/ 226040 h 237744"/>
              <a:gd name="connsiteX7" fmla="*/ 156545 w 188976"/>
              <a:gd name="connsiteY7" fmla="*/ 226040 h 237744"/>
              <a:gd name="connsiteX8" fmla="*/ 154107 w 188976"/>
              <a:gd name="connsiteY8" fmla="*/ 229088 h 237744"/>
              <a:gd name="connsiteX9" fmla="*/ 150449 w 188976"/>
              <a:gd name="connsiteY9" fmla="*/ 229697 h 237744"/>
              <a:gd name="connsiteX10" fmla="*/ 151059 w 188976"/>
              <a:gd name="connsiteY10" fmla="*/ 230307 h 237744"/>
              <a:gd name="connsiteX11" fmla="*/ 151059 w 188976"/>
              <a:gd name="connsiteY11" fmla="*/ 231526 h 237744"/>
              <a:gd name="connsiteX12" fmla="*/ 149840 w 188976"/>
              <a:gd name="connsiteY12" fmla="*/ 233355 h 237744"/>
              <a:gd name="connsiteX13" fmla="*/ 149840 w 188976"/>
              <a:gd name="connsiteY13" fmla="*/ 234574 h 237744"/>
              <a:gd name="connsiteX14" fmla="*/ 150449 w 188976"/>
              <a:gd name="connsiteY14" fmla="*/ 236403 h 237744"/>
              <a:gd name="connsiteX15" fmla="*/ 159593 w 188976"/>
              <a:gd name="connsiteY15" fmla="*/ 235793 h 237744"/>
              <a:gd name="connsiteX16" fmla="*/ 167518 w 188976"/>
              <a:gd name="connsiteY16" fmla="*/ 234574 h 237744"/>
              <a:gd name="connsiteX17" fmla="*/ 171785 w 188976"/>
              <a:gd name="connsiteY17" fmla="*/ 229088 h 237744"/>
              <a:gd name="connsiteX18" fmla="*/ 173005 w 188976"/>
              <a:gd name="connsiteY18" fmla="*/ 226040 h 237744"/>
              <a:gd name="connsiteX19" fmla="*/ 177881 w 188976"/>
              <a:gd name="connsiteY19" fmla="*/ 213848 h 237744"/>
              <a:gd name="connsiteX20" fmla="*/ 175443 w 188976"/>
              <a:gd name="connsiteY20" fmla="*/ 212019 h 237744"/>
              <a:gd name="connsiteX21" fmla="*/ 173005 w 188976"/>
              <a:gd name="connsiteY21" fmla="*/ 213848 h 237744"/>
              <a:gd name="connsiteX22" fmla="*/ 173614 w 188976"/>
              <a:gd name="connsiteY22" fmla="*/ 215676 h 237744"/>
              <a:gd name="connsiteX23" fmla="*/ 177881 w 188976"/>
              <a:gd name="connsiteY23" fmla="*/ 213848 h 237744"/>
              <a:gd name="connsiteX24" fmla="*/ 177881 w 188976"/>
              <a:gd name="connsiteY24" fmla="*/ 178491 h 237744"/>
              <a:gd name="connsiteX25" fmla="*/ 175443 w 188976"/>
              <a:gd name="connsiteY25" fmla="*/ 177272 h 237744"/>
              <a:gd name="connsiteX26" fmla="*/ 173614 w 188976"/>
              <a:gd name="connsiteY26" fmla="*/ 180320 h 237744"/>
              <a:gd name="connsiteX27" fmla="*/ 175443 w 188976"/>
              <a:gd name="connsiteY27" fmla="*/ 180929 h 237744"/>
              <a:gd name="connsiteX28" fmla="*/ 179710 w 188976"/>
              <a:gd name="connsiteY28" fmla="*/ 180320 h 237744"/>
              <a:gd name="connsiteX29" fmla="*/ 182758 w 188976"/>
              <a:gd name="connsiteY29" fmla="*/ 180929 h 237744"/>
              <a:gd name="connsiteX30" fmla="*/ 185806 w 188976"/>
              <a:gd name="connsiteY30" fmla="*/ 183368 h 237744"/>
              <a:gd name="connsiteX31" fmla="*/ 187635 w 188976"/>
              <a:gd name="connsiteY31" fmla="*/ 182148 h 237744"/>
              <a:gd name="connsiteX32" fmla="*/ 187025 w 188976"/>
              <a:gd name="connsiteY32" fmla="*/ 181539 h 237744"/>
              <a:gd name="connsiteX33" fmla="*/ 184587 w 188976"/>
              <a:gd name="connsiteY33" fmla="*/ 179710 h 237744"/>
              <a:gd name="connsiteX34" fmla="*/ 180929 w 188976"/>
              <a:gd name="connsiteY34" fmla="*/ 179100 h 237744"/>
              <a:gd name="connsiteX35" fmla="*/ 179710 w 188976"/>
              <a:gd name="connsiteY35" fmla="*/ 179100 h 237744"/>
              <a:gd name="connsiteX36" fmla="*/ 177881 w 188976"/>
              <a:gd name="connsiteY36" fmla="*/ 178491 h 237744"/>
              <a:gd name="connsiteX37" fmla="*/ 137648 w 188976"/>
              <a:gd name="connsiteY37" fmla="*/ 186416 h 237744"/>
              <a:gd name="connsiteX38" fmla="*/ 141915 w 188976"/>
              <a:gd name="connsiteY38" fmla="*/ 182758 h 237744"/>
              <a:gd name="connsiteX39" fmla="*/ 146182 w 188976"/>
              <a:gd name="connsiteY39" fmla="*/ 180929 h 237744"/>
              <a:gd name="connsiteX40" fmla="*/ 151669 w 188976"/>
              <a:gd name="connsiteY40" fmla="*/ 174224 h 237744"/>
              <a:gd name="connsiteX41" fmla="*/ 151059 w 188976"/>
              <a:gd name="connsiteY41" fmla="*/ 168737 h 237744"/>
              <a:gd name="connsiteX42" fmla="*/ 152278 w 188976"/>
              <a:gd name="connsiteY42" fmla="*/ 166299 h 237744"/>
              <a:gd name="connsiteX43" fmla="*/ 148621 w 188976"/>
              <a:gd name="connsiteY43" fmla="*/ 166908 h 237744"/>
              <a:gd name="connsiteX44" fmla="*/ 148011 w 188976"/>
              <a:gd name="connsiteY44" fmla="*/ 168737 h 237744"/>
              <a:gd name="connsiteX45" fmla="*/ 147401 w 188976"/>
              <a:gd name="connsiteY45" fmla="*/ 170566 h 237744"/>
              <a:gd name="connsiteX46" fmla="*/ 149230 w 188976"/>
              <a:gd name="connsiteY46" fmla="*/ 173004 h 237744"/>
              <a:gd name="connsiteX47" fmla="*/ 149230 w 188976"/>
              <a:gd name="connsiteY47" fmla="*/ 174224 h 237744"/>
              <a:gd name="connsiteX48" fmla="*/ 148011 w 188976"/>
              <a:gd name="connsiteY48" fmla="*/ 176662 h 237744"/>
              <a:gd name="connsiteX49" fmla="*/ 146182 w 188976"/>
              <a:gd name="connsiteY49" fmla="*/ 177272 h 237744"/>
              <a:gd name="connsiteX50" fmla="*/ 145573 w 188976"/>
              <a:gd name="connsiteY50" fmla="*/ 178491 h 237744"/>
              <a:gd name="connsiteX51" fmla="*/ 143744 w 188976"/>
              <a:gd name="connsiteY51" fmla="*/ 179100 h 237744"/>
              <a:gd name="connsiteX52" fmla="*/ 141305 w 188976"/>
              <a:gd name="connsiteY52" fmla="*/ 182148 h 237744"/>
              <a:gd name="connsiteX53" fmla="*/ 136429 w 188976"/>
              <a:gd name="connsiteY53" fmla="*/ 185806 h 237744"/>
              <a:gd name="connsiteX54" fmla="*/ 135209 w 188976"/>
              <a:gd name="connsiteY54" fmla="*/ 187635 h 237744"/>
              <a:gd name="connsiteX55" fmla="*/ 137648 w 188976"/>
              <a:gd name="connsiteY55" fmla="*/ 186416 h 237744"/>
              <a:gd name="connsiteX56" fmla="*/ 144963 w 188976"/>
              <a:gd name="connsiteY56" fmla="*/ 166908 h 237744"/>
              <a:gd name="connsiteX57" fmla="*/ 141305 w 188976"/>
              <a:gd name="connsiteY57" fmla="*/ 165689 h 237744"/>
              <a:gd name="connsiteX58" fmla="*/ 140086 w 188976"/>
              <a:gd name="connsiteY58" fmla="*/ 163251 h 237744"/>
              <a:gd name="connsiteX59" fmla="*/ 137648 w 188976"/>
              <a:gd name="connsiteY59" fmla="*/ 162641 h 237744"/>
              <a:gd name="connsiteX60" fmla="*/ 137038 w 188976"/>
              <a:gd name="connsiteY60" fmla="*/ 163860 h 237744"/>
              <a:gd name="connsiteX61" fmla="*/ 137038 w 188976"/>
              <a:gd name="connsiteY61" fmla="*/ 165080 h 237744"/>
              <a:gd name="connsiteX62" fmla="*/ 137648 w 188976"/>
              <a:gd name="connsiteY62" fmla="*/ 167518 h 237744"/>
              <a:gd name="connsiteX63" fmla="*/ 138867 w 188976"/>
              <a:gd name="connsiteY63" fmla="*/ 166908 h 237744"/>
              <a:gd name="connsiteX64" fmla="*/ 143744 w 188976"/>
              <a:gd name="connsiteY64" fmla="*/ 169347 h 237744"/>
              <a:gd name="connsiteX65" fmla="*/ 146182 w 188976"/>
              <a:gd name="connsiteY65" fmla="*/ 167518 h 237744"/>
              <a:gd name="connsiteX66" fmla="*/ 144963 w 188976"/>
              <a:gd name="connsiteY66" fmla="*/ 166908 h 237744"/>
              <a:gd name="connsiteX67" fmla="*/ 119969 w 188976"/>
              <a:gd name="connsiteY67" fmla="*/ 160203 h 237744"/>
              <a:gd name="connsiteX68" fmla="*/ 119969 w 188976"/>
              <a:gd name="connsiteY68" fmla="*/ 155936 h 237744"/>
              <a:gd name="connsiteX69" fmla="*/ 117531 w 188976"/>
              <a:gd name="connsiteY69" fmla="*/ 152888 h 237744"/>
              <a:gd name="connsiteX70" fmla="*/ 113873 w 188976"/>
              <a:gd name="connsiteY70" fmla="*/ 150449 h 237744"/>
              <a:gd name="connsiteX71" fmla="*/ 113264 w 188976"/>
              <a:gd name="connsiteY71" fmla="*/ 143134 h 237744"/>
              <a:gd name="connsiteX72" fmla="*/ 111435 w 188976"/>
              <a:gd name="connsiteY72" fmla="*/ 138867 h 237744"/>
              <a:gd name="connsiteX73" fmla="*/ 110216 w 188976"/>
              <a:gd name="connsiteY73" fmla="*/ 135209 h 237744"/>
              <a:gd name="connsiteX74" fmla="*/ 107777 w 188976"/>
              <a:gd name="connsiteY74" fmla="*/ 130332 h 237744"/>
              <a:gd name="connsiteX75" fmla="*/ 107777 w 188976"/>
              <a:gd name="connsiteY75" fmla="*/ 133380 h 237744"/>
              <a:gd name="connsiteX76" fmla="*/ 108387 w 188976"/>
              <a:gd name="connsiteY76" fmla="*/ 133990 h 237744"/>
              <a:gd name="connsiteX77" fmla="*/ 108997 w 188976"/>
              <a:gd name="connsiteY77" fmla="*/ 137648 h 237744"/>
              <a:gd name="connsiteX78" fmla="*/ 111435 w 188976"/>
              <a:gd name="connsiteY78" fmla="*/ 143134 h 237744"/>
              <a:gd name="connsiteX79" fmla="*/ 112045 w 188976"/>
              <a:gd name="connsiteY79" fmla="*/ 145572 h 237744"/>
              <a:gd name="connsiteX80" fmla="*/ 111435 w 188976"/>
              <a:gd name="connsiteY80" fmla="*/ 148011 h 237744"/>
              <a:gd name="connsiteX81" fmla="*/ 108997 w 188976"/>
              <a:gd name="connsiteY81" fmla="*/ 148620 h 237744"/>
              <a:gd name="connsiteX82" fmla="*/ 108387 w 188976"/>
              <a:gd name="connsiteY82" fmla="*/ 149840 h 237744"/>
              <a:gd name="connsiteX83" fmla="*/ 111435 w 188976"/>
              <a:gd name="connsiteY83" fmla="*/ 151668 h 237744"/>
              <a:gd name="connsiteX84" fmla="*/ 116312 w 188976"/>
              <a:gd name="connsiteY84" fmla="*/ 153497 h 237744"/>
              <a:gd name="connsiteX85" fmla="*/ 119360 w 188976"/>
              <a:gd name="connsiteY85" fmla="*/ 161422 h 237744"/>
              <a:gd name="connsiteX86" fmla="*/ 119969 w 188976"/>
              <a:gd name="connsiteY86" fmla="*/ 160203 h 237744"/>
              <a:gd name="connsiteX87" fmla="*/ 94976 w 188976"/>
              <a:gd name="connsiteY87" fmla="*/ 138867 h 237744"/>
              <a:gd name="connsiteX88" fmla="*/ 91928 w 188976"/>
              <a:gd name="connsiteY88" fmla="*/ 137038 h 237744"/>
              <a:gd name="connsiteX89" fmla="*/ 90709 w 188976"/>
              <a:gd name="connsiteY89" fmla="*/ 135209 h 237744"/>
              <a:gd name="connsiteX90" fmla="*/ 86441 w 188976"/>
              <a:gd name="connsiteY90" fmla="*/ 130942 h 237744"/>
              <a:gd name="connsiteX91" fmla="*/ 84613 w 188976"/>
              <a:gd name="connsiteY91" fmla="*/ 130332 h 237744"/>
              <a:gd name="connsiteX92" fmla="*/ 83393 w 188976"/>
              <a:gd name="connsiteY92" fmla="*/ 132771 h 237744"/>
              <a:gd name="connsiteX93" fmla="*/ 85832 w 188976"/>
              <a:gd name="connsiteY93" fmla="*/ 133380 h 237744"/>
              <a:gd name="connsiteX94" fmla="*/ 91318 w 188976"/>
              <a:gd name="connsiteY94" fmla="*/ 137648 h 237744"/>
              <a:gd name="connsiteX95" fmla="*/ 93757 w 188976"/>
              <a:gd name="connsiteY95" fmla="*/ 138867 h 237744"/>
              <a:gd name="connsiteX96" fmla="*/ 94976 w 188976"/>
              <a:gd name="connsiteY96" fmla="*/ 138867 h 237744"/>
              <a:gd name="connsiteX97" fmla="*/ 139477 w 188976"/>
              <a:gd name="connsiteY97" fmla="*/ 114483 h 237744"/>
              <a:gd name="connsiteX98" fmla="*/ 138867 w 188976"/>
              <a:gd name="connsiteY98" fmla="*/ 112654 h 237744"/>
              <a:gd name="connsiteX99" fmla="*/ 138257 w 188976"/>
              <a:gd name="connsiteY99" fmla="*/ 112654 h 237744"/>
              <a:gd name="connsiteX100" fmla="*/ 136429 w 188976"/>
              <a:gd name="connsiteY100" fmla="*/ 113264 h 237744"/>
              <a:gd name="connsiteX101" fmla="*/ 134600 w 188976"/>
              <a:gd name="connsiteY101" fmla="*/ 118750 h 237744"/>
              <a:gd name="connsiteX102" fmla="*/ 136429 w 188976"/>
              <a:gd name="connsiteY102" fmla="*/ 118750 h 237744"/>
              <a:gd name="connsiteX103" fmla="*/ 139477 w 188976"/>
              <a:gd name="connsiteY103" fmla="*/ 114483 h 237744"/>
              <a:gd name="connsiteX104" fmla="*/ 32187 w 188976"/>
              <a:gd name="connsiteY104" fmla="*/ 107777 h 237744"/>
              <a:gd name="connsiteX105" fmla="*/ 30968 w 188976"/>
              <a:gd name="connsiteY105" fmla="*/ 105948 h 237744"/>
              <a:gd name="connsiteX106" fmla="*/ 29139 w 188976"/>
              <a:gd name="connsiteY106" fmla="*/ 107168 h 237744"/>
              <a:gd name="connsiteX107" fmla="*/ 26091 w 188976"/>
              <a:gd name="connsiteY107" fmla="*/ 107168 h 237744"/>
              <a:gd name="connsiteX108" fmla="*/ 24872 w 188976"/>
              <a:gd name="connsiteY108" fmla="*/ 107777 h 237744"/>
              <a:gd name="connsiteX109" fmla="*/ 22433 w 188976"/>
              <a:gd name="connsiteY109" fmla="*/ 107777 h 237744"/>
              <a:gd name="connsiteX110" fmla="*/ 20605 w 188976"/>
              <a:gd name="connsiteY110" fmla="*/ 108996 h 237744"/>
              <a:gd name="connsiteX111" fmla="*/ 23043 w 188976"/>
              <a:gd name="connsiteY111" fmla="*/ 113873 h 237744"/>
              <a:gd name="connsiteX112" fmla="*/ 24872 w 188976"/>
              <a:gd name="connsiteY112" fmla="*/ 115702 h 237744"/>
              <a:gd name="connsiteX113" fmla="*/ 25481 w 188976"/>
              <a:gd name="connsiteY113" fmla="*/ 121798 h 237744"/>
              <a:gd name="connsiteX114" fmla="*/ 26701 w 188976"/>
              <a:gd name="connsiteY114" fmla="*/ 122408 h 237744"/>
              <a:gd name="connsiteX115" fmla="*/ 26091 w 188976"/>
              <a:gd name="connsiteY115" fmla="*/ 126675 h 237744"/>
              <a:gd name="connsiteX116" fmla="*/ 32797 w 188976"/>
              <a:gd name="connsiteY116" fmla="*/ 127284 h 237744"/>
              <a:gd name="connsiteX117" fmla="*/ 35235 w 188976"/>
              <a:gd name="connsiteY117" fmla="*/ 122408 h 237744"/>
              <a:gd name="connsiteX118" fmla="*/ 35235 w 188976"/>
              <a:gd name="connsiteY118" fmla="*/ 120579 h 237744"/>
              <a:gd name="connsiteX119" fmla="*/ 35235 w 188976"/>
              <a:gd name="connsiteY119" fmla="*/ 119969 h 237744"/>
              <a:gd name="connsiteX120" fmla="*/ 35235 w 188976"/>
              <a:gd name="connsiteY120" fmla="*/ 118750 h 237744"/>
              <a:gd name="connsiteX121" fmla="*/ 35235 w 188976"/>
              <a:gd name="connsiteY121" fmla="*/ 117531 h 237744"/>
              <a:gd name="connsiteX122" fmla="*/ 35235 w 188976"/>
              <a:gd name="connsiteY122" fmla="*/ 112044 h 237744"/>
              <a:gd name="connsiteX123" fmla="*/ 33406 w 188976"/>
              <a:gd name="connsiteY123" fmla="*/ 108996 h 237744"/>
              <a:gd name="connsiteX124" fmla="*/ 30968 w 188976"/>
              <a:gd name="connsiteY124" fmla="*/ 112654 h 237744"/>
              <a:gd name="connsiteX125" fmla="*/ 28529 w 188976"/>
              <a:gd name="connsiteY125" fmla="*/ 110825 h 237744"/>
              <a:gd name="connsiteX126" fmla="*/ 32187 w 188976"/>
              <a:gd name="connsiteY126" fmla="*/ 108387 h 237744"/>
              <a:gd name="connsiteX127" fmla="*/ 32187 w 188976"/>
              <a:gd name="connsiteY127" fmla="*/ 107777 h 237744"/>
              <a:gd name="connsiteX128" fmla="*/ 110825 w 188976"/>
              <a:gd name="connsiteY128" fmla="*/ 109606 h 237744"/>
              <a:gd name="connsiteX129" fmla="*/ 104729 w 188976"/>
              <a:gd name="connsiteY129" fmla="*/ 101072 h 237744"/>
              <a:gd name="connsiteX130" fmla="*/ 104729 w 188976"/>
              <a:gd name="connsiteY130" fmla="*/ 99852 h 237744"/>
              <a:gd name="connsiteX131" fmla="*/ 101681 w 188976"/>
              <a:gd name="connsiteY131" fmla="*/ 90708 h 237744"/>
              <a:gd name="connsiteX132" fmla="*/ 99853 w 188976"/>
              <a:gd name="connsiteY132" fmla="*/ 90099 h 237744"/>
              <a:gd name="connsiteX133" fmla="*/ 99243 w 188976"/>
              <a:gd name="connsiteY133" fmla="*/ 90708 h 237744"/>
              <a:gd name="connsiteX134" fmla="*/ 98633 w 188976"/>
              <a:gd name="connsiteY134" fmla="*/ 91928 h 237744"/>
              <a:gd name="connsiteX135" fmla="*/ 101072 w 188976"/>
              <a:gd name="connsiteY135" fmla="*/ 94366 h 237744"/>
              <a:gd name="connsiteX136" fmla="*/ 101072 w 188976"/>
              <a:gd name="connsiteY136" fmla="*/ 96804 h 237744"/>
              <a:gd name="connsiteX137" fmla="*/ 102901 w 188976"/>
              <a:gd name="connsiteY137" fmla="*/ 98024 h 237744"/>
              <a:gd name="connsiteX138" fmla="*/ 105339 w 188976"/>
              <a:gd name="connsiteY138" fmla="*/ 104729 h 237744"/>
              <a:gd name="connsiteX139" fmla="*/ 107777 w 188976"/>
              <a:gd name="connsiteY139" fmla="*/ 107168 h 237744"/>
              <a:gd name="connsiteX140" fmla="*/ 107168 w 188976"/>
              <a:gd name="connsiteY140" fmla="*/ 108996 h 237744"/>
              <a:gd name="connsiteX141" fmla="*/ 104729 w 188976"/>
              <a:gd name="connsiteY141" fmla="*/ 110825 h 237744"/>
              <a:gd name="connsiteX142" fmla="*/ 104120 w 188976"/>
              <a:gd name="connsiteY142" fmla="*/ 112044 h 237744"/>
              <a:gd name="connsiteX143" fmla="*/ 104729 w 188976"/>
              <a:gd name="connsiteY143" fmla="*/ 112044 h 237744"/>
              <a:gd name="connsiteX144" fmla="*/ 108387 w 188976"/>
              <a:gd name="connsiteY144" fmla="*/ 111435 h 237744"/>
              <a:gd name="connsiteX145" fmla="*/ 110825 w 188976"/>
              <a:gd name="connsiteY145" fmla="*/ 111435 h 237744"/>
              <a:gd name="connsiteX146" fmla="*/ 110825 w 188976"/>
              <a:gd name="connsiteY146" fmla="*/ 109606 h 237744"/>
              <a:gd name="connsiteX147" fmla="*/ 46817 w 188976"/>
              <a:gd name="connsiteY147" fmla="*/ 77907 h 237744"/>
              <a:gd name="connsiteX148" fmla="*/ 49865 w 188976"/>
              <a:gd name="connsiteY148" fmla="*/ 76688 h 237744"/>
              <a:gd name="connsiteX149" fmla="*/ 49865 w 188976"/>
              <a:gd name="connsiteY149" fmla="*/ 76688 h 237744"/>
              <a:gd name="connsiteX150" fmla="*/ 48037 w 188976"/>
              <a:gd name="connsiteY150" fmla="*/ 75468 h 237744"/>
              <a:gd name="connsiteX151" fmla="*/ 43769 w 188976"/>
              <a:gd name="connsiteY151" fmla="*/ 75468 h 237744"/>
              <a:gd name="connsiteX152" fmla="*/ 41331 w 188976"/>
              <a:gd name="connsiteY152" fmla="*/ 76078 h 237744"/>
              <a:gd name="connsiteX153" fmla="*/ 40112 w 188976"/>
              <a:gd name="connsiteY153" fmla="*/ 77297 h 237744"/>
              <a:gd name="connsiteX154" fmla="*/ 40721 w 188976"/>
              <a:gd name="connsiteY154" fmla="*/ 77907 h 237744"/>
              <a:gd name="connsiteX155" fmla="*/ 43160 w 188976"/>
              <a:gd name="connsiteY155" fmla="*/ 78516 h 237744"/>
              <a:gd name="connsiteX156" fmla="*/ 46817 w 188976"/>
              <a:gd name="connsiteY156" fmla="*/ 77907 h 237744"/>
              <a:gd name="connsiteX157" fmla="*/ 32187 w 188976"/>
              <a:gd name="connsiteY157" fmla="*/ 90099 h 237744"/>
              <a:gd name="connsiteX158" fmla="*/ 29139 w 188976"/>
              <a:gd name="connsiteY158" fmla="*/ 86441 h 237744"/>
              <a:gd name="connsiteX159" fmla="*/ 27310 w 188976"/>
              <a:gd name="connsiteY159" fmla="*/ 80955 h 237744"/>
              <a:gd name="connsiteX160" fmla="*/ 26091 w 188976"/>
              <a:gd name="connsiteY160" fmla="*/ 78516 h 237744"/>
              <a:gd name="connsiteX161" fmla="*/ 26701 w 188976"/>
              <a:gd name="connsiteY161" fmla="*/ 75468 h 237744"/>
              <a:gd name="connsiteX162" fmla="*/ 24872 w 188976"/>
              <a:gd name="connsiteY162" fmla="*/ 73030 h 237744"/>
              <a:gd name="connsiteX163" fmla="*/ 21214 w 188976"/>
              <a:gd name="connsiteY163" fmla="*/ 70592 h 237744"/>
              <a:gd name="connsiteX164" fmla="*/ 19385 w 188976"/>
              <a:gd name="connsiteY164" fmla="*/ 71201 h 237744"/>
              <a:gd name="connsiteX165" fmla="*/ 19995 w 188976"/>
              <a:gd name="connsiteY165" fmla="*/ 77907 h 237744"/>
              <a:gd name="connsiteX166" fmla="*/ 18776 w 188976"/>
              <a:gd name="connsiteY166" fmla="*/ 81564 h 237744"/>
              <a:gd name="connsiteX167" fmla="*/ 13899 w 188976"/>
              <a:gd name="connsiteY167" fmla="*/ 88270 h 237744"/>
              <a:gd name="connsiteX168" fmla="*/ 14509 w 188976"/>
              <a:gd name="connsiteY168" fmla="*/ 90708 h 237744"/>
              <a:gd name="connsiteX169" fmla="*/ 14509 w 188976"/>
              <a:gd name="connsiteY169" fmla="*/ 90708 h 237744"/>
              <a:gd name="connsiteX170" fmla="*/ 15118 w 188976"/>
              <a:gd name="connsiteY170" fmla="*/ 91928 h 237744"/>
              <a:gd name="connsiteX171" fmla="*/ 12070 w 188976"/>
              <a:gd name="connsiteY171" fmla="*/ 94366 h 237744"/>
              <a:gd name="connsiteX172" fmla="*/ 12070 w 188976"/>
              <a:gd name="connsiteY172" fmla="*/ 92537 h 237744"/>
              <a:gd name="connsiteX173" fmla="*/ 8413 w 188976"/>
              <a:gd name="connsiteY173" fmla="*/ 93147 h 237744"/>
              <a:gd name="connsiteX174" fmla="*/ 10241 w 188976"/>
              <a:gd name="connsiteY174" fmla="*/ 96195 h 237744"/>
              <a:gd name="connsiteX175" fmla="*/ 13899 w 188976"/>
              <a:gd name="connsiteY175" fmla="*/ 98633 h 237744"/>
              <a:gd name="connsiteX176" fmla="*/ 15728 w 188976"/>
              <a:gd name="connsiteY176" fmla="*/ 99243 h 237744"/>
              <a:gd name="connsiteX177" fmla="*/ 17557 w 188976"/>
              <a:gd name="connsiteY177" fmla="*/ 98024 h 237744"/>
              <a:gd name="connsiteX178" fmla="*/ 17557 w 188976"/>
              <a:gd name="connsiteY178" fmla="*/ 101072 h 237744"/>
              <a:gd name="connsiteX179" fmla="*/ 19385 w 188976"/>
              <a:gd name="connsiteY179" fmla="*/ 103510 h 237744"/>
              <a:gd name="connsiteX180" fmla="*/ 19995 w 188976"/>
              <a:gd name="connsiteY180" fmla="*/ 105948 h 237744"/>
              <a:gd name="connsiteX181" fmla="*/ 21824 w 188976"/>
              <a:gd name="connsiteY181" fmla="*/ 104120 h 237744"/>
              <a:gd name="connsiteX182" fmla="*/ 25481 w 188976"/>
              <a:gd name="connsiteY182" fmla="*/ 102900 h 237744"/>
              <a:gd name="connsiteX183" fmla="*/ 26701 w 188976"/>
              <a:gd name="connsiteY183" fmla="*/ 101681 h 237744"/>
              <a:gd name="connsiteX184" fmla="*/ 30968 w 188976"/>
              <a:gd name="connsiteY184" fmla="*/ 99243 h 237744"/>
              <a:gd name="connsiteX185" fmla="*/ 30968 w 188976"/>
              <a:gd name="connsiteY185" fmla="*/ 98024 h 237744"/>
              <a:gd name="connsiteX186" fmla="*/ 31577 w 188976"/>
              <a:gd name="connsiteY186" fmla="*/ 94366 h 237744"/>
              <a:gd name="connsiteX187" fmla="*/ 32187 w 188976"/>
              <a:gd name="connsiteY187" fmla="*/ 90099 h 237744"/>
              <a:gd name="connsiteX188" fmla="*/ 73030 w 188976"/>
              <a:gd name="connsiteY188" fmla="*/ 59619 h 237744"/>
              <a:gd name="connsiteX189" fmla="*/ 71201 w 188976"/>
              <a:gd name="connsiteY189" fmla="*/ 56571 h 237744"/>
              <a:gd name="connsiteX190" fmla="*/ 70592 w 188976"/>
              <a:gd name="connsiteY190" fmla="*/ 57180 h 237744"/>
              <a:gd name="connsiteX191" fmla="*/ 69982 w 188976"/>
              <a:gd name="connsiteY191" fmla="*/ 59619 h 237744"/>
              <a:gd name="connsiteX192" fmla="*/ 68153 w 188976"/>
              <a:gd name="connsiteY192" fmla="*/ 62057 h 237744"/>
              <a:gd name="connsiteX193" fmla="*/ 71201 w 188976"/>
              <a:gd name="connsiteY193" fmla="*/ 61448 h 237744"/>
              <a:gd name="connsiteX194" fmla="*/ 73640 w 188976"/>
              <a:gd name="connsiteY194" fmla="*/ 62057 h 237744"/>
              <a:gd name="connsiteX195" fmla="*/ 77297 w 188976"/>
              <a:gd name="connsiteY195" fmla="*/ 65105 h 237744"/>
              <a:gd name="connsiteX196" fmla="*/ 81565 w 188976"/>
              <a:gd name="connsiteY196" fmla="*/ 66324 h 237744"/>
              <a:gd name="connsiteX197" fmla="*/ 83393 w 188976"/>
              <a:gd name="connsiteY197" fmla="*/ 69982 h 237744"/>
              <a:gd name="connsiteX198" fmla="*/ 87051 w 188976"/>
              <a:gd name="connsiteY198" fmla="*/ 73640 h 237744"/>
              <a:gd name="connsiteX199" fmla="*/ 87051 w 188976"/>
              <a:gd name="connsiteY199" fmla="*/ 77297 h 237744"/>
              <a:gd name="connsiteX200" fmla="*/ 84613 w 188976"/>
              <a:gd name="connsiteY200" fmla="*/ 80955 h 237744"/>
              <a:gd name="connsiteX201" fmla="*/ 84003 w 188976"/>
              <a:gd name="connsiteY201" fmla="*/ 85222 h 237744"/>
              <a:gd name="connsiteX202" fmla="*/ 80345 w 188976"/>
              <a:gd name="connsiteY202" fmla="*/ 85832 h 237744"/>
              <a:gd name="connsiteX203" fmla="*/ 80955 w 188976"/>
              <a:gd name="connsiteY203" fmla="*/ 86441 h 237744"/>
              <a:gd name="connsiteX204" fmla="*/ 82784 w 188976"/>
              <a:gd name="connsiteY204" fmla="*/ 88270 h 237744"/>
              <a:gd name="connsiteX205" fmla="*/ 83393 w 188976"/>
              <a:gd name="connsiteY205" fmla="*/ 90708 h 237744"/>
              <a:gd name="connsiteX206" fmla="*/ 84613 w 188976"/>
              <a:gd name="connsiteY206" fmla="*/ 91928 h 237744"/>
              <a:gd name="connsiteX207" fmla="*/ 84613 w 188976"/>
              <a:gd name="connsiteY207" fmla="*/ 87660 h 237744"/>
              <a:gd name="connsiteX208" fmla="*/ 86441 w 188976"/>
              <a:gd name="connsiteY208" fmla="*/ 82784 h 237744"/>
              <a:gd name="connsiteX209" fmla="*/ 88880 w 188976"/>
              <a:gd name="connsiteY209" fmla="*/ 74859 h 237744"/>
              <a:gd name="connsiteX210" fmla="*/ 88270 w 188976"/>
              <a:gd name="connsiteY210" fmla="*/ 73030 h 237744"/>
              <a:gd name="connsiteX211" fmla="*/ 86441 w 188976"/>
              <a:gd name="connsiteY211" fmla="*/ 71201 h 237744"/>
              <a:gd name="connsiteX212" fmla="*/ 82174 w 188976"/>
              <a:gd name="connsiteY212" fmla="*/ 65715 h 237744"/>
              <a:gd name="connsiteX213" fmla="*/ 77907 w 188976"/>
              <a:gd name="connsiteY213" fmla="*/ 63886 h 237744"/>
              <a:gd name="connsiteX214" fmla="*/ 73030 w 188976"/>
              <a:gd name="connsiteY214" fmla="*/ 59619 h 237744"/>
              <a:gd name="connsiteX215" fmla="*/ 19385 w 188976"/>
              <a:gd name="connsiteY215" fmla="*/ 11460 h 237744"/>
              <a:gd name="connsiteX216" fmla="*/ 16337 w 188976"/>
              <a:gd name="connsiteY216" fmla="*/ 9022 h 237744"/>
              <a:gd name="connsiteX217" fmla="*/ 15118 w 188976"/>
              <a:gd name="connsiteY217" fmla="*/ 11460 h 237744"/>
              <a:gd name="connsiteX218" fmla="*/ 15118 w 188976"/>
              <a:gd name="connsiteY218" fmla="*/ 12070 h 237744"/>
              <a:gd name="connsiteX219" fmla="*/ 14509 w 188976"/>
              <a:gd name="connsiteY219" fmla="*/ 13899 h 237744"/>
              <a:gd name="connsiteX220" fmla="*/ 11461 w 188976"/>
              <a:gd name="connsiteY220" fmla="*/ 16337 h 237744"/>
              <a:gd name="connsiteX221" fmla="*/ 8413 w 188976"/>
              <a:gd name="connsiteY221" fmla="*/ 16947 h 237744"/>
              <a:gd name="connsiteX222" fmla="*/ 4145 w 188976"/>
              <a:gd name="connsiteY222" fmla="*/ 13289 h 237744"/>
              <a:gd name="connsiteX223" fmla="*/ 2926 w 188976"/>
              <a:gd name="connsiteY223" fmla="*/ 12680 h 237744"/>
              <a:gd name="connsiteX224" fmla="*/ 7803 w 188976"/>
              <a:gd name="connsiteY224" fmla="*/ 19385 h 237744"/>
              <a:gd name="connsiteX225" fmla="*/ 9632 w 188976"/>
              <a:gd name="connsiteY225" fmla="*/ 19995 h 237744"/>
              <a:gd name="connsiteX226" fmla="*/ 12070 w 188976"/>
              <a:gd name="connsiteY226" fmla="*/ 19995 h 237744"/>
              <a:gd name="connsiteX227" fmla="*/ 17557 w 188976"/>
              <a:gd name="connsiteY227" fmla="*/ 18166 h 237744"/>
              <a:gd name="connsiteX228" fmla="*/ 27310 w 188976"/>
              <a:gd name="connsiteY228" fmla="*/ 15118 h 237744"/>
              <a:gd name="connsiteX229" fmla="*/ 37673 w 188976"/>
              <a:gd name="connsiteY229" fmla="*/ 13899 h 237744"/>
              <a:gd name="connsiteX230" fmla="*/ 38283 w 188976"/>
              <a:gd name="connsiteY230" fmla="*/ 12680 h 237744"/>
              <a:gd name="connsiteX231" fmla="*/ 37673 w 188976"/>
              <a:gd name="connsiteY231" fmla="*/ 10851 h 237744"/>
              <a:gd name="connsiteX232" fmla="*/ 32797 w 188976"/>
              <a:gd name="connsiteY232" fmla="*/ 12070 h 237744"/>
              <a:gd name="connsiteX233" fmla="*/ 26701 w 188976"/>
              <a:gd name="connsiteY233" fmla="*/ 11460 h 237744"/>
              <a:gd name="connsiteX234" fmla="*/ 25481 w 188976"/>
              <a:gd name="connsiteY234" fmla="*/ 12680 h 237744"/>
              <a:gd name="connsiteX235" fmla="*/ 23043 w 188976"/>
              <a:gd name="connsiteY235" fmla="*/ 12680 h 237744"/>
              <a:gd name="connsiteX236" fmla="*/ 19385 w 188976"/>
              <a:gd name="connsiteY236" fmla="*/ 11460 h 237744"/>
              <a:gd name="connsiteX237" fmla="*/ 56571 w 188976"/>
              <a:gd name="connsiteY237" fmla="*/ 43160 h 237744"/>
              <a:gd name="connsiteX238" fmla="*/ 57790 w 188976"/>
              <a:gd name="connsiteY238" fmla="*/ 41331 h 237744"/>
              <a:gd name="connsiteX239" fmla="*/ 60229 w 188976"/>
              <a:gd name="connsiteY239" fmla="*/ 30358 h 237744"/>
              <a:gd name="connsiteX240" fmla="*/ 65105 w 188976"/>
              <a:gd name="connsiteY240" fmla="*/ 26700 h 237744"/>
              <a:gd name="connsiteX241" fmla="*/ 65715 w 188976"/>
              <a:gd name="connsiteY241" fmla="*/ 19385 h 237744"/>
              <a:gd name="connsiteX242" fmla="*/ 62667 w 188976"/>
              <a:gd name="connsiteY242" fmla="*/ 16337 h 237744"/>
              <a:gd name="connsiteX243" fmla="*/ 60229 w 188976"/>
              <a:gd name="connsiteY243" fmla="*/ 15118 h 237744"/>
              <a:gd name="connsiteX244" fmla="*/ 59619 w 188976"/>
              <a:gd name="connsiteY244" fmla="*/ 13899 h 237744"/>
              <a:gd name="connsiteX245" fmla="*/ 60229 w 188976"/>
              <a:gd name="connsiteY245" fmla="*/ 12680 h 237744"/>
              <a:gd name="connsiteX246" fmla="*/ 59009 w 188976"/>
              <a:gd name="connsiteY246" fmla="*/ 12070 h 237744"/>
              <a:gd name="connsiteX247" fmla="*/ 57181 w 188976"/>
              <a:gd name="connsiteY247" fmla="*/ 10851 h 237744"/>
              <a:gd name="connsiteX248" fmla="*/ 54742 w 188976"/>
              <a:gd name="connsiteY248" fmla="*/ 7193 h 237744"/>
              <a:gd name="connsiteX249" fmla="*/ 52304 w 188976"/>
              <a:gd name="connsiteY249" fmla="*/ 4755 h 237744"/>
              <a:gd name="connsiteX250" fmla="*/ 48037 w 188976"/>
              <a:gd name="connsiteY250" fmla="*/ 4145 h 237744"/>
              <a:gd name="connsiteX251" fmla="*/ 44379 w 188976"/>
              <a:gd name="connsiteY251" fmla="*/ 3536 h 237744"/>
              <a:gd name="connsiteX252" fmla="*/ 41941 w 188976"/>
              <a:gd name="connsiteY252" fmla="*/ 2926 h 237744"/>
              <a:gd name="connsiteX253" fmla="*/ 38893 w 188976"/>
              <a:gd name="connsiteY253" fmla="*/ 4755 h 237744"/>
              <a:gd name="connsiteX254" fmla="*/ 43769 w 188976"/>
              <a:gd name="connsiteY254" fmla="*/ 4755 h 237744"/>
              <a:gd name="connsiteX255" fmla="*/ 52913 w 188976"/>
              <a:gd name="connsiteY255" fmla="*/ 6584 h 237744"/>
              <a:gd name="connsiteX256" fmla="*/ 57181 w 188976"/>
              <a:gd name="connsiteY256" fmla="*/ 15728 h 237744"/>
              <a:gd name="connsiteX257" fmla="*/ 60229 w 188976"/>
              <a:gd name="connsiteY257" fmla="*/ 18166 h 237744"/>
              <a:gd name="connsiteX258" fmla="*/ 60838 w 188976"/>
              <a:gd name="connsiteY258" fmla="*/ 20604 h 237744"/>
              <a:gd name="connsiteX259" fmla="*/ 59619 w 188976"/>
              <a:gd name="connsiteY259" fmla="*/ 23043 h 237744"/>
              <a:gd name="connsiteX260" fmla="*/ 59619 w 188976"/>
              <a:gd name="connsiteY260" fmla="*/ 25481 h 237744"/>
              <a:gd name="connsiteX261" fmla="*/ 57790 w 188976"/>
              <a:gd name="connsiteY261" fmla="*/ 28529 h 237744"/>
              <a:gd name="connsiteX262" fmla="*/ 57181 w 188976"/>
              <a:gd name="connsiteY262" fmla="*/ 33406 h 237744"/>
              <a:gd name="connsiteX263" fmla="*/ 55352 w 188976"/>
              <a:gd name="connsiteY263" fmla="*/ 35844 h 237744"/>
              <a:gd name="connsiteX264" fmla="*/ 51085 w 188976"/>
              <a:gd name="connsiteY264" fmla="*/ 38892 h 237744"/>
              <a:gd name="connsiteX265" fmla="*/ 53523 w 188976"/>
              <a:gd name="connsiteY265" fmla="*/ 40112 h 237744"/>
              <a:gd name="connsiteX266" fmla="*/ 55352 w 188976"/>
              <a:gd name="connsiteY266" fmla="*/ 43769 h 237744"/>
              <a:gd name="connsiteX267" fmla="*/ 56571 w 188976"/>
              <a:gd name="connsiteY267" fmla="*/ 43160 h 2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</a:cxnLst>
            <a:rect l="l" t="t" r="r" b="b"/>
            <a:pathLst>
              <a:path w="188976" h="237744">
                <a:moveTo>
                  <a:pt x="173005" y="226040"/>
                </a:moveTo>
                <a:lnTo>
                  <a:pt x="174224" y="222382"/>
                </a:lnTo>
                <a:lnTo>
                  <a:pt x="172395" y="221772"/>
                </a:lnTo>
                <a:lnTo>
                  <a:pt x="169347" y="226040"/>
                </a:lnTo>
                <a:lnTo>
                  <a:pt x="165689" y="227868"/>
                </a:lnTo>
                <a:lnTo>
                  <a:pt x="163861" y="227868"/>
                </a:lnTo>
                <a:lnTo>
                  <a:pt x="159593" y="226040"/>
                </a:lnTo>
                <a:lnTo>
                  <a:pt x="156545" y="226040"/>
                </a:lnTo>
                <a:lnTo>
                  <a:pt x="154107" y="229088"/>
                </a:lnTo>
                <a:lnTo>
                  <a:pt x="150449" y="229697"/>
                </a:lnTo>
                <a:lnTo>
                  <a:pt x="151059" y="230307"/>
                </a:lnTo>
                <a:lnTo>
                  <a:pt x="151059" y="231526"/>
                </a:lnTo>
                <a:lnTo>
                  <a:pt x="149840" y="233355"/>
                </a:lnTo>
                <a:lnTo>
                  <a:pt x="149840" y="234574"/>
                </a:lnTo>
                <a:lnTo>
                  <a:pt x="150449" y="236403"/>
                </a:lnTo>
                <a:lnTo>
                  <a:pt x="159593" y="235793"/>
                </a:lnTo>
                <a:lnTo>
                  <a:pt x="167518" y="234574"/>
                </a:lnTo>
                <a:lnTo>
                  <a:pt x="171785" y="229088"/>
                </a:lnTo>
                <a:lnTo>
                  <a:pt x="173005" y="226040"/>
                </a:lnTo>
                <a:close/>
                <a:moveTo>
                  <a:pt x="177881" y="213848"/>
                </a:moveTo>
                <a:lnTo>
                  <a:pt x="175443" y="212019"/>
                </a:lnTo>
                <a:lnTo>
                  <a:pt x="173005" y="213848"/>
                </a:lnTo>
                <a:lnTo>
                  <a:pt x="173614" y="215676"/>
                </a:lnTo>
                <a:lnTo>
                  <a:pt x="177881" y="213848"/>
                </a:lnTo>
                <a:close/>
                <a:moveTo>
                  <a:pt x="177881" y="178491"/>
                </a:moveTo>
                <a:lnTo>
                  <a:pt x="175443" y="177272"/>
                </a:lnTo>
                <a:lnTo>
                  <a:pt x="173614" y="180320"/>
                </a:lnTo>
                <a:lnTo>
                  <a:pt x="175443" y="180929"/>
                </a:lnTo>
                <a:lnTo>
                  <a:pt x="179710" y="180320"/>
                </a:lnTo>
                <a:lnTo>
                  <a:pt x="182758" y="180929"/>
                </a:lnTo>
                <a:lnTo>
                  <a:pt x="185806" y="183368"/>
                </a:lnTo>
                <a:lnTo>
                  <a:pt x="187635" y="182148"/>
                </a:lnTo>
                <a:lnTo>
                  <a:pt x="187025" y="181539"/>
                </a:lnTo>
                <a:lnTo>
                  <a:pt x="184587" y="179710"/>
                </a:lnTo>
                <a:lnTo>
                  <a:pt x="180929" y="179100"/>
                </a:lnTo>
                <a:lnTo>
                  <a:pt x="179710" y="179100"/>
                </a:lnTo>
                <a:lnTo>
                  <a:pt x="177881" y="178491"/>
                </a:lnTo>
                <a:close/>
                <a:moveTo>
                  <a:pt x="137648" y="186416"/>
                </a:moveTo>
                <a:lnTo>
                  <a:pt x="141915" y="182758"/>
                </a:lnTo>
                <a:lnTo>
                  <a:pt x="146182" y="180929"/>
                </a:lnTo>
                <a:lnTo>
                  <a:pt x="151669" y="174224"/>
                </a:lnTo>
                <a:lnTo>
                  <a:pt x="151059" y="168737"/>
                </a:lnTo>
                <a:lnTo>
                  <a:pt x="152278" y="166299"/>
                </a:lnTo>
                <a:lnTo>
                  <a:pt x="148621" y="166908"/>
                </a:lnTo>
                <a:lnTo>
                  <a:pt x="148011" y="168737"/>
                </a:lnTo>
                <a:lnTo>
                  <a:pt x="147401" y="170566"/>
                </a:lnTo>
                <a:lnTo>
                  <a:pt x="149230" y="173004"/>
                </a:lnTo>
                <a:lnTo>
                  <a:pt x="149230" y="174224"/>
                </a:lnTo>
                <a:lnTo>
                  <a:pt x="148011" y="176662"/>
                </a:lnTo>
                <a:lnTo>
                  <a:pt x="146182" y="177272"/>
                </a:lnTo>
                <a:lnTo>
                  <a:pt x="145573" y="178491"/>
                </a:lnTo>
                <a:lnTo>
                  <a:pt x="143744" y="179100"/>
                </a:lnTo>
                <a:lnTo>
                  <a:pt x="141305" y="182148"/>
                </a:lnTo>
                <a:lnTo>
                  <a:pt x="136429" y="185806"/>
                </a:lnTo>
                <a:lnTo>
                  <a:pt x="135209" y="187635"/>
                </a:lnTo>
                <a:lnTo>
                  <a:pt x="137648" y="186416"/>
                </a:lnTo>
                <a:close/>
                <a:moveTo>
                  <a:pt x="144963" y="166908"/>
                </a:moveTo>
                <a:lnTo>
                  <a:pt x="141305" y="165689"/>
                </a:lnTo>
                <a:lnTo>
                  <a:pt x="140086" y="163251"/>
                </a:lnTo>
                <a:lnTo>
                  <a:pt x="137648" y="162641"/>
                </a:lnTo>
                <a:lnTo>
                  <a:pt x="137038" y="163860"/>
                </a:lnTo>
                <a:lnTo>
                  <a:pt x="137038" y="165080"/>
                </a:lnTo>
                <a:lnTo>
                  <a:pt x="137648" y="167518"/>
                </a:lnTo>
                <a:lnTo>
                  <a:pt x="138867" y="166908"/>
                </a:lnTo>
                <a:lnTo>
                  <a:pt x="143744" y="169347"/>
                </a:lnTo>
                <a:lnTo>
                  <a:pt x="146182" y="167518"/>
                </a:lnTo>
                <a:lnTo>
                  <a:pt x="144963" y="166908"/>
                </a:lnTo>
                <a:close/>
                <a:moveTo>
                  <a:pt x="119969" y="160203"/>
                </a:moveTo>
                <a:lnTo>
                  <a:pt x="119969" y="155936"/>
                </a:lnTo>
                <a:lnTo>
                  <a:pt x="117531" y="152888"/>
                </a:lnTo>
                <a:lnTo>
                  <a:pt x="113873" y="150449"/>
                </a:lnTo>
                <a:lnTo>
                  <a:pt x="113264" y="143134"/>
                </a:lnTo>
                <a:lnTo>
                  <a:pt x="111435" y="138867"/>
                </a:lnTo>
                <a:lnTo>
                  <a:pt x="110216" y="135209"/>
                </a:lnTo>
                <a:lnTo>
                  <a:pt x="107777" y="130332"/>
                </a:lnTo>
                <a:lnTo>
                  <a:pt x="107777" y="133380"/>
                </a:lnTo>
                <a:lnTo>
                  <a:pt x="108387" y="133990"/>
                </a:lnTo>
                <a:lnTo>
                  <a:pt x="108997" y="137648"/>
                </a:lnTo>
                <a:lnTo>
                  <a:pt x="111435" y="143134"/>
                </a:lnTo>
                <a:lnTo>
                  <a:pt x="112045" y="145572"/>
                </a:lnTo>
                <a:lnTo>
                  <a:pt x="111435" y="148011"/>
                </a:lnTo>
                <a:lnTo>
                  <a:pt x="108997" y="148620"/>
                </a:lnTo>
                <a:lnTo>
                  <a:pt x="108387" y="149840"/>
                </a:lnTo>
                <a:lnTo>
                  <a:pt x="111435" y="151668"/>
                </a:lnTo>
                <a:lnTo>
                  <a:pt x="116312" y="153497"/>
                </a:lnTo>
                <a:lnTo>
                  <a:pt x="119360" y="161422"/>
                </a:lnTo>
                <a:lnTo>
                  <a:pt x="119969" y="160203"/>
                </a:lnTo>
                <a:close/>
                <a:moveTo>
                  <a:pt x="94976" y="138867"/>
                </a:moveTo>
                <a:lnTo>
                  <a:pt x="91928" y="137038"/>
                </a:lnTo>
                <a:lnTo>
                  <a:pt x="90709" y="135209"/>
                </a:lnTo>
                <a:lnTo>
                  <a:pt x="86441" y="130942"/>
                </a:lnTo>
                <a:lnTo>
                  <a:pt x="84613" y="130332"/>
                </a:lnTo>
                <a:lnTo>
                  <a:pt x="83393" y="132771"/>
                </a:lnTo>
                <a:lnTo>
                  <a:pt x="85832" y="133380"/>
                </a:lnTo>
                <a:lnTo>
                  <a:pt x="91318" y="137648"/>
                </a:lnTo>
                <a:lnTo>
                  <a:pt x="93757" y="138867"/>
                </a:lnTo>
                <a:lnTo>
                  <a:pt x="94976" y="138867"/>
                </a:lnTo>
                <a:close/>
                <a:moveTo>
                  <a:pt x="139477" y="114483"/>
                </a:moveTo>
                <a:lnTo>
                  <a:pt x="138867" y="112654"/>
                </a:lnTo>
                <a:lnTo>
                  <a:pt x="138257" y="112654"/>
                </a:lnTo>
                <a:lnTo>
                  <a:pt x="136429" y="113264"/>
                </a:lnTo>
                <a:lnTo>
                  <a:pt x="134600" y="118750"/>
                </a:lnTo>
                <a:lnTo>
                  <a:pt x="136429" y="118750"/>
                </a:lnTo>
                <a:lnTo>
                  <a:pt x="139477" y="114483"/>
                </a:lnTo>
                <a:close/>
                <a:moveTo>
                  <a:pt x="32187" y="107777"/>
                </a:moveTo>
                <a:lnTo>
                  <a:pt x="30968" y="105948"/>
                </a:lnTo>
                <a:lnTo>
                  <a:pt x="29139" y="107168"/>
                </a:lnTo>
                <a:lnTo>
                  <a:pt x="26091" y="107168"/>
                </a:lnTo>
                <a:lnTo>
                  <a:pt x="24872" y="107777"/>
                </a:lnTo>
                <a:lnTo>
                  <a:pt x="22433" y="107777"/>
                </a:lnTo>
                <a:lnTo>
                  <a:pt x="20605" y="108996"/>
                </a:lnTo>
                <a:lnTo>
                  <a:pt x="23043" y="113873"/>
                </a:lnTo>
                <a:lnTo>
                  <a:pt x="24872" y="115702"/>
                </a:lnTo>
                <a:lnTo>
                  <a:pt x="25481" y="121798"/>
                </a:lnTo>
                <a:lnTo>
                  <a:pt x="26701" y="122408"/>
                </a:lnTo>
                <a:lnTo>
                  <a:pt x="26091" y="126675"/>
                </a:lnTo>
                <a:lnTo>
                  <a:pt x="32797" y="127284"/>
                </a:lnTo>
                <a:lnTo>
                  <a:pt x="35235" y="122408"/>
                </a:lnTo>
                <a:lnTo>
                  <a:pt x="35235" y="120579"/>
                </a:lnTo>
                <a:lnTo>
                  <a:pt x="35235" y="119969"/>
                </a:lnTo>
                <a:lnTo>
                  <a:pt x="35235" y="118750"/>
                </a:lnTo>
                <a:lnTo>
                  <a:pt x="35235" y="117531"/>
                </a:lnTo>
                <a:lnTo>
                  <a:pt x="35235" y="112044"/>
                </a:lnTo>
                <a:lnTo>
                  <a:pt x="33406" y="108996"/>
                </a:lnTo>
                <a:lnTo>
                  <a:pt x="30968" y="112654"/>
                </a:lnTo>
                <a:lnTo>
                  <a:pt x="28529" y="110825"/>
                </a:lnTo>
                <a:lnTo>
                  <a:pt x="32187" y="108387"/>
                </a:lnTo>
                <a:lnTo>
                  <a:pt x="32187" y="107777"/>
                </a:lnTo>
                <a:close/>
                <a:moveTo>
                  <a:pt x="110825" y="109606"/>
                </a:moveTo>
                <a:lnTo>
                  <a:pt x="104729" y="101072"/>
                </a:lnTo>
                <a:lnTo>
                  <a:pt x="104729" y="99852"/>
                </a:lnTo>
                <a:lnTo>
                  <a:pt x="101681" y="90708"/>
                </a:lnTo>
                <a:lnTo>
                  <a:pt x="99853" y="90099"/>
                </a:lnTo>
                <a:lnTo>
                  <a:pt x="99243" y="90708"/>
                </a:lnTo>
                <a:lnTo>
                  <a:pt x="98633" y="91928"/>
                </a:lnTo>
                <a:lnTo>
                  <a:pt x="101072" y="94366"/>
                </a:lnTo>
                <a:lnTo>
                  <a:pt x="101072" y="96804"/>
                </a:lnTo>
                <a:lnTo>
                  <a:pt x="102901" y="98024"/>
                </a:lnTo>
                <a:lnTo>
                  <a:pt x="105339" y="104729"/>
                </a:lnTo>
                <a:lnTo>
                  <a:pt x="107777" y="107168"/>
                </a:lnTo>
                <a:lnTo>
                  <a:pt x="107168" y="108996"/>
                </a:lnTo>
                <a:lnTo>
                  <a:pt x="104729" y="110825"/>
                </a:lnTo>
                <a:lnTo>
                  <a:pt x="104120" y="112044"/>
                </a:lnTo>
                <a:lnTo>
                  <a:pt x="104729" y="112044"/>
                </a:lnTo>
                <a:lnTo>
                  <a:pt x="108387" y="111435"/>
                </a:lnTo>
                <a:lnTo>
                  <a:pt x="110825" y="111435"/>
                </a:lnTo>
                <a:lnTo>
                  <a:pt x="110825" y="109606"/>
                </a:lnTo>
                <a:close/>
                <a:moveTo>
                  <a:pt x="46817" y="77907"/>
                </a:moveTo>
                <a:lnTo>
                  <a:pt x="49865" y="76688"/>
                </a:lnTo>
                <a:lnTo>
                  <a:pt x="49865" y="76688"/>
                </a:lnTo>
                <a:lnTo>
                  <a:pt x="48037" y="75468"/>
                </a:lnTo>
                <a:lnTo>
                  <a:pt x="43769" y="75468"/>
                </a:lnTo>
                <a:lnTo>
                  <a:pt x="41331" y="76078"/>
                </a:lnTo>
                <a:lnTo>
                  <a:pt x="40112" y="77297"/>
                </a:lnTo>
                <a:lnTo>
                  <a:pt x="40721" y="77907"/>
                </a:lnTo>
                <a:lnTo>
                  <a:pt x="43160" y="78516"/>
                </a:lnTo>
                <a:lnTo>
                  <a:pt x="46817" y="77907"/>
                </a:lnTo>
                <a:close/>
                <a:moveTo>
                  <a:pt x="32187" y="90099"/>
                </a:moveTo>
                <a:lnTo>
                  <a:pt x="29139" y="86441"/>
                </a:lnTo>
                <a:lnTo>
                  <a:pt x="27310" y="80955"/>
                </a:lnTo>
                <a:lnTo>
                  <a:pt x="26091" y="78516"/>
                </a:lnTo>
                <a:lnTo>
                  <a:pt x="26701" y="75468"/>
                </a:lnTo>
                <a:lnTo>
                  <a:pt x="24872" y="73030"/>
                </a:lnTo>
                <a:lnTo>
                  <a:pt x="21214" y="70592"/>
                </a:lnTo>
                <a:lnTo>
                  <a:pt x="19385" y="71201"/>
                </a:lnTo>
                <a:lnTo>
                  <a:pt x="19995" y="77907"/>
                </a:lnTo>
                <a:lnTo>
                  <a:pt x="18776" y="81564"/>
                </a:lnTo>
                <a:lnTo>
                  <a:pt x="13899" y="88270"/>
                </a:lnTo>
                <a:lnTo>
                  <a:pt x="14509" y="90708"/>
                </a:lnTo>
                <a:lnTo>
                  <a:pt x="14509" y="90708"/>
                </a:lnTo>
                <a:lnTo>
                  <a:pt x="15118" y="91928"/>
                </a:lnTo>
                <a:lnTo>
                  <a:pt x="12070" y="94366"/>
                </a:lnTo>
                <a:lnTo>
                  <a:pt x="12070" y="92537"/>
                </a:lnTo>
                <a:lnTo>
                  <a:pt x="8413" y="93147"/>
                </a:lnTo>
                <a:lnTo>
                  <a:pt x="10241" y="96195"/>
                </a:lnTo>
                <a:lnTo>
                  <a:pt x="13899" y="98633"/>
                </a:lnTo>
                <a:lnTo>
                  <a:pt x="15728" y="99243"/>
                </a:lnTo>
                <a:lnTo>
                  <a:pt x="17557" y="98024"/>
                </a:lnTo>
                <a:lnTo>
                  <a:pt x="17557" y="101072"/>
                </a:lnTo>
                <a:lnTo>
                  <a:pt x="19385" y="103510"/>
                </a:lnTo>
                <a:lnTo>
                  <a:pt x="19995" y="105948"/>
                </a:lnTo>
                <a:lnTo>
                  <a:pt x="21824" y="104120"/>
                </a:lnTo>
                <a:lnTo>
                  <a:pt x="25481" y="102900"/>
                </a:lnTo>
                <a:lnTo>
                  <a:pt x="26701" y="101681"/>
                </a:lnTo>
                <a:lnTo>
                  <a:pt x="30968" y="99243"/>
                </a:lnTo>
                <a:lnTo>
                  <a:pt x="30968" y="98024"/>
                </a:lnTo>
                <a:lnTo>
                  <a:pt x="31577" y="94366"/>
                </a:lnTo>
                <a:lnTo>
                  <a:pt x="32187" y="90099"/>
                </a:lnTo>
                <a:close/>
                <a:moveTo>
                  <a:pt x="73030" y="59619"/>
                </a:moveTo>
                <a:lnTo>
                  <a:pt x="71201" y="56571"/>
                </a:lnTo>
                <a:lnTo>
                  <a:pt x="70592" y="57180"/>
                </a:lnTo>
                <a:lnTo>
                  <a:pt x="69982" y="59619"/>
                </a:lnTo>
                <a:lnTo>
                  <a:pt x="68153" y="62057"/>
                </a:lnTo>
                <a:lnTo>
                  <a:pt x="71201" y="61448"/>
                </a:lnTo>
                <a:lnTo>
                  <a:pt x="73640" y="62057"/>
                </a:lnTo>
                <a:lnTo>
                  <a:pt x="77297" y="65105"/>
                </a:lnTo>
                <a:lnTo>
                  <a:pt x="81565" y="66324"/>
                </a:lnTo>
                <a:lnTo>
                  <a:pt x="83393" y="69982"/>
                </a:lnTo>
                <a:lnTo>
                  <a:pt x="87051" y="73640"/>
                </a:lnTo>
                <a:lnTo>
                  <a:pt x="87051" y="77297"/>
                </a:lnTo>
                <a:lnTo>
                  <a:pt x="84613" y="80955"/>
                </a:lnTo>
                <a:lnTo>
                  <a:pt x="84003" y="85222"/>
                </a:lnTo>
                <a:lnTo>
                  <a:pt x="80345" y="85832"/>
                </a:lnTo>
                <a:lnTo>
                  <a:pt x="80955" y="86441"/>
                </a:lnTo>
                <a:lnTo>
                  <a:pt x="82784" y="88270"/>
                </a:lnTo>
                <a:lnTo>
                  <a:pt x="83393" y="90708"/>
                </a:lnTo>
                <a:lnTo>
                  <a:pt x="84613" y="91928"/>
                </a:lnTo>
                <a:lnTo>
                  <a:pt x="84613" y="87660"/>
                </a:lnTo>
                <a:lnTo>
                  <a:pt x="86441" y="82784"/>
                </a:lnTo>
                <a:lnTo>
                  <a:pt x="88880" y="74859"/>
                </a:lnTo>
                <a:lnTo>
                  <a:pt x="88270" y="73030"/>
                </a:lnTo>
                <a:lnTo>
                  <a:pt x="86441" y="71201"/>
                </a:lnTo>
                <a:lnTo>
                  <a:pt x="82174" y="65715"/>
                </a:lnTo>
                <a:lnTo>
                  <a:pt x="77907" y="63886"/>
                </a:lnTo>
                <a:lnTo>
                  <a:pt x="73030" y="59619"/>
                </a:lnTo>
                <a:close/>
                <a:moveTo>
                  <a:pt x="19385" y="11460"/>
                </a:moveTo>
                <a:lnTo>
                  <a:pt x="16337" y="9022"/>
                </a:lnTo>
                <a:lnTo>
                  <a:pt x="15118" y="11460"/>
                </a:lnTo>
                <a:lnTo>
                  <a:pt x="15118" y="12070"/>
                </a:lnTo>
                <a:lnTo>
                  <a:pt x="14509" y="13899"/>
                </a:lnTo>
                <a:lnTo>
                  <a:pt x="11461" y="16337"/>
                </a:lnTo>
                <a:lnTo>
                  <a:pt x="8413" y="16947"/>
                </a:lnTo>
                <a:lnTo>
                  <a:pt x="4145" y="13289"/>
                </a:lnTo>
                <a:lnTo>
                  <a:pt x="2926" y="12680"/>
                </a:lnTo>
                <a:lnTo>
                  <a:pt x="7803" y="19385"/>
                </a:lnTo>
                <a:lnTo>
                  <a:pt x="9632" y="19995"/>
                </a:lnTo>
                <a:lnTo>
                  <a:pt x="12070" y="19995"/>
                </a:lnTo>
                <a:lnTo>
                  <a:pt x="17557" y="18166"/>
                </a:lnTo>
                <a:lnTo>
                  <a:pt x="27310" y="15118"/>
                </a:lnTo>
                <a:lnTo>
                  <a:pt x="37673" y="13899"/>
                </a:lnTo>
                <a:lnTo>
                  <a:pt x="38283" y="12680"/>
                </a:lnTo>
                <a:lnTo>
                  <a:pt x="37673" y="10851"/>
                </a:lnTo>
                <a:lnTo>
                  <a:pt x="32797" y="12070"/>
                </a:lnTo>
                <a:lnTo>
                  <a:pt x="26701" y="11460"/>
                </a:lnTo>
                <a:lnTo>
                  <a:pt x="25481" y="12680"/>
                </a:lnTo>
                <a:lnTo>
                  <a:pt x="23043" y="12680"/>
                </a:lnTo>
                <a:lnTo>
                  <a:pt x="19385" y="11460"/>
                </a:lnTo>
                <a:close/>
                <a:moveTo>
                  <a:pt x="56571" y="43160"/>
                </a:moveTo>
                <a:lnTo>
                  <a:pt x="57790" y="41331"/>
                </a:lnTo>
                <a:lnTo>
                  <a:pt x="60229" y="30358"/>
                </a:lnTo>
                <a:lnTo>
                  <a:pt x="65105" y="26700"/>
                </a:lnTo>
                <a:lnTo>
                  <a:pt x="65715" y="19385"/>
                </a:lnTo>
                <a:lnTo>
                  <a:pt x="62667" y="16337"/>
                </a:lnTo>
                <a:lnTo>
                  <a:pt x="60229" y="15118"/>
                </a:lnTo>
                <a:lnTo>
                  <a:pt x="59619" y="13899"/>
                </a:lnTo>
                <a:lnTo>
                  <a:pt x="60229" y="12680"/>
                </a:lnTo>
                <a:lnTo>
                  <a:pt x="59009" y="12070"/>
                </a:lnTo>
                <a:lnTo>
                  <a:pt x="57181" y="10851"/>
                </a:lnTo>
                <a:lnTo>
                  <a:pt x="54742" y="7193"/>
                </a:lnTo>
                <a:lnTo>
                  <a:pt x="52304" y="4755"/>
                </a:lnTo>
                <a:lnTo>
                  <a:pt x="48037" y="4145"/>
                </a:lnTo>
                <a:lnTo>
                  <a:pt x="44379" y="3536"/>
                </a:lnTo>
                <a:lnTo>
                  <a:pt x="41941" y="2926"/>
                </a:lnTo>
                <a:lnTo>
                  <a:pt x="38893" y="4755"/>
                </a:lnTo>
                <a:lnTo>
                  <a:pt x="43769" y="4755"/>
                </a:lnTo>
                <a:lnTo>
                  <a:pt x="52913" y="6584"/>
                </a:lnTo>
                <a:lnTo>
                  <a:pt x="57181" y="15728"/>
                </a:lnTo>
                <a:lnTo>
                  <a:pt x="60229" y="18166"/>
                </a:lnTo>
                <a:lnTo>
                  <a:pt x="60838" y="20604"/>
                </a:lnTo>
                <a:lnTo>
                  <a:pt x="59619" y="23043"/>
                </a:lnTo>
                <a:lnTo>
                  <a:pt x="59619" y="25481"/>
                </a:lnTo>
                <a:lnTo>
                  <a:pt x="57790" y="28529"/>
                </a:lnTo>
                <a:lnTo>
                  <a:pt x="57181" y="33406"/>
                </a:lnTo>
                <a:lnTo>
                  <a:pt x="55352" y="35844"/>
                </a:lnTo>
                <a:lnTo>
                  <a:pt x="51085" y="38892"/>
                </a:lnTo>
                <a:lnTo>
                  <a:pt x="53523" y="40112"/>
                </a:lnTo>
                <a:lnTo>
                  <a:pt x="55352" y="43769"/>
                </a:lnTo>
                <a:lnTo>
                  <a:pt x="56571" y="4316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4" name="자유형: 도형 183">
            <a:extLst>
              <a:ext uri="{FF2B5EF4-FFF2-40B4-BE49-F238E27FC236}">
                <a16:creationId xmlns:a16="http://schemas.microsoft.com/office/drawing/2014/main" id="{AB230544-A74E-4232-8F4A-FD9EF426A492}"/>
              </a:ext>
            </a:extLst>
          </p:cNvPr>
          <p:cNvSpPr/>
          <p:nvPr/>
        </p:nvSpPr>
        <p:spPr>
          <a:xfrm>
            <a:off x="4652787" y="3129546"/>
            <a:ext cx="10472" cy="5236"/>
          </a:xfrm>
          <a:custGeom>
            <a:avLst/>
            <a:gdLst>
              <a:gd name="connsiteX0" fmla="*/ 7803 w 12192"/>
              <a:gd name="connsiteY0" fmla="*/ 6584 h 6096"/>
              <a:gd name="connsiteX1" fmla="*/ 10241 w 12192"/>
              <a:gd name="connsiteY1" fmla="*/ 2926 h 6096"/>
              <a:gd name="connsiteX2" fmla="*/ 9632 w 12192"/>
              <a:gd name="connsiteY2" fmla="*/ 2926 h 6096"/>
              <a:gd name="connsiteX3" fmla="*/ 6584 w 12192"/>
              <a:gd name="connsiteY3" fmla="*/ 5974 h 6096"/>
              <a:gd name="connsiteX4" fmla="*/ 2926 w 12192"/>
              <a:gd name="connsiteY4" fmla="*/ 7193 h 6096"/>
              <a:gd name="connsiteX5" fmla="*/ 3536 w 12192"/>
              <a:gd name="connsiteY5" fmla="*/ 7803 h 6096"/>
              <a:gd name="connsiteX6" fmla="*/ 4145 w 12192"/>
              <a:gd name="connsiteY6" fmla="*/ 7803 h 6096"/>
              <a:gd name="connsiteX7" fmla="*/ 7803 w 12192"/>
              <a:gd name="connsiteY7" fmla="*/ 6584 h 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" h="6096">
                <a:moveTo>
                  <a:pt x="7803" y="6584"/>
                </a:moveTo>
                <a:lnTo>
                  <a:pt x="10241" y="2926"/>
                </a:lnTo>
                <a:lnTo>
                  <a:pt x="9632" y="2926"/>
                </a:lnTo>
                <a:lnTo>
                  <a:pt x="6584" y="5974"/>
                </a:lnTo>
                <a:lnTo>
                  <a:pt x="2926" y="7193"/>
                </a:lnTo>
                <a:lnTo>
                  <a:pt x="3536" y="7803"/>
                </a:lnTo>
                <a:lnTo>
                  <a:pt x="4145" y="7803"/>
                </a:lnTo>
                <a:lnTo>
                  <a:pt x="7803" y="658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EF5F3E5E-1982-450D-A793-DDD10B8CCF17}"/>
              </a:ext>
            </a:extLst>
          </p:cNvPr>
          <p:cNvSpPr/>
          <p:nvPr/>
        </p:nvSpPr>
        <p:spPr>
          <a:xfrm>
            <a:off x="4729755" y="3764146"/>
            <a:ext cx="10472" cy="10472"/>
          </a:xfrm>
          <a:custGeom>
            <a:avLst/>
            <a:gdLst>
              <a:gd name="connsiteX0" fmla="*/ 7803 w 12192"/>
              <a:gd name="connsiteY0" fmla="*/ 12070 h 12192"/>
              <a:gd name="connsiteX1" fmla="*/ 10241 w 12192"/>
              <a:gd name="connsiteY1" fmla="*/ 9632 h 12192"/>
              <a:gd name="connsiteX2" fmla="*/ 8413 w 12192"/>
              <a:gd name="connsiteY2" fmla="*/ 7803 h 12192"/>
              <a:gd name="connsiteX3" fmla="*/ 4755 w 12192"/>
              <a:gd name="connsiteY3" fmla="*/ 2926 h 12192"/>
              <a:gd name="connsiteX4" fmla="*/ 2926 w 12192"/>
              <a:gd name="connsiteY4" fmla="*/ 3536 h 12192"/>
              <a:gd name="connsiteX5" fmla="*/ 2926 w 12192"/>
              <a:gd name="connsiteY5" fmla="*/ 9632 h 12192"/>
              <a:gd name="connsiteX6" fmla="*/ 3536 w 12192"/>
              <a:gd name="connsiteY6" fmla="*/ 11460 h 12192"/>
              <a:gd name="connsiteX7" fmla="*/ 6584 w 12192"/>
              <a:gd name="connsiteY7" fmla="*/ 13289 h 12192"/>
              <a:gd name="connsiteX8" fmla="*/ 7803 w 12192"/>
              <a:gd name="connsiteY8" fmla="*/ 12070 h 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" h="12192">
                <a:moveTo>
                  <a:pt x="7803" y="12070"/>
                </a:moveTo>
                <a:lnTo>
                  <a:pt x="10241" y="9632"/>
                </a:lnTo>
                <a:lnTo>
                  <a:pt x="8413" y="7803"/>
                </a:lnTo>
                <a:lnTo>
                  <a:pt x="4755" y="2926"/>
                </a:lnTo>
                <a:lnTo>
                  <a:pt x="2926" y="3536"/>
                </a:lnTo>
                <a:lnTo>
                  <a:pt x="2926" y="9632"/>
                </a:lnTo>
                <a:lnTo>
                  <a:pt x="3536" y="11460"/>
                </a:lnTo>
                <a:lnTo>
                  <a:pt x="6584" y="13289"/>
                </a:lnTo>
                <a:lnTo>
                  <a:pt x="7803" y="1207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6" name="자유형: 도형 185">
            <a:extLst>
              <a:ext uri="{FF2B5EF4-FFF2-40B4-BE49-F238E27FC236}">
                <a16:creationId xmlns:a16="http://schemas.microsoft.com/office/drawing/2014/main" id="{ED31A44C-8585-4A0D-8BA0-2C2137EE2AD4}"/>
              </a:ext>
            </a:extLst>
          </p:cNvPr>
          <p:cNvSpPr/>
          <p:nvPr/>
        </p:nvSpPr>
        <p:spPr>
          <a:xfrm>
            <a:off x="7735207" y="4586718"/>
            <a:ext cx="41888" cy="36652"/>
          </a:xfrm>
          <a:custGeom>
            <a:avLst/>
            <a:gdLst>
              <a:gd name="connsiteX0" fmla="*/ 21214 w 48768"/>
              <a:gd name="connsiteY0" fmla="*/ 39502 h 42672"/>
              <a:gd name="connsiteX1" fmla="*/ 18776 w 48768"/>
              <a:gd name="connsiteY1" fmla="*/ 37064 h 42672"/>
              <a:gd name="connsiteX2" fmla="*/ 16338 w 48768"/>
              <a:gd name="connsiteY2" fmla="*/ 37064 h 42672"/>
              <a:gd name="connsiteX3" fmla="*/ 16338 w 48768"/>
              <a:gd name="connsiteY3" fmla="*/ 38283 h 42672"/>
              <a:gd name="connsiteX4" fmla="*/ 16947 w 48768"/>
              <a:gd name="connsiteY4" fmla="*/ 40721 h 42672"/>
              <a:gd name="connsiteX5" fmla="*/ 23653 w 48768"/>
              <a:gd name="connsiteY5" fmla="*/ 41941 h 42672"/>
              <a:gd name="connsiteX6" fmla="*/ 21214 w 48768"/>
              <a:gd name="connsiteY6" fmla="*/ 39502 h 42672"/>
              <a:gd name="connsiteX7" fmla="*/ 44989 w 48768"/>
              <a:gd name="connsiteY7" fmla="*/ 30358 h 42672"/>
              <a:gd name="connsiteX8" fmla="*/ 44379 w 48768"/>
              <a:gd name="connsiteY8" fmla="*/ 30358 h 42672"/>
              <a:gd name="connsiteX9" fmla="*/ 43160 w 48768"/>
              <a:gd name="connsiteY9" fmla="*/ 30968 h 42672"/>
              <a:gd name="connsiteX10" fmla="*/ 42550 w 48768"/>
              <a:gd name="connsiteY10" fmla="*/ 32187 h 42672"/>
              <a:gd name="connsiteX11" fmla="*/ 41941 w 48768"/>
              <a:gd name="connsiteY11" fmla="*/ 34016 h 42672"/>
              <a:gd name="connsiteX12" fmla="*/ 40112 w 48768"/>
              <a:gd name="connsiteY12" fmla="*/ 34016 h 42672"/>
              <a:gd name="connsiteX13" fmla="*/ 38893 w 48768"/>
              <a:gd name="connsiteY13" fmla="*/ 34016 h 42672"/>
              <a:gd name="connsiteX14" fmla="*/ 36454 w 48768"/>
              <a:gd name="connsiteY14" fmla="*/ 34016 h 42672"/>
              <a:gd name="connsiteX15" fmla="*/ 41331 w 48768"/>
              <a:gd name="connsiteY15" fmla="*/ 37064 h 42672"/>
              <a:gd name="connsiteX16" fmla="*/ 44379 w 48768"/>
              <a:gd name="connsiteY16" fmla="*/ 40112 h 42672"/>
              <a:gd name="connsiteX17" fmla="*/ 45598 w 48768"/>
              <a:gd name="connsiteY17" fmla="*/ 41331 h 42672"/>
              <a:gd name="connsiteX18" fmla="*/ 46208 w 48768"/>
              <a:gd name="connsiteY18" fmla="*/ 40112 h 42672"/>
              <a:gd name="connsiteX19" fmla="*/ 46818 w 48768"/>
              <a:gd name="connsiteY19" fmla="*/ 35845 h 42672"/>
              <a:gd name="connsiteX20" fmla="*/ 44989 w 48768"/>
              <a:gd name="connsiteY20" fmla="*/ 30358 h 42672"/>
              <a:gd name="connsiteX21" fmla="*/ 10851 w 48768"/>
              <a:gd name="connsiteY21" fmla="*/ 23653 h 42672"/>
              <a:gd name="connsiteX22" fmla="*/ 12070 w 48768"/>
              <a:gd name="connsiteY22" fmla="*/ 21824 h 42672"/>
              <a:gd name="connsiteX23" fmla="*/ 10851 w 48768"/>
              <a:gd name="connsiteY23" fmla="*/ 17557 h 42672"/>
              <a:gd name="connsiteX24" fmla="*/ 8413 w 48768"/>
              <a:gd name="connsiteY24" fmla="*/ 12680 h 42672"/>
              <a:gd name="connsiteX25" fmla="*/ 9022 w 48768"/>
              <a:gd name="connsiteY25" fmla="*/ 4145 h 42672"/>
              <a:gd name="connsiteX26" fmla="*/ 7803 w 48768"/>
              <a:gd name="connsiteY26" fmla="*/ 2926 h 42672"/>
              <a:gd name="connsiteX27" fmla="*/ 5974 w 48768"/>
              <a:gd name="connsiteY27" fmla="*/ 2926 h 42672"/>
              <a:gd name="connsiteX28" fmla="*/ 5365 w 48768"/>
              <a:gd name="connsiteY28" fmla="*/ 3536 h 42672"/>
              <a:gd name="connsiteX29" fmla="*/ 4755 w 48768"/>
              <a:gd name="connsiteY29" fmla="*/ 5365 h 42672"/>
              <a:gd name="connsiteX30" fmla="*/ 2926 w 48768"/>
              <a:gd name="connsiteY30" fmla="*/ 17557 h 42672"/>
              <a:gd name="connsiteX31" fmla="*/ 5365 w 48768"/>
              <a:gd name="connsiteY31" fmla="*/ 21214 h 42672"/>
              <a:gd name="connsiteX32" fmla="*/ 7194 w 48768"/>
              <a:gd name="connsiteY32" fmla="*/ 21824 h 42672"/>
              <a:gd name="connsiteX33" fmla="*/ 10242 w 48768"/>
              <a:gd name="connsiteY33" fmla="*/ 24262 h 42672"/>
              <a:gd name="connsiteX34" fmla="*/ 10851 w 48768"/>
              <a:gd name="connsiteY34" fmla="*/ 23653 h 4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768" h="42672">
                <a:moveTo>
                  <a:pt x="21214" y="39502"/>
                </a:moveTo>
                <a:lnTo>
                  <a:pt x="18776" y="37064"/>
                </a:lnTo>
                <a:lnTo>
                  <a:pt x="16338" y="37064"/>
                </a:lnTo>
                <a:lnTo>
                  <a:pt x="16338" y="38283"/>
                </a:lnTo>
                <a:lnTo>
                  <a:pt x="16947" y="40721"/>
                </a:lnTo>
                <a:lnTo>
                  <a:pt x="23653" y="41941"/>
                </a:lnTo>
                <a:lnTo>
                  <a:pt x="21214" y="39502"/>
                </a:lnTo>
                <a:close/>
                <a:moveTo>
                  <a:pt x="44989" y="30358"/>
                </a:moveTo>
                <a:lnTo>
                  <a:pt x="44379" y="30358"/>
                </a:lnTo>
                <a:lnTo>
                  <a:pt x="43160" y="30968"/>
                </a:lnTo>
                <a:lnTo>
                  <a:pt x="42550" y="32187"/>
                </a:lnTo>
                <a:lnTo>
                  <a:pt x="41941" y="34016"/>
                </a:lnTo>
                <a:lnTo>
                  <a:pt x="40112" y="34016"/>
                </a:lnTo>
                <a:lnTo>
                  <a:pt x="38893" y="34016"/>
                </a:lnTo>
                <a:lnTo>
                  <a:pt x="36454" y="34016"/>
                </a:lnTo>
                <a:lnTo>
                  <a:pt x="41331" y="37064"/>
                </a:lnTo>
                <a:lnTo>
                  <a:pt x="44379" y="40112"/>
                </a:lnTo>
                <a:lnTo>
                  <a:pt x="45598" y="41331"/>
                </a:lnTo>
                <a:lnTo>
                  <a:pt x="46208" y="40112"/>
                </a:lnTo>
                <a:lnTo>
                  <a:pt x="46818" y="35845"/>
                </a:lnTo>
                <a:lnTo>
                  <a:pt x="44989" y="30358"/>
                </a:lnTo>
                <a:close/>
                <a:moveTo>
                  <a:pt x="10851" y="23653"/>
                </a:moveTo>
                <a:lnTo>
                  <a:pt x="12070" y="21824"/>
                </a:lnTo>
                <a:lnTo>
                  <a:pt x="10851" y="17557"/>
                </a:lnTo>
                <a:lnTo>
                  <a:pt x="8413" y="12680"/>
                </a:lnTo>
                <a:lnTo>
                  <a:pt x="9022" y="4145"/>
                </a:lnTo>
                <a:lnTo>
                  <a:pt x="7803" y="2926"/>
                </a:lnTo>
                <a:lnTo>
                  <a:pt x="5974" y="2926"/>
                </a:lnTo>
                <a:lnTo>
                  <a:pt x="5365" y="3536"/>
                </a:lnTo>
                <a:lnTo>
                  <a:pt x="4755" y="5365"/>
                </a:lnTo>
                <a:lnTo>
                  <a:pt x="2926" y="17557"/>
                </a:lnTo>
                <a:lnTo>
                  <a:pt x="5365" y="21214"/>
                </a:lnTo>
                <a:lnTo>
                  <a:pt x="7194" y="21824"/>
                </a:lnTo>
                <a:lnTo>
                  <a:pt x="10242" y="24262"/>
                </a:lnTo>
                <a:lnTo>
                  <a:pt x="10851" y="2365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E19DC4EB-A52C-44A2-91DB-A233851D9B3D}"/>
              </a:ext>
            </a:extLst>
          </p:cNvPr>
          <p:cNvSpPr/>
          <p:nvPr/>
        </p:nvSpPr>
        <p:spPr>
          <a:xfrm>
            <a:off x="5735063" y="3635342"/>
            <a:ext cx="78540" cy="83775"/>
          </a:xfrm>
          <a:custGeom>
            <a:avLst/>
            <a:gdLst>
              <a:gd name="connsiteX0" fmla="*/ 35235 w 91440"/>
              <a:gd name="connsiteY0" fmla="*/ 93147 h 97536"/>
              <a:gd name="connsiteX1" fmla="*/ 35845 w 91440"/>
              <a:gd name="connsiteY1" fmla="*/ 90709 h 97536"/>
              <a:gd name="connsiteX2" fmla="*/ 34625 w 91440"/>
              <a:gd name="connsiteY2" fmla="*/ 87051 h 97536"/>
              <a:gd name="connsiteX3" fmla="*/ 32797 w 91440"/>
              <a:gd name="connsiteY3" fmla="*/ 86441 h 97536"/>
              <a:gd name="connsiteX4" fmla="*/ 29139 w 91440"/>
              <a:gd name="connsiteY4" fmla="*/ 88880 h 97536"/>
              <a:gd name="connsiteX5" fmla="*/ 28529 w 91440"/>
              <a:gd name="connsiteY5" fmla="*/ 90709 h 97536"/>
              <a:gd name="connsiteX6" fmla="*/ 29139 w 91440"/>
              <a:gd name="connsiteY6" fmla="*/ 92537 h 97536"/>
              <a:gd name="connsiteX7" fmla="*/ 30968 w 91440"/>
              <a:gd name="connsiteY7" fmla="*/ 94366 h 97536"/>
              <a:gd name="connsiteX8" fmla="*/ 32797 w 91440"/>
              <a:gd name="connsiteY8" fmla="*/ 94976 h 97536"/>
              <a:gd name="connsiteX9" fmla="*/ 35235 w 91440"/>
              <a:gd name="connsiteY9" fmla="*/ 93147 h 97536"/>
              <a:gd name="connsiteX10" fmla="*/ 73640 w 91440"/>
              <a:gd name="connsiteY10" fmla="*/ 82784 h 97536"/>
              <a:gd name="connsiteX11" fmla="*/ 76078 w 91440"/>
              <a:gd name="connsiteY11" fmla="*/ 81565 h 97536"/>
              <a:gd name="connsiteX12" fmla="*/ 76078 w 91440"/>
              <a:gd name="connsiteY12" fmla="*/ 77297 h 97536"/>
              <a:gd name="connsiteX13" fmla="*/ 75469 w 91440"/>
              <a:gd name="connsiteY13" fmla="*/ 75469 h 97536"/>
              <a:gd name="connsiteX14" fmla="*/ 73030 w 91440"/>
              <a:gd name="connsiteY14" fmla="*/ 75469 h 97536"/>
              <a:gd name="connsiteX15" fmla="*/ 71811 w 91440"/>
              <a:gd name="connsiteY15" fmla="*/ 77907 h 97536"/>
              <a:gd name="connsiteX16" fmla="*/ 71811 w 91440"/>
              <a:gd name="connsiteY16" fmla="*/ 78517 h 97536"/>
              <a:gd name="connsiteX17" fmla="*/ 71811 w 91440"/>
              <a:gd name="connsiteY17" fmla="*/ 80955 h 97536"/>
              <a:gd name="connsiteX18" fmla="*/ 73030 w 91440"/>
              <a:gd name="connsiteY18" fmla="*/ 82784 h 97536"/>
              <a:gd name="connsiteX19" fmla="*/ 73640 w 91440"/>
              <a:gd name="connsiteY19" fmla="*/ 82784 h 97536"/>
              <a:gd name="connsiteX20" fmla="*/ 65105 w 91440"/>
              <a:gd name="connsiteY20" fmla="*/ 87661 h 97536"/>
              <a:gd name="connsiteX21" fmla="*/ 62057 w 91440"/>
              <a:gd name="connsiteY21" fmla="*/ 82174 h 97536"/>
              <a:gd name="connsiteX22" fmla="*/ 60229 w 91440"/>
              <a:gd name="connsiteY22" fmla="*/ 81565 h 97536"/>
              <a:gd name="connsiteX23" fmla="*/ 56571 w 91440"/>
              <a:gd name="connsiteY23" fmla="*/ 77297 h 97536"/>
              <a:gd name="connsiteX24" fmla="*/ 56571 w 91440"/>
              <a:gd name="connsiteY24" fmla="*/ 75469 h 97536"/>
              <a:gd name="connsiteX25" fmla="*/ 54742 w 91440"/>
              <a:gd name="connsiteY25" fmla="*/ 74859 h 97536"/>
              <a:gd name="connsiteX26" fmla="*/ 54742 w 91440"/>
              <a:gd name="connsiteY26" fmla="*/ 76078 h 97536"/>
              <a:gd name="connsiteX27" fmla="*/ 54742 w 91440"/>
              <a:gd name="connsiteY27" fmla="*/ 78517 h 97536"/>
              <a:gd name="connsiteX28" fmla="*/ 53523 w 91440"/>
              <a:gd name="connsiteY28" fmla="*/ 81565 h 97536"/>
              <a:gd name="connsiteX29" fmla="*/ 53523 w 91440"/>
              <a:gd name="connsiteY29" fmla="*/ 84613 h 97536"/>
              <a:gd name="connsiteX30" fmla="*/ 55961 w 91440"/>
              <a:gd name="connsiteY30" fmla="*/ 89489 h 97536"/>
              <a:gd name="connsiteX31" fmla="*/ 58400 w 91440"/>
              <a:gd name="connsiteY31" fmla="*/ 90709 h 97536"/>
              <a:gd name="connsiteX32" fmla="*/ 62667 w 91440"/>
              <a:gd name="connsiteY32" fmla="*/ 91318 h 97536"/>
              <a:gd name="connsiteX33" fmla="*/ 65105 w 91440"/>
              <a:gd name="connsiteY33" fmla="*/ 87661 h 97536"/>
              <a:gd name="connsiteX34" fmla="*/ 84003 w 91440"/>
              <a:gd name="connsiteY34" fmla="*/ 40112 h 97536"/>
              <a:gd name="connsiteX35" fmla="*/ 84003 w 91440"/>
              <a:gd name="connsiteY35" fmla="*/ 43160 h 97536"/>
              <a:gd name="connsiteX36" fmla="*/ 82174 w 91440"/>
              <a:gd name="connsiteY36" fmla="*/ 47427 h 97536"/>
              <a:gd name="connsiteX37" fmla="*/ 85222 w 91440"/>
              <a:gd name="connsiteY37" fmla="*/ 49256 h 97536"/>
              <a:gd name="connsiteX38" fmla="*/ 87051 w 91440"/>
              <a:gd name="connsiteY38" fmla="*/ 49865 h 97536"/>
              <a:gd name="connsiteX39" fmla="*/ 90709 w 91440"/>
              <a:gd name="connsiteY39" fmla="*/ 47427 h 97536"/>
              <a:gd name="connsiteX40" fmla="*/ 91928 w 91440"/>
              <a:gd name="connsiteY40" fmla="*/ 44379 h 97536"/>
              <a:gd name="connsiteX41" fmla="*/ 91318 w 91440"/>
              <a:gd name="connsiteY41" fmla="*/ 42550 h 97536"/>
              <a:gd name="connsiteX42" fmla="*/ 89489 w 91440"/>
              <a:gd name="connsiteY42" fmla="*/ 40721 h 97536"/>
              <a:gd name="connsiteX43" fmla="*/ 87661 w 91440"/>
              <a:gd name="connsiteY43" fmla="*/ 40112 h 97536"/>
              <a:gd name="connsiteX44" fmla="*/ 87051 w 91440"/>
              <a:gd name="connsiteY44" fmla="*/ 40721 h 97536"/>
              <a:gd name="connsiteX45" fmla="*/ 84003 w 91440"/>
              <a:gd name="connsiteY45" fmla="*/ 40112 h 97536"/>
              <a:gd name="connsiteX46" fmla="*/ 44989 w 91440"/>
              <a:gd name="connsiteY46" fmla="*/ 24872 h 97536"/>
              <a:gd name="connsiteX47" fmla="*/ 38893 w 91440"/>
              <a:gd name="connsiteY47" fmla="*/ 24262 h 97536"/>
              <a:gd name="connsiteX48" fmla="*/ 35235 w 91440"/>
              <a:gd name="connsiteY48" fmla="*/ 23043 h 97536"/>
              <a:gd name="connsiteX49" fmla="*/ 34625 w 91440"/>
              <a:gd name="connsiteY49" fmla="*/ 23043 h 97536"/>
              <a:gd name="connsiteX50" fmla="*/ 34625 w 91440"/>
              <a:gd name="connsiteY50" fmla="*/ 24872 h 97536"/>
              <a:gd name="connsiteX51" fmla="*/ 37064 w 91440"/>
              <a:gd name="connsiteY51" fmla="*/ 29749 h 97536"/>
              <a:gd name="connsiteX52" fmla="*/ 38283 w 91440"/>
              <a:gd name="connsiteY52" fmla="*/ 26701 h 97536"/>
              <a:gd name="connsiteX53" fmla="*/ 39502 w 91440"/>
              <a:gd name="connsiteY53" fmla="*/ 26091 h 97536"/>
              <a:gd name="connsiteX54" fmla="*/ 44379 w 91440"/>
              <a:gd name="connsiteY54" fmla="*/ 27310 h 97536"/>
              <a:gd name="connsiteX55" fmla="*/ 46817 w 91440"/>
              <a:gd name="connsiteY55" fmla="*/ 26701 h 97536"/>
              <a:gd name="connsiteX56" fmla="*/ 46208 w 91440"/>
              <a:gd name="connsiteY56" fmla="*/ 26091 h 97536"/>
              <a:gd name="connsiteX57" fmla="*/ 44989 w 91440"/>
              <a:gd name="connsiteY57" fmla="*/ 24872 h 97536"/>
              <a:gd name="connsiteX58" fmla="*/ 85832 w 91440"/>
              <a:gd name="connsiteY58" fmla="*/ 23653 h 97536"/>
              <a:gd name="connsiteX59" fmla="*/ 85222 w 91440"/>
              <a:gd name="connsiteY59" fmla="*/ 20605 h 97536"/>
              <a:gd name="connsiteX60" fmla="*/ 85222 w 91440"/>
              <a:gd name="connsiteY60" fmla="*/ 16337 h 97536"/>
              <a:gd name="connsiteX61" fmla="*/ 84003 w 91440"/>
              <a:gd name="connsiteY61" fmla="*/ 16337 h 97536"/>
              <a:gd name="connsiteX62" fmla="*/ 82174 w 91440"/>
              <a:gd name="connsiteY62" fmla="*/ 17557 h 97536"/>
              <a:gd name="connsiteX63" fmla="*/ 82784 w 91440"/>
              <a:gd name="connsiteY63" fmla="*/ 21824 h 97536"/>
              <a:gd name="connsiteX64" fmla="*/ 83393 w 91440"/>
              <a:gd name="connsiteY64" fmla="*/ 22433 h 97536"/>
              <a:gd name="connsiteX65" fmla="*/ 84613 w 91440"/>
              <a:gd name="connsiteY65" fmla="*/ 25481 h 97536"/>
              <a:gd name="connsiteX66" fmla="*/ 85832 w 91440"/>
              <a:gd name="connsiteY66" fmla="*/ 23653 h 97536"/>
              <a:gd name="connsiteX67" fmla="*/ 18166 w 91440"/>
              <a:gd name="connsiteY67" fmla="*/ 17557 h 97536"/>
              <a:gd name="connsiteX68" fmla="*/ 18166 w 91440"/>
              <a:gd name="connsiteY68" fmla="*/ 16337 h 97536"/>
              <a:gd name="connsiteX69" fmla="*/ 16337 w 91440"/>
              <a:gd name="connsiteY69" fmla="*/ 13289 h 97536"/>
              <a:gd name="connsiteX70" fmla="*/ 14509 w 91440"/>
              <a:gd name="connsiteY70" fmla="*/ 13899 h 97536"/>
              <a:gd name="connsiteX71" fmla="*/ 12070 w 91440"/>
              <a:gd name="connsiteY71" fmla="*/ 15118 h 97536"/>
              <a:gd name="connsiteX72" fmla="*/ 11461 w 91440"/>
              <a:gd name="connsiteY72" fmla="*/ 16947 h 97536"/>
              <a:gd name="connsiteX73" fmla="*/ 13899 w 91440"/>
              <a:gd name="connsiteY73" fmla="*/ 18166 h 97536"/>
              <a:gd name="connsiteX74" fmla="*/ 15118 w 91440"/>
              <a:gd name="connsiteY74" fmla="*/ 18166 h 97536"/>
              <a:gd name="connsiteX75" fmla="*/ 18166 w 91440"/>
              <a:gd name="connsiteY75" fmla="*/ 17557 h 97536"/>
              <a:gd name="connsiteX76" fmla="*/ 9022 w 91440"/>
              <a:gd name="connsiteY76" fmla="*/ 12070 h 97536"/>
              <a:gd name="connsiteX77" fmla="*/ 13899 w 91440"/>
              <a:gd name="connsiteY77" fmla="*/ 8413 h 97536"/>
              <a:gd name="connsiteX78" fmla="*/ 15118 w 91440"/>
              <a:gd name="connsiteY78" fmla="*/ 6584 h 97536"/>
              <a:gd name="connsiteX79" fmla="*/ 13899 w 91440"/>
              <a:gd name="connsiteY79" fmla="*/ 3536 h 97536"/>
              <a:gd name="connsiteX80" fmla="*/ 10851 w 91440"/>
              <a:gd name="connsiteY80" fmla="*/ 2926 h 97536"/>
              <a:gd name="connsiteX81" fmla="*/ 3536 w 91440"/>
              <a:gd name="connsiteY81" fmla="*/ 6584 h 97536"/>
              <a:gd name="connsiteX82" fmla="*/ 2926 w 91440"/>
              <a:gd name="connsiteY82" fmla="*/ 7803 h 97536"/>
              <a:gd name="connsiteX83" fmla="*/ 3536 w 91440"/>
              <a:gd name="connsiteY83" fmla="*/ 9632 h 97536"/>
              <a:gd name="connsiteX84" fmla="*/ 4145 w 91440"/>
              <a:gd name="connsiteY84" fmla="*/ 12680 h 97536"/>
              <a:gd name="connsiteX85" fmla="*/ 5365 w 91440"/>
              <a:gd name="connsiteY85" fmla="*/ 13289 h 97536"/>
              <a:gd name="connsiteX86" fmla="*/ 9022 w 91440"/>
              <a:gd name="connsiteY86" fmla="*/ 12070 h 9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91440" h="97536">
                <a:moveTo>
                  <a:pt x="35235" y="93147"/>
                </a:moveTo>
                <a:lnTo>
                  <a:pt x="35845" y="90709"/>
                </a:lnTo>
                <a:lnTo>
                  <a:pt x="34625" y="87051"/>
                </a:lnTo>
                <a:lnTo>
                  <a:pt x="32797" y="86441"/>
                </a:lnTo>
                <a:lnTo>
                  <a:pt x="29139" y="88880"/>
                </a:lnTo>
                <a:lnTo>
                  <a:pt x="28529" y="90709"/>
                </a:lnTo>
                <a:lnTo>
                  <a:pt x="29139" y="92537"/>
                </a:lnTo>
                <a:lnTo>
                  <a:pt x="30968" y="94366"/>
                </a:lnTo>
                <a:lnTo>
                  <a:pt x="32797" y="94976"/>
                </a:lnTo>
                <a:lnTo>
                  <a:pt x="35235" y="93147"/>
                </a:lnTo>
                <a:close/>
                <a:moveTo>
                  <a:pt x="73640" y="82784"/>
                </a:moveTo>
                <a:lnTo>
                  <a:pt x="76078" y="81565"/>
                </a:lnTo>
                <a:lnTo>
                  <a:pt x="76078" y="77297"/>
                </a:lnTo>
                <a:lnTo>
                  <a:pt x="75469" y="75469"/>
                </a:lnTo>
                <a:lnTo>
                  <a:pt x="73030" y="75469"/>
                </a:lnTo>
                <a:lnTo>
                  <a:pt x="71811" y="77907"/>
                </a:lnTo>
                <a:lnTo>
                  <a:pt x="71811" y="78517"/>
                </a:lnTo>
                <a:lnTo>
                  <a:pt x="71811" y="80955"/>
                </a:lnTo>
                <a:lnTo>
                  <a:pt x="73030" y="82784"/>
                </a:lnTo>
                <a:lnTo>
                  <a:pt x="73640" y="82784"/>
                </a:lnTo>
                <a:close/>
                <a:moveTo>
                  <a:pt x="65105" y="87661"/>
                </a:moveTo>
                <a:lnTo>
                  <a:pt x="62057" y="82174"/>
                </a:lnTo>
                <a:lnTo>
                  <a:pt x="60229" y="81565"/>
                </a:lnTo>
                <a:lnTo>
                  <a:pt x="56571" y="77297"/>
                </a:lnTo>
                <a:lnTo>
                  <a:pt x="56571" y="75469"/>
                </a:lnTo>
                <a:lnTo>
                  <a:pt x="54742" y="74859"/>
                </a:lnTo>
                <a:lnTo>
                  <a:pt x="54742" y="76078"/>
                </a:lnTo>
                <a:lnTo>
                  <a:pt x="54742" y="78517"/>
                </a:lnTo>
                <a:lnTo>
                  <a:pt x="53523" y="81565"/>
                </a:lnTo>
                <a:lnTo>
                  <a:pt x="53523" y="84613"/>
                </a:lnTo>
                <a:lnTo>
                  <a:pt x="55961" y="89489"/>
                </a:lnTo>
                <a:lnTo>
                  <a:pt x="58400" y="90709"/>
                </a:lnTo>
                <a:lnTo>
                  <a:pt x="62667" y="91318"/>
                </a:lnTo>
                <a:lnTo>
                  <a:pt x="65105" y="87661"/>
                </a:lnTo>
                <a:close/>
                <a:moveTo>
                  <a:pt x="84003" y="40112"/>
                </a:moveTo>
                <a:lnTo>
                  <a:pt x="84003" y="43160"/>
                </a:lnTo>
                <a:lnTo>
                  <a:pt x="82174" y="47427"/>
                </a:lnTo>
                <a:lnTo>
                  <a:pt x="85222" y="49256"/>
                </a:lnTo>
                <a:lnTo>
                  <a:pt x="87051" y="49865"/>
                </a:lnTo>
                <a:lnTo>
                  <a:pt x="90709" y="47427"/>
                </a:lnTo>
                <a:lnTo>
                  <a:pt x="91928" y="44379"/>
                </a:lnTo>
                <a:lnTo>
                  <a:pt x="91318" y="42550"/>
                </a:lnTo>
                <a:lnTo>
                  <a:pt x="89489" y="40721"/>
                </a:lnTo>
                <a:lnTo>
                  <a:pt x="87661" y="40112"/>
                </a:lnTo>
                <a:lnTo>
                  <a:pt x="87051" y="40721"/>
                </a:lnTo>
                <a:lnTo>
                  <a:pt x="84003" y="40112"/>
                </a:lnTo>
                <a:close/>
                <a:moveTo>
                  <a:pt x="44989" y="24872"/>
                </a:moveTo>
                <a:lnTo>
                  <a:pt x="38893" y="24262"/>
                </a:lnTo>
                <a:lnTo>
                  <a:pt x="35235" y="23043"/>
                </a:lnTo>
                <a:lnTo>
                  <a:pt x="34625" y="23043"/>
                </a:lnTo>
                <a:lnTo>
                  <a:pt x="34625" y="24872"/>
                </a:lnTo>
                <a:lnTo>
                  <a:pt x="37064" y="29749"/>
                </a:lnTo>
                <a:lnTo>
                  <a:pt x="38283" y="26701"/>
                </a:lnTo>
                <a:lnTo>
                  <a:pt x="39502" y="26091"/>
                </a:lnTo>
                <a:lnTo>
                  <a:pt x="44379" y="27310"/>
                </a:lnTo>
                <a:lnTo>
                  <a:pt x="46817" y="26701"/>
                </a:lnTo>
                <a:lnTo>
                  <a:pt x="46208" y="26091"/>
                </a:lnTo>
                <a:lnTo>
                  <a:pt x="44989" y="24872"/>
                </a:lnTo>
                <a:close/>
                <a:moveTo>
                  <a:pt x="85832" y="23653"/>
                </a:moveTo>
                <a:lnTo>
                  <a:pt x="85222" y="20605"/>
                </a:lnTo>
                <a:lnTo>
                  <a:pt x="85222" y="16337"/>
                </a:lnTo>
                <a:lnTo>
                  <a:pt x="84003" y="16337"/>
                </a:lnTo>
                <a:lnTo>
                  <a:pt x="82174" y="17557"/>
                </a:lnTo>
                <a:lnTo>
                  <a:pt x="82784" y="21824"/>
                </a:lnTo>
                <a:lnTo>
                  <a:pt x="83393" y="22433"/>
                </a:lnTo>
                <a:lnTo>
                  <a:pt x="84613" y="25481"/>
                </a:lnTo>
                <a:lnTo>
                  <a:pt x="85832" y="23653"/>
                </a:lnTo>
                <a:close/>
                <a:moveTo>
                  <a:pt x="18166" y="17557"/>
                </a:moveTo>
                <a:lnTo>
                  <a:pt x="18166" y="16337"/>
                </a:lnTo>
                <a:lnTo>
                  <a:pt x="16337" y="13289"/>
                </a:lnTo>
                <a:lnTo>
                  <a:pt x="14509" y="13899"/>
                </a:lnTo>
                <a:lnTo>
                  <a:pt x="12070" y="15118"/>
                </a:lnTo>
                <a:lnTo>
                  <a:pt x="11461" y="16947"/>
                </a:lnTo>
                <a:lnTo>
                  <a:pt x="13899" y="18166"/>
                </a:lnTo>
                <a:lnTo>
                  <a:pt x="15118" y="18166"/>
                </a:lnTo>
                <a:lnTo>
                  <a:pt x="18166" y="17557"/>
                </a:lnTo>
                <a:close/>
                <a:moveTo>
                  <a:pt x="9022" y="12070"/>
                </a:moveTo>
                <a:lnTo>
                  <a:pt x="13899" y="8413"/>
                </a:lnTo>
                <a:lnTo>
                  <a:pt x="15118" y="6584"/>
                </a:lnTo>
                <a:lnTo>
                  <a:pt x="13899" y="3536"/>
                </a:lnTo>
                <a:lnTo>
                  <a:pt x="10851" y="2926"/>
                </a:lnTo>
                <a:lnTo>
                  <a:pt x="3536" y="6584"/>
                </a:lnTo>
                <a:lnTo>
                  <a:pt x="2926" y="7803"/>
                </a:lnTo>
                <a:lnTo>
                  <a:pt x="3536" y="9632"/>
                </a:lnTo>
                <a:lnTo>
                  <a:pt x="4145" y="12680"/>
                </a:lnTo>
                <a:lnTo>
                  <a:pt x="5365" y="13289"/>
                </a:lnTo>
                <a:lnTo>
                  <a:pt x="9022" y="1207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8" name="자유형: 도형 187">
            <a:extLst>
              <a:ext uri="{FF2B5EF4-FFF2-40B4-BE49-F238E27FC236}">
                <a16:creationId xmlns:a16="http://schemas.microsoft.com/office/drawing/2014/main" id="{7B43C63A-44A2-4E97-B672-DDAAC9928A97}"/>
              </a:ext>
            </a:extLst>
          </p:cNvPr>
          <p:cNvSpPr/>
          <p:nvPr/>
        </p:nvSpPr>
        <p:spPr>
          <a:xfrm>
            <a:off x="4115576" y="3549471"/>
            <a:ext cx="52359" cy="20944"/>
          </a:xfrm>
          <a:custGeom>
            <a:avLst/>
            <a:gdLst>
              <a:gd name="connsiteX0" fmla="*/ 4145 w 60960"/>
              <a:gd name="connsiteY0" fmla="*/ 19385 h 24384"/>
              <a:gd name="connsiteX1" fmla="*/ 3536 w 60960"/>
              <a:gd name="connsiteY1" fmla="*/ 17556 h 24384"/>
              <a:gd name="connsiteX2" fmla="*/ 2926 w 60960"/>
              <a:gd name="connsiteY2" fmla="*/ 18166 h 24384"/>
              <a:gd name="connsiteX3" fmla="*/ 2926 w 60960"/>
              <a:gd name="connsiteY3" fmla="*/ 21824 h 24384"/>
              <a:gd name="connsiteX4" fmla="*/ 5974 w 60960"/>
              <a:gd name="connsiteY4" fmla="*/ 21824 h 24384"/>
              <a:gd name="connsiteX5" fmla="*/ 7193 w 60960"/>
              <a:gd name="connsiteY5" fmla="*/ 21824 h 24384"/>
              <a:gd name="connsiteX6" fmla="*/ 9022 w 60960"/>
              <a:gd name="connsiteY6" fmla="*/ 20604 h 24384"/>
              <a:gd name="connsiteX7" fmla="*/ 12680 w 60960"/>
              <a:gd name="connsiteY7" fmla="*/ 20604 h 24384"/>
              <a:gd name="connsiteX8" fmla="*/ 12070 w 60960"/>
              <a:gd name="connsiteY8" fmla="*/ 19385 h 24384"/>
              <a:gd name="connsiteX9" fmla="*/ 7193 w 60960"/>
              <a:gd name="connsiteY9" fmla="*/ 18776 h 24384"/>
              <a:gd name="connsiteX10" fmla="*/ 6584 w 60960"/>
              <a:gd name="connsiteY10" fmla="*/ 19385 h 24384"/>
              <a:gd name="connsiteX11" fmla="*/ 5365 w 60960"/>
              <a:gd name="connsiteY11" fmla="*/ 19995 h 24384"/>
              <a:gd name="connsiteX12" fmla="*/ 4145 w 60960"/>
              <a:gd name="connsiteY12" fmla="*/ 19385 h 24384"/>
              <a:gd name="connsiteX13" fmla="*/ 52913 w 60960"/>
              <a:gd name="connsiteY13" fmla="*/ 5364 h 24384"/>
              <a:gd name="connsiteX14" fmla="*/ 52913 w 60960"/>
              <a:gd name="connsiteY14" fmla="*/ 5364 h 24384"/>
              <a:gd name="connsiteX15" fmla="*/ 52304 w 60960"/>
              <a:gd name="connsiteY15" fmla="*/ 4755 h 24384"/>
              <a:gd name="connsiteX16" fmla="*/ 51694 w 60960"/>
              <a:gd name="connsiteY16" fmla="*/ 4755 h 24384"/>
              <a:gd name="connsiteX17" fmla="*/ 49865 w 60960"/>
              <a:gd name="connsiteY17" fmla="*/ 5364 h 24384"/>
              <a:gd name="connsiteX18" fmla="*/ 49256 w 60960"/>
              <a:gd name="connsiteY18" fmla="*/ 5364 h 24384"/>
              <a:gd name="connsiteX19" fmla="*/ 48646 w 60960"/>
              <a:gd name="connsiteY19" fmla="*/ 5364 h 24384"/>
              <a:gd name="connsiteX20" fmla="*/ 48037 w 60960"/>
              <a:gd name="connsiteY20" fmla="*/ 5974 h 24384"/>
              <a:gd name="connsiteX21" fmla="*/ 47427 w 60960"/>
              <a:gd name="connsiteY21" fmla="*/ 6584 h 24384"/>
              <a:gd name="connsiteX22" fmla="*/ 48646 w 60960"/>
              <a:gd name="connsiteY22" fmla="*/ 6584 h 24384"/>
              <a:gd name="connsiteX23" fmla="*/ 51085 w 60960"/>
              <a:gd name="connsiteY23" fmla="*/ 5364 h 24384"/>
              <a:gd name="connsiteX24" fmla="*/ 52304 w 60960"/>
              <a:gd name="connsiteY24" fmla="*/ 5364 h 24384"/>
              <a:gd name="connsiteX25" fmla="*/ 52913 w 60960"/>
              <a:gd name="connsiteY25" fmla="*/ 5364 h 24384"/>
              <a:gd name="connsiteX26" fmla="*/ 57790 w 60960"/>
              <a:gd name="connsiteY26" fmla="*/ 4755 h 24384"/>
              <a:gd name="connsiteX27" fmla="*/ 60838 w 60960"/>
              <a:gd name="connsiteY27" fmla="*/ 3536 h 24384"/>
              <a:gd name="connsiteX28" fmla="*/ 60838 w 60960"/>
              <a:gd name="connsiteY28" fmla="*/ 3536 h 24384"/>
              <a:gd name="connsiteX29" fmla="*/ 60229 w 60960"/>
              <a:gd name="connsiteY29" fmla="*/ 2926 h 24384"/>
              <a:gd name="connsiteX30" fmla="*/ 59619 w 60960"/>
              <a:gd name="connsiteY30" fmla="*/ 2926 h 24384"/>
              <a:gd name="connsiteX31" fmla="*/ 59009 w 60960"/>
              <a:gd name="connsiteY31" fmla="*/ 3536 h 24384"/>
              <a:gd name="connsiteX32" fmla="*/ 58400 w 60960"/>
              <a:gd name="connsiteY32" fmla="*/ 3536 h 24384"/>
              <a:gd name="connsiteX33" fmla="*/ 55352 w 60960"/>
              <a:gd name="connsiteY33" fmla="*/ 5364 h 24384"/>
              <a:gd name="connsiteX34" fmla="*/ 56571 w 60960"/>
              <a:gd name="connsiteY34" fmla="*/ 5364 h 24384"/>
              <a:gd name="connsiteX35" fmla="*/ 57790 w 60960"/>
              <a:gd name="connsiteY35" fmla="*/ 4755 h 2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0960" h="24384">
                <a:moveTo>
                  <a:pt x="4145" y="19385"/>
                </a:moveTo>
                <a:lnTo>
                  <a:pt x="3536" y="17556"/>
                </a:lnTo>
                <a:lnTo>
                  <a:pt x="2926" y="18166"/>
                </a:lnTo>
                <a:lnTo>
                  <a:pt x="2926" y="21824"/>
                </a:lnTo>
                <a:lnTo>
                  <a:pt x="5974" y="21824"/>
                </a:lnTo>
                <a:lnTo>
                  <a:pt x="7193" y="21824"/>
                </a:lnTo>
                <a:lnTo>
                  <a:pt x="9022" y="20604"/>
                </a:lnTo>
                <a:lnTo>
                  <a:pt x="12680" y="20604"/>
                </a:lnTo>
                <a:lnTo>
                  <a:pt x="12070" y="19385"/>
                </a:lnTo>
                <a:lnTo>
                  <a:pt x="7193" y="18776"/>
                </a:lnTo>
                <a:lnTo>
                  <a:pt x="6584" y="19385"/>
                </a:lnTo>
                <a:lnTo>
                  <a:pt x="5365" y="19995"/>
                </a:lnTo>
                <a:lnTo>
                  <a:pt x="4145" y="19385"/>
                </a:lnTo>
                <a:close/>
                <a:moveTo>
                  <a:pt x="52913" y="5364"/>
                </a:moveTo>
                <a:lnTo>
                  <a:pt x="52913" y="5364"/>
                </a:lnTo>
                <a:lnTo>
                  <a:pt x="52304" y="4755"/>
                </a:lnTo>
                <a:lnTo>
                  <a:pt x="51694" y="4755"/>
                </a:lnTo>
                <a:lnTo>
                  <a:pt x="49865" y="5364"/>
                </a:lnTo>
                <a:lnTo>
                  <a:pt x="49256" y="5364"/>
                </a:lnTo>
                <a:lnTo>
                  <a:pt x="48646" y="5364"/>
                </a:lnTo>
                <a:lnTo>
                  <a:pt x="48037" y="5974"/>
                </a:lnTo>
                <a:lnTo>
                  <a:pt x="47427" y="6584"/>
                </a:lnTo>
                <a:lnTo>
                  <a:pt x="48646" y="6584"/>
                </a:lnTo>
                <a:lnTo>
                  <a:pt x="51085" y="5364"/>
                </a:lnTo>
                <a:lnTo>
                  <a:pt x="52304" y="5364"/>
                </a:lnTo>
                <a:lnTo>
                  <a:pt x="52913" y="5364"/>
                </a:lnTo>
                <a:close/>
                <a:moveTo>
                  <a:pt x="57790" y="4755"/>
                </a:moveTo>
                <a:lnTo>
                  <a:pt x="60838" y="3536"/>
                </a:lnTo>
                <a:lnTo>
                  <a:pt x="60838" y="3536"/>
                </a:lnTo>
                <a:lnTo>
                  <a:pt x="60229" y="2926"/>
                </a:lnTo>
                <a:lnTo>
                  <a:pt x="59619" y="2926"/>
                </a:lnTo>
                <a:lnTo>
                  <a:pt x="59009" y="3536"/>
                </a:lnTo>
                <a:lnTo>
                  <a:pt x="58400" y="3536"/>
                </a:lnTo>
                <a:lnTo>
                  <a:pt x="55352" y="5364"/>
                </a:lnTo>
                <a:lnTo>
                  <a:pt x="56571" y="5364"/>
                </a:lnTo>
                <a:lnTo>
                  <a:pt x="57790" y="475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9" name="자유형: 도형 188">
            <a:extLst>
              <a:ext uri="{FF2B5EF4-FFF2-40B4-BE49-F238E27FC236}">
                <a16:creationId xmlns:a16="http://schemas.microsoft.com/office/drawing/2014/main" id="{5B52FC6F-50C7-46BD-9BD9-08EA1E94CC05}"/>
              </a:ext>
            </a:extLst>
          </p:cNvPr>
          <p:cNvSpPr/>
          <p:nvPr/>
        </p:nvSpPr>
        <p:spPr>
          <a:xfrm>
            <a:off x="4681585" y="3687177"/>
            <a:ext cx="10472" cy="15708"/>
          </a:xfrm>
          <a:custGeom>
            <a:avLst/>
            <a:gdLst>
              <a:gd name="connsiteX0" fmla="*/ 8412 w 12192"/>
              <a:gd name="connsiteY0" fmla="*/ 17556 h 18288"/>
              <a:gd name="connsiteX1" fmla="*/ 10241 w 12192"/>
              <a:gd name="connsiteY1" fmla="*/ 13289 h 18288"/>
              <a:gd name="connsiteX2" fmla="*/ 9632 w 12192"/>
              <a:gd name="connsiteY2" fmla="*/ 7193 h 18288"/>
              <a:gd name="connsiteX3" fmla="*/ 8412 w 12192"/>
              <a:gd name="connsiteY3" fmla="*/ 4755 h 18288"/>
              <a:gd name="connsiteX4" fmla="*/ 3536 w 12192"/>
              <a:gd name="connsiteY4" fmla="*/ 2926 h 18288"/>
              <a:gd name="connsiteX5" fmla="*/ 3536 w 12192"/>
              <a:gd name="connsiteY5" fmla="*/ 4145 h 18288"/>
              <a:gd name="connsiteX6" fmla="*/ 2926 w 12192"/>
              <a:gd name="connsiteY6" fmla="*/ 7193 h 18288"/>
              <a:gd name="connsiteX7" fmla="*/ 4755 w 12192"/>
              <a:gd name="connsiteY7" fmla="*/ 12070 h 18288"/>
              <a:gd name="connsiteX8" fmla="*/ 5364 w 12192"/>
              <a:gd name="connsiteY8" fmla="*/ 18776 h 18288"/>
              <a:gd name="connsiteX9" fmla="*/ 8412 w 12192"/>
              <a:gd name="connsiteY9" fmla="*/ 17556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" h="18288">
                <a:moveTo>
                  <a:pt x="8412" y="17556"/>
                </a:moveTo>
                <a:lnTo>
                  <a:pt x="10241" y="13289"/>
                </a:lnTo>
                <a:lnTo>
                  <a:pt x="9632" y="7193"/>
                </a:lnTo>
                <a:lnTo>
                  <a:pt x="8412" y="4755"/>
                </a:lnTo>
                <a:lnTo>
                  <a:pt x="3536" y="2926"/>
                </a:lnTo>
                <a:lnTo>
                  <a:pt x="3536" y="4145"/>
                </a:lnTo>
                <a:lnTo>
                  <a:pt x="2926" y="7193"/>
                </a:lnTo>
                <a:lnTo>
                  <a:pt x="4755" y="12070"/>
                </a:lnTo>
                <a:lnTo>
                  <a:pt x="5364" y="18776"/>
                </a:lnTo>
                <a:lnTo>
                  <a:pt x="8412" y="1755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0" name="자유형: 도형 189">
            <a:extLst>
              <a:ext uri="{FF2B5EF4-FFF2-40B4-BE49-F238E27FC236}">
                <a16:creationId xmlns:a16="http://schemas.microsoft.com/office/drawing/2014/main" id="{340D9253-1C80-4C26-B93C-29EB4B8E90BB}"/>
              </a:ext>
            </a:extLst>
          </p:cNvPr>
          <p:cNvSpPr/>
          <p:nvPr/>
        </p:nvSpPr>
        <p:spPr>
          <a:xfrm>
            <a:off x="4930293" y="5908279"/>
            <a:ext cx="83775" cy="36652"/>
          </a:xfrm>
          <a:custGeom>
            <a:avLst/>
            <a:gdLst>
              <a:gd name="connsiteX0" fmla="*/ 51084 w 97536"/>
              <a:gd name="connsiteY0" fmla="*/ 38283 h 42672"/>
              <a:gd name="connsiteX1" fmla="*/ 50475 w 97536"/>
              <a:gd name="connsiteY1" fmla="*/ 36454 h 42672"/>
              <a:gd name="connsiteX2" fmla="*/ 48036 w 97536"/>
              <a:gd name="connsiteY2" fmla="*/ 35235 h 42672"/>
              <a:gd name="connsiteX3" fmla="*/ 46817 w 97536"/>
              <a:gd name="connsiteY3" fmla="*/ 34625 h 42672"/>
              <a:gd name="connsiteX4" fmla="*/ 47427 w 97536"/>
              <a:gd name="connsiteY4" fmla="*/ 35844 h 42672"/>
              <a:gd name="connsiteX5" fmla="*/ 48036 w 97536"/>
              <a:gd name="connsiteY5" fmla="*/ 37673 h 42672"/>
              <a:gd name="connsiteX6" fmla="*/ 48646 w 97536"/>
              <a:gd name="connsiteY6" fmla="*/ 38892 h 42672"/>
              <a:gd name="connsiteX7" fmla="*/ 49865 w 97536"/>
              <a:gd name="connsiteY7" fmla="*/ 39502 h 42672"/>
              <a:gd name="connsiteX8" fmla="*/ 51084 w 97536"/>
              <a:gd name="connsiteY8" fmla="*/ 38283 h 42672"/>
              <a:gd name="connsiteX9" fmla="*/ 84612 w 97536"/>
              <a:gd name="connsiteY9" fmla="*/ 30358 h 42672"/>
              <a:gd name="connsiteX10" fmla="*/ 84003 w 97536"/>
              <a:gd name="connsiteY10" fmla="*/ 29748 h 42672"/>
              <a:gd name="connsiteX11" fmla="*/ 82784 w 97536"/>
              <a:gd name="connsiteY11" fmla="*/ 29748 h 42672"/>
              <a:gd name="connsiteX12" fmla="*/ 82174 w 97536"/>
              <a:gd name="connsiteY12" fmla="*/ 30968 h 42672"/>
              <a:gd name="connsiteX13" fmla="*/ 83393 w 97536"/>
              <a:gd name="connsiteY13" fmla="*/ 32796 h 42672"/>
              <a:gd name="connsiteX14" fmla="*/ 85832 w 97536"/>
              <a:gd name="connsiteY14" fmla="*/ 33406 h 42672"/>
              <a:gd name="connsiteX15" fmla="*/ 84612 w 97536"/>
              <a:gd name="connsiteY15" fmla="*/ 30358 h 42672"/>
              <a:gd name="connsiteX16" fmla="*/ 5974 w 97536"/>
              <a:gd name="connsiteY16" fmla="*/ 21824 h 42672"/>
              <a:gd name="connsiteX17" fmla="*/ 5364 w 97536"/>
              <a:gd name="connsiteY17" fmla="*/ 23043 h 42672"/>
              <a:gd name="connsiteX18" fmla="*/ 2926 w 97536"/>
              <a:gd name="connsiteY18" fmla="*/ 23652 h 42672"/>
              <a:gd name="connsiteX19" fmla="*/ 4145 w 97536"/>
              <a:gd name="connsiteY19" fmla="*/ 25481 h 42672"/>
              <a:gd name="connsiteX20" fmla="*/ 7803 w 97536"/>
              <a:gd name="connsiteY20" fmla="*/ 27920 h 42672"/>
              <a:gd name="connsiteX21" fmla="*/ 10241 w 97536"/>
              <a:gd name="connsiteY21" fmla="*/ 27920 h 42672"/>
              <a:gd name="connsiteX22" fmla="*/ 10851 w 97536"/>
              <a:gd name="connsiteY22" fmla="*/ 26091 h 42672"/>
              <a:gd name="connsiteX23" fmla="*/ 10241 w 97536"/>
              <a:gd name="connsiteY23" fmla="*/ 22433 h 42672"/>
              <a:gd name="connsiteX24" fmla="*/ 8412 w 97536"/>
              <a:gd name="connsiteY24" fmla="*/ 22433 h 42672"/>
              <a:gd name="connsiteX25" fmla="*/ 5974 w 97536"/>
              <a:gd name="connsiteY25" fmla="*/ 21824 h 42672"/>
              <a:gd name="connsiteX26" fmla="*/ 23043 w 97536"/>
              <a:gd name="connsiteY26" fmla="*/ 9632 h 42672"/>
              <a:gd name="connsiteX27" fmla="*/ 17556 w 97536"/>
              <a:gd name="connsiteY27" fmla="*/ 7803 h 42672"/>
              <a:gd name="connsiteX28" fmla="*/ 15118 w 97536"/>
              <a:gd name="connsiteY28" fmla="*/ 5974 h 42672"/>
              <a:gd name="connsiteX29" fmla="*/ 13289 w 97536"/>
              <a:gd name="connsiteY29" fmla="*/ 5974 h 42672"/>
              <a:gd name="connsiteX30" fmla="*/ 15728 w 97536"/>
              <a:gd name="connsiteY30" fmla="*/ 8412 h 42672"/>
              <a:gd name="connsiteX31" fmla="*/ 16337 w 97536"/>
              <a:gd name="connsiteY31" fmla="*/ 9632 h 42672"/>
              <a:gd name="connsiteX32" fmla="*/ 16947 w 97536"/>
              <a:gd name="connsiteY32" fmla="*/ 10851 h 42672"/>
              <a:gd name="connsiteX33" fmla="*/ 20604 w 97536"/>
              <a:gd name="connsiteY33" fmla="*/ 12680 h 42672"/>
              <a:gd name="connsiteX34" fmla="*/ 24262 w 97536"/>
              <a:gd name="connsiteY34" fmla="*/ 14508 h 42672"/>
              <a:gd name="connsiteX35" fmla="*/ 26700 w 97536"/>
              <a:gd name="connsiteY35" fmla="*/ 16337 h 42672"/>
              <a:gd name="connsiteX36" fmla="*/ 26091 w 97536"/>
              <a:gd name="connsiteY36" fmla="*/ 16947 h 42672"/>
              <a:gd name="connsiteX37" fmla="*/ 21214 w 97536"/>
              <a:gd name="connsiteY37" fmla="*/ 18776 h 42672"/>
              <a:gd name="connsiteX38" fmla="*/ 19385 w 97536"/>
              <a:gd name="connsiteY38" fmla="*/ 18776 h 42672"/>
              <a:gd name="connsiteX39" fmla="*/ 18166 w 97536"/>
              <a:gd name="connsiteY39" fmla="*/ 19385 h 42672"/>
              <a:gd name="connsiteX40" fmla="*/ 20604 w 97536"/>
              <a:gd name="connsiteY40" fmla="*/ 20604 h 42672"/>
              <a:gd name="connsiteX41" fmla="*/ 24262 w 97536"/>
              <a:gd name="connsiteY41" fmla="*/ 19995 h 42672"/>
              <a:gd name="connsiteX42" fmla="*/ 25481 w 97536"/>
              <a:gd name="connsiteY42" fmla="*/ 19385 h 42672"/>
              <a:gd name="connsiteX43" fmla="*/ 26700 w 97536"/>
              <a:gd name="connsiteY43" fmla="*/ 19385 h 42672"/>
              <a:gd name="connsiteX44" fmla="*/ 28529 w 97536"/>
              <a:gd name="connsiteY44" fmla="*/ 19995 h 42672"/>
              <a:gd name="connsiteX45" fmla="*/ 28529 w 97536"/>
              <a:gd name="connsiteY45" fmla="*/ 21214 h 42672"/>
              <a:gd name="connsiteX46" fmla="*/ 27920 w 97536"/>
              <a:gd name="connsiteY46" fmla="*/ 22433 h 42672"/>
              <a:gd name="connsiteX47" fmla="*/ 26700 w 97536"/>
              <a:gd name="connsiteY47" fmla="*/ 23652 h 42672"/>
              <a:gd name="connsiteX48" fmla="*/ 24262 w 97536"/>
              <a:gd name="connsiteY48" fmla="*/ 25481 h 42672"/>
              <a:gd name="connsiteX49" fmla="*/ 20604 w 97536"/>
              <a:gd name="connsiteY49" fmla="*/ 27920 h 42672"/>
              <a:gd name="connsiteX50" fmla="*/ 15728 w 97536"/>
              <a:gd name="connsiteY50" fmla="*/ 27920 h 42672"/>
              <a:gd name="connsiteX51" fmla="*/ 11460 w 97536"/>
              <a:gd name="connsiteY51" fmla="*/ 32187 h 42672"/>
              <a:gd name="connsiteX52" fmla="*/ 16947 w 97536"/>
              <a:gd name="connsiteY52" fmla="*/ 35235 h 42672"/>
              <a:gd name="connsiteX53" fmla="*/ 21214 w 97536"/>
              <a:gd name="connsiteY53" fmla="*/ 37064 h 42672"/>
              <a:gd name="connsiteX54" fmla="*/ 26700 w 97536"/>
              <a:gd name="connsiteY54" fmla="*/ 37064 h 42672"/>
              <a:gd name="connsiteX55" fmla="*/ 26700 w 97536"/>
              <a:gd name="connsiteY55" fmla="*/ 36454 h 42672"/>
              <a:gd name="connsiteX56" fmla="*/ 27920 w 97536"/>
              <a:gd name="connsiteY56" fmla="*/ 35844 h 42672"/>
              <a:gd name="connsiteX57" fmla="*/ 29748 w 97536"/>
              <a:gd name="connsiteY57" fmla="*/ 35844 h 42672"/>
              <a:gd name="connsiteX58" fmla="*/ 30358 w 97536"/>
              <a:gd name="connsiteY58" fmla="*/ 35235 h 42672"/>
              <a:gd name="connsiteX59" fmla="*/ 31577 w 97536"/>
              <a:gd name="connsiteY59" fmla="*/ 32796 h 42672"/>
              <a:gd name="connsiteX60" fmla="*/ 31577 w 97536"/>
              <a:gd name="connsiteY60" fmla="*/ 29139 h 42672"/>
              <a:gd name="connsiteX61" fmla="*/ 32796 w 97536"/>
              <a:gd name="connsiteY61" fmla="*/ 29139 h 42672"/>
              <a:gd name="connsiteX62" fmla="*/ 34625 w 97536"/>
              <a:gd name="connsiteY62" fmla="*/ 29748 h 42672"/>
              <a:gd name="connsiteX63" fmla="*/ 38892 w 97536"/>
              <a:gd name="connsiteY63" fmla="*/ 29139 h 42672"/>
              <a:gd name="connsiteX64" fmla="*/ 40721 w 97536"/>
              <a:gd name="connsiteY64" fmla="*/ 28529 h 42672"/>
              <a:gd name="connsiteX65" fmla="*/ 44379 w 97536"/>
              <a:gd name="connsiteY65" fmla="*/ 23043 h 42672"/>
              <a:gd name="connsiteX66" fmla="*/ 46817 w 97536"/>
              <a:gd name="connsiteY66" fmla="*/ 18166 h 42672"/>
              <a:gd name="connsiteX67" fmla="*/ 48036 w 97536"/>
              <a:gd name="connsiteY67" fmla="*/ 15728 h 42672"/>
              <a:gd name="connsiteX68" fmla="*/ 49865 w 97536"/>
              <a:gd name="connsiteY68" fmla="*/ 14508 h 42672"/>
              <a:gd name="connsiteX69" fmla="*/ 50475 w 97536"/>
              <a:gd name="connsiteY69" fmla="*/ 13289 h 42672"/>
              <a:gd name="connsiteX70" fmla="*/ 51084 w 97536"/>
              <a:gd name="connsiteY70" fmla="*/ 11460 h 42672"/>
              <a:gd name="connsiteX71" fmla="*/ 52913 w 97536"/>
              <a:gd name="connsiteY71" fmla="*/ 10241 h 42672"/>
              <a:gd name="connsiteX72" fmla="*/ 52913 w 97536"/>
              <a:gd name="connsiteY72" fmla="*/ 8412 h 42672"/>
              <a:gd name="connsiteX73" fmla="*/ 50475 w 97536"/>
              <a:gd name="connsiteY73" fmla="*/ 7193 h 42672"/>
              <a:gd name="connsiteX74" fmla="*/ 48646 w 97536"/>
              <a:gd name="connsiteY74" fmla="*/ 5974 h 42672"/>
              <a:gd name="connsiteX75" fmla="*/ 46817 w 97536"/>
              <a:gd name="connsiteY75" fmla="*/ 7803 h 42672"/>
              <a:gd name="connsiteX76" fmla="*/ 45598 w 97536"/>
              <a:gd name="connsiteY76" fmla="*/ 7193 h 42672"/>
              <a:gd name="connsiteX77" fmla="*/ 40112 w 97536"/>
              <a:gd name="connsiteY77" fmla="*/ 9022 h 42672"/>
              <a:gd name="connsiteX78" fmla="*/ 37673 w 97536"/>
              <a:gd name="connsiteY78" fmla="*/ 9022 h 42672"/>
              <a:gd name="connsiteX79" fmla="*/ 35844 w 97536"/>
              <a:gd name="connsiteY79" fmla="*/ 7803 h 42672"/>
              <a:gd name="connsiteX80" fmla="*/ 33406 w 97536"/>
              <a:gd name="connsiteY80" fmla="*/ 7193 h 42672"/>
              <a:gd name="connsiteX81" fmla="*/ 30968 w 97536"/>
              <a:gd name="connsiteY81" fmla="*/ 7803 h 42672"/>
              <a:gd name="connsiteX82" fmla="*/ 27920 w 97536"/>
              <a:gd name="connsiteY82" fmla="*/ 10851 h 42672"/>
              <a:gd name="connsiteX83" fmla="*/ 23043 w 97536"/>
              <a:gd name="connsiteY83" fmla="*/ 9632 h 42672"/>
              <a:gd name="connsiteX84" fmla="*/ 27310 w 97536"/>
              <a:gd name="connsiteY84" fmla="*/ 7193 h 42672"/>
              <a:gd name="connsiteX85" fmla="*/ 27920 w 97536"/>
              <a:gd name="connsiteY85" fmla="*/ 5364 h 42672"/>
              <a:gd name="connsiteX86" fmla="*/ 27310 w 97536"/>
              <a:gd name="connsiteY86" fmla="*/ 4145 h 42672"/>
              <a:gd name="connsiteX87" fmla="*/ 24262 w 97536"/>
              <a:gd name="connsiteY87" fmla="*/ 2926 h 42672"/>
              <a:gd name="connsiteX88" fmla="*/ 21214 w 97536"/>
              <a:gd name="connsiteY88" fmla="*/ 2926 h 42672"/>
              <a:gd name="connsiteX89" fmla="*/ 22433 w 97536"/>
              <a:gd name="connsiteY89" fmla="*/ 5974 h 42672"/>
              <a:gd name="connsiteX90" fmla="*/ 23652 w 97536"/>
              <a:gd name="connsiteY90" fmla="*/ 7193 h 42672"/>
              <a:gd name="connsiteX91" fmla="*/ 27310 w 97536"/>
              <a:gd name="connsiteY91" fmla="*/ 7193 h 42672"/>
              <a:gd name="connsiteX92" fmla="*/ 63276 w 97536"/>
              <a:gd name="connsiteY92" fmla="*/ 2926 h 42672"/>
              <a:gd name="connsiteX93" fmla="*/ 60838 w 97536"/>
              <a:gd name="connsiteY93" fmla="*/ 2926 h 42672"/>
              <a:gd name="connsiteX94" fmla="*/ 63276 w 97536"/>
              <a:gd name="connsiteY94" fmla="*/ 5974 h 42672"/>
              <a:gd name="connsiteX95" fmla="*/ 58400 w 97536"/>
              <a:gd name="connsiteY95" fmla="*/ 10851 h 42672"/>
              <a:gd name="connsiteX96" fmla="*/ 59619 w 97536"/>
              <a:gd name="connsiteY96" fmla="*/ 14508 h 42672"/>
              <a:gd name="connsiteX97" fmla="*/ 61448 w 97536"/>
              <a:gd name="connsiteY97" fmla="*/ 16947 h 42672"/>
              <a:gd name="connsiteX98" fmla="*/ 62057 w 97536"/>
              <a:gd name="connsiteY98" fmla="*/ 18166 h 42672"/>
              <a:gd name="connsiteX99" fmla="*/ 61448 w 97536"/>
              <a:gd name="connsiteY99" fmla="*/ 18776 h 42672"/>
              <a:gd name="connsiteX100" fmla="*/ 59009 w 97536"/>
              <a:gd name="connsiteY100" fmla="*/ 19385 h 42672"/>
              <a:gd name="connsiteX101" fmla="*/ 57180 w 97536"/>
              <a:gd name="connsiteY101" fmla="*/ 19995 h 42672"/>
              <a:gd name="connsiteX102" fmla="*/ 55961 w 97536"/>
              <a:gd name="connsiteY102" fmla="*/ 21824 h 42672"/>
              <a:gd name="connsiteX103" fmla="*/ 50475 w 97536"/>
              <a:gd name="connsiteY103" fmla="*/ 27310 h 42672"/>
              <a:gd name="connsiteX104" fmla="*/ 51694 w 97536"/>
              <a:gd name="connsiteY104" fmla="*/ 28529 h 42672"/>
              <a:gd name="connsiteX105" fmla="*/ 49865 w 97536"/>
              <a:gd name="connsiteY105" fmla="*/ 32796 h 42672"/>
              <a:gd name="connsiteX106" fmla="*/ 51084 w 97536"/>
              <a:gd name="connsiteY106" fmla="*/ 34625 h 42672"/>
              <a:gd name="connsiteX107" fmla="*/ 55961 w 97536"/>
              <a:gd name="connsiteY107" fmla="*/ 38892 h 42672"/>
              <a:gd name="connsiteX108" fmla="*/ 60838 w 97536"/>
              <a:gd name="connsiteY108" fmla="*/ 41331 h 42672"/>
              <a:gd name="connsiteX109" fmla="*/ 60838 w 97536"/>
              <a:gd name="connsiteY109" fmla="*/ 37064 h 42672"/>
              <a:gd name="connsiteX110" fmla="*/ 63276 w 97536"/>
              <a:gd name="connsiteY110" fmla="*/ 36454 h 42672"/>
              <a:gd name="connsiteX111" fmla="*/ 65715 w 97536"/>
              <a:gd name="connsiteY111" fmla="*/ 37673 h 42672"/>
              <a:gd name="connsiteX112" fmla="*/ 68153 w 97536"/>
              <a:gd name="connsiteY112" fmla="*/ 36454 h 42672"/>
              <a:gd name="connsiteX113" fmla="*/ 62667 w 97536"/>
              <a:gd name="connsiteY113" fmla="*/ 30358 h 42672"/>
              <a:gd name="connsiteX114" fmla="*/ 64496 w 97536"/>
              <a:gd name="connsiteY114" fmla="*/ 30358 h 42672"/>
              <a:gd name="connsiteX115" fmla="*/ 79736 w 97536"/>
              <a:gd name="connsiteY115" fmla="*/ 33406 h 42672"/>
              <a:gd name="connsiteX116" fmla="*/ 79126 w 97536"/>
              <a:gd name="connsiteY116" fmla="*/ 30968 h 42672"/>
              <a:gd name="connsiteX117" fmla="*/ 78516 w 97536"/>
              <a:gd name="connsiteY117" fmla="*/ 29748 h 42672"/>
              <a:gd name="connsiteX118" fmla="*/ 76688 w 97536"/>
              <a:gd name="connsiteY118" fmla="*/ 27310 h 42672"/>
              <a:gd name="connsiteX119" fmla="*/ 85832 w 97536"/>
              <a:gd name="connsiteY119" fmla="*/ 24872 h 42672"/>
              <a:gd name="connsiteX120" fmla="*/ 88880 w 97536"/>
              <a:gd name="connsiteY120" fmla="*/ 23043 h 42672"/>
              <a:gd name="connsiteX121" fmla="*/ 90099 w 97536"/>
              <a:gd name="connsiteY121" fmla="*/ 21214 h 42672"/>
              <a:gd name="connsiteX122" fmla="*/ 93756 w 97536"/>
              <a:gd name="connsiteY122" fmla="*/ 20604 h 42672"/>
              <a:gd name="connsiteX123" fmla="*/ 98633 w 97536"/>
              <a:gd name="connsiteY123" fmla="*/ 18776 h 42672"/>
              <a:gd name="connsiteX124" fmla="*/ 98024 w 97536"/>
              <a:gd name="connsiteY124" fmla="*/ 18166 h 42672"/>
              <a:gd name="connsiteX125" fmla="*/ 98633 w 97536"/>
              <a:gd name="connsiteY125" fmla="*/ 16337 h 42672"/>
              <a:gd name="connsiteX126" fmla="*/ 96195 w 97536"/>
              <a:gd name="connsiteY126" fmla="*/ 15118 h 42672"/>
              <a:gd name="connsiteX127" fmla="*/ 93147 w 97536"/>
              <a:gd name="connsiteY127" fmla="*/ 14508 h 42672"/>
              <a:gd name="connsiteX128" fmla="*/ 93756 w 97536"/>
              <a:gd name="connsiteY128" fmla="*/ 12680 h 42672"/>
              <a:gd name="connsiteX129" fmla="*/ 96804 w 97536"/>
              <a:gd name="connsiteY129" fmla="*/ 12070 h 42672"/>
              <a:gd name="connsiteX130" fmla="*/ 91928 w 97536"/>
              <a:gd name="connsiteY130" fmla="*/ 7803 h 42672"/>
              <a:gd name="connsiteX131" fmla="*/ 90099 w 97536"/>
              <a:gd name="connsiteY131" fmla="*/ 7193 h 42672"/>
              <a:gd name="connsiteX132" fmla="*/ 84003 w 97536"/>
              <a:gd name="connsiteY132" fmla="*/ 7803 h 42672"/>
              <a:gd name="connsiteX133" fmla="*/ 82174 w 97536"/>
              <a:gd name="connsiteY133" fmla="*/ 8412 h 42672"/>
              <a:gd name="connsiteX134" fmla="*/ 82174 w 97536"/>
              <a:gd name="connsiteY134" fmla="*/ 9632 h 42672"/>
              <a:gd name="connsiteX135" fmla="*/ 82784 w 97536"/>
              <a:gd name="connsiteY135" fmla="*/ 11460 h 42672"/>
              <a:gd name="connsiteX136" fmla="*/ 84612 w 97536"/>
              <a:gd name="connsiteY136" fmla="*/ 13289 h 42672"/>
              <a:gd name="connsiteX137" fmla="*/ 85222 w 97536"/>
              <a:gd name="connsiteY137" fmla="*/ 14508 h 42672"/>
              <a:gd name="connsiteX138" fmla="*/ 84003 w 97536"/>
              <a:gd name="connsiteY138" fmla="*/ 13899 h 42672"/>
              <a:gd name="connsiteX139" fmla="*/ 77297 w 97536"/>
              <a:gd name="connsiteY139" fmla="*/ 11460 h 42672"/>
              <a:gd name="connsiteX140" fmla="*/ 76078 w 97536"/>
              <a:gd name="connsiteY140" fmla="*/ 10851 h 42672"/>
              <a:gd name="connsiteX141" fmla="*/ 74859 w 97536"/>
              <a:gd name="connsiteY141" fmla="*/ 8412 h 42672"/>
              <a:gd name="connsiteX142" fmla="*/ 76078 w 97536"/>
              <a:gd name="connsiteY142" fmla="*/ 7803 h 42672"/>
              <a:gd name="connsiteX143" fmla="*/ 77907 w 97536"/>
              <a:gd name="connsiteY143" fmla="*/ 8412 h 42672"/>
              <a:gd name="connsiteX144" fmla="*/ 78516 w 97536"/>
              <a:gd name="connsiteY144" fmla="*/ 6584 h 42672"/>
              <a:gd name="connsiteX145" fmla="*/ 76078 w 97536"/>
              <a:gd name="connsiteY145" fmla="*/ 4755 h 42672"/>
              <a:gd name="connsiteX146" fmla="*/ 73640 w 97536"/>
              <a:gd name="connsiteY146" fmla="*/ 4145 h 42672"/>
              <a:gd name="connsiteX147" fmla="*/ 68153 w 97536"/>
              <a:gd name="connsiteY147" fmla="*/ 4755 h 42672"/>
              <a:gd name="connsiteX148" fmla="*/ 63276 w 97536"/>
              <a:gd name="connsiteY148" fmla="*/ 2926 h 4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97536" h="42672">
                <a:moveTo>
                  <a:pt x="51084" y="38283"/>
                </a:moveTo>
                <a:lnTo>
                  <a:pt x="50475" y="36454"/>
                </a:lnTo>
                <a:lnTo>
                  <a:pt x="48036" y="35235"/>
                </a:lnTo>
                <a:lnTo>
                  <a:pt x="46817" y="34625"/>
                </a:lnTo>
                <a:lnTo>
                  <a:pt x="47427" y="35844"/>
                </a:lnTo>
                <a:lnTo>
                  <a:pt x="48036" y="37673"/>
                </a:lnTo>
                <a:lnTo>
                  <a:pt x="48646" y="38892"/>
                </a:lnTo>
                <a:lnTo>
                  <a:pt x="49865" y="39502"/>
                </a:lnTo>
                <a:lnTo>
                  <a:pt x="51084" y="38283"/>
                </a:lnTo>
                <a:close/>
                <a:moveTo>
                  <a:pt x="84612" y="30358"/>
                </a:moveTo>
                <a:lnTo>
                  <a:pt x="84003" y="29748"/>
                </a:lnTo>
                <a:lnTo>
                  <a:pt x="82784" y="29748"/>
                </a:lnTo>
                <a:lnTo>
                  <a:pt x="82174" y="30968"/>
                </a:lnTo>
                <a:lnTo>
                  <a:pt x="83393" y="32796"/>
                </a:lnTo>
                <a:lnTo>
                  <a:pt x="85832" y="33406"/>
                </a:lnTo>
                <a:lnTo>
                  <a:pt x="84612" y="30358"/>
                </a:lnTo>
                <a:close/>
                <a:moveTo>
                  <a:pt x="5974" y="21824"/>
                </a:moveTo>
                <a:lnTo>
                  <a:pt x="5364" y="23043"/>
                </a:lnTo>
                <a:lnTo>
                  <a:pt x="2926" y="23652"/>
                </a:lnTo>
                <a:lnTo>
                  <a:pt x="4145" y="25481"/>
                </a:lnTo>
                <a:lnTo>
                  <a:pt x="7803" y="27920"/>
                </a:lnTo>
                <a:lnTo>
                  <a:pt x="10241" y="27920"/>
                </a:lnTo>
                <a:lnTo>
                  <a:pt x="10851" y="26091"/>
                </a:lnTo>
                <a:lnTo>
                  <a:pt x="10241" y="22433"/>
                </a:lnTo>
                <a:lnTo>
                  <a:pt x="8412" y="22433"/>
                </a:lnTo>
                <a:lnTo>
                  <a:pt x="5974" y="21824"/>
                </a:lnTo>
                <a:close/>
                <a:moveTo>
                  <a:pt x="23043" y="9632"/>
                </a:moveTo>
                <a:lnTo>
                  <a:pt x="17556" y="7803"/>
                </a:lnTo>
                <a:lnTo>
                  <a:pt x="15118" y="5974"/>
                </a:lnTo>
                <a:lnTo>
                  <a:pt x="13289" y="5974"/>
                </a:lnTo>
                <a:lnTo>
                  <a:pt x="15728" y="8412"/>
                </a:lnTo>
                <a:lnTo>
                  <a:pt x="16337" y="9632"/>
                </a:lnTo>
                <a:lnTo>
                  <a:pt x="16947" y="10851"/>
                </a:lnTo>
                <a:lnTo>
                  <a:pt x="20604" y="12680"/>
                </a:lnTo>
                <a:lnTo>
                  <a:pt x="24262" y="14508"/>
                </a:lnTo>
                <a:lnTo>
                  <a:pt x="26700" y="16337"/>
                </a:lnTo>
                <a:lnTo>
                  <a:pt x="26091" y="16947"/>
                </a:lnTo>
                <a:lnTo>
                  <a:pt x="21214" y="18776"/>
                </a:lnTo>
                <a:lnTo>
                  <a:pt x="19385" y="18776"/>
                </a:lnTo>
                <a:lnTo>
                  <a:pt x="18166" y="19385"/>
                </a:lnTo>
                <a:lnTo>
                  <a:pt x="20604" y="20604"/>
                </a:lnTo>
                <a:lnTo>
                  <a:pt x="24262" y="19995"/>
                </a:lnTo>
                <a:lnTo>
                  <a:pt x="25481" y="19385"/>
                </a:lnTo>
                <a:lnTo>
                  <a:pt x="26700" y="19385"/>
                </a:lnTo>
                <a:lnTo>
                  <a:pt x="28529" y="19995"/>
                </a:lnTo>
                <a:lnTo>
                  <a:pt x="28529" y="21214"/>
                </a:lnTo>
                <a:lnTo>
                  <a:pt x="27920" y="22433"/>
                </a:lnTo>
                <a:lnTo>
                  <a:pt x="26700" y="23652"/>
                </a:lnTo>
                <a:lnTo>
                  <a:pt x="24262" y="25481"/>
                </a:lnTo>
                <a:lnTo>
                  <a:pt x="20604" y="27920"/>
                </a:lnTo>
                <a:lnTo>
                  <a:pt x="15728" y="27920"/>
                </a:lnTo>
                <a:lnTo>
                  <a:pt x="11460" y="32187"/>
                </a:lnTo>
                <a:lnTo>
                  <a:pt x="16947" y="35235"/>
                </a:lnTo>
                <a:lnTo>
                  <a:pt x="21214" y="37064"/>
                </a:lnTo>
                <a:lnTo>
                  <a:pt x="26700" y="37064"/>
                </a:lnTo>
                <a:lnTo>
                  <a:pt x="26700" y="36454"/>
                </a:lnTo>
                <a:lnTo>
                  <a:pt x="27920" y="35844"/>
                </a:lnTo>
                <a:lnTo>
                  <a:pt x="29748" y="35844"/>
                </a:lnTo>
                <a:lnTo>
                  <a:pt x="30358" y="35235"/>
                </a:lnTo>
                <a:lnTo>
                  <a:pt x="31577" y="32796"/>
                </a:lnTo>
                <a:lnTo>
                  <a:pt x="31577" y="29139"/>
                </a:lnTo>
                <a:lnTo>
                  <a:pt x="32796" y="29139"/>
                </a:lnTo>
                <a:lnTo>
                  <a:pt x="34625" y="29748"/>
                </a:lnTo>
                <a:lnTo>
                  <a:pt x="38892" y="29139"/>
                </a:lnTo>
                <a:lnTo>
                  <a:pt x="40721" y="28529"/>
                </a:lnTo>
                <a:lnTo>
                  <a:pt x="44379" y="23043"/>
                </a:lnTo>
                <a:lnTo>
                  <a:pt x="46817" y="18166"/>
                </a:lnTo>
                <a:lnTo>
                  <a:pt x="48036" y="15728"/>
                </a:lnTo>
                <a:lnTo>
                  <a:pt x="49865" y="14508"/>
                </a:lnTo>
                <a:lnTo>
                  <a:pt x="50475" y="13289"/>
                </a:lnTo>
                <a:lnTo>
                  <a:pt x="51084" y="11460"/>
                </a:lnTo>
                <a:lnTo>
                  <a:pt x="52913" y="10241"/>
                </a:lnTo>
                <a:lnTo>
                  <a:pt x="52913" y="8412"/>
                </a:lnTo>
                <a:lnTo>
                  <a:pt x="50475" y="7193"/>
                </a:lnTo>
                <a:lnTo>
                  <a:pt x="48646" y="5974"/>
                </a:lnTo>
                <a:lnTo>
                  <a:pt x="46817" y="7803"/>
                </a:lnTo>
                <a:lnTo>
                  <a:pt x="45598" y="7193"/>
                </a:lnTo>
                <a:lnTo>
                  <a:pt x="40112" y="9022"/>
                </a:lnTo>
                <a:lnTo>
                  <a:pt x="37673" y="9022"/>
                </a:lnTo>
                <a:lnTo>
                  <a:pt x="35844" y="7803"/>
                </a:lnTo>
                <a:lnTo>
                  <a:pt x="33406" y="7193"/>
                </a:lnTo>
                <a:lnTo>
                  <a:pt x="30968" y="7803"/>
                </a:lnTo>
                <a:lnTo>
                  <a:pt x="27920" y="10851"/>
                </a:lnTo>
                <a:lnTo>
                  <a:pt x="23043" y="9632"/>
                </a:lnTo>
                <a:close/>
                <a:moveTo>
                  <a:pt x="27310" y="7193"/>
                </a:moveTo>
                <a:lnTo>
                  <a:pt x="27920" y="5364"/>
                </a:lnTo>
                <a:lnTo>
                  <a:pt x="27310" y="4145"/>
                </a:lnTo>
                <a:lnTo>
                  <a:pt x="24262" y="2926"/>
                </a:lnTo>
                <a:lnTo>
                  <a:pt x="21214" y="2926"/>
                </a:lnTo>
                <a:lnTo>
                  <a:pt x="22433" y="5974"/>
                </a:lnTo>
                <a:lnTo>
                  <a:pt x="23652" y="7193"/>
                </a:lnTo>
                <a:lnTo>
                  <a:pt x="27310" y="7193"/>
                </a:lnTo>
                <a:close/>
                <a:moveTo>
                  <a:pt x="63276" y="2926"/>
                </a:moveTo>
                <a:lnTo>
                  <a:pt x="60838" y="2926"/>
                </a:lnTo>
                <a:lnTo>
                  <a:pt x="63276" y="5974"/>
                </a:lnTo>
                <a:lnTo>
                  <a:pt x="58400" y="10851"/>
                </a:lnTo>
                <a:lnTo>
                  <a:pt x="59619" y="14508"/>
                </a:lnTo>
                <a:lnTo>
                  <a:pt x="61448" y="16947"/>
                </a:lnTo>
                <a:lnTo>
                  <a:pt x="62057" y="18166"/>
                </a:lnTo>
                <a:lnTo>
                  <a:pt x="61448" y="18776"/>
                </a:lnTo>
                <a:lnTo>
                  <a:pt x="59009" y="19385"/>
                </a:lnTo>
                <a:lnTo>
                  <a:pt x="57180" y="19995"/>
                </a:lnTo>
                <a:lnTo>
                  <a:pt x="55961" y="21824"/>
                </a:lnTo>
                <a:lnTo>
                  <a:pt x="50475" y="27310"/>
                </a:lnTo>
                <a:lnTo>
                  <a:pt x="51694" y="28529"/>
                </a:lnTo>
                <a:lnTo>
                  <a:pt x="49865" y="32796"/>
                </a:lnTo>
                <a:lnTo>
                  <a:pt x="51084" y="34625"/>
                </a:lnTo>
                <a:lnTo>
                  <a:pt x="55961" y="38892"/>
                </a:lnTo>
                <a:lnTo>
                  <a:pt x="60838" y="41331"/>
                </a:lnTo>
                <a:lnTo>
                  <a:pt x="60838" y="37064"/>
                </a:lnTo>
                <a:lnTo>
                  <a:pt x="63276" y="36454"/>
                </a:lnTo>
                <a:lnTo>
                  <a:pt x="65715" y="37673"/>
                </a:lnTo>
                <a:lnTo>
                  <a:pt x="68153" y="36454"/>
                </a:lnTo>
                <a:lnTo>
                  <a:pt x="62667" y="30358"/>
                </a:lnTo>
                <a:lnTo>
                  <a:pt x="64496" y="30358"/>
                </a:lnTo>
                <a:lnTo>
                  <a:pt x="79736" y="33406"/>
                </a:lnTo>
                <a:lnTo>
                  <a:pt x="79126" y="30968"/>
                </a:lnTo>
                <a:lnTo>
                  <a:pt x="78516" y="29748"/>
                </a:lnTo>
                <a:lnTo>
                  <a:pt x="76688" y="27310"/>
                </a:lnTo>
                <a:lnTo>
                  <a:pt x="85832" y="24872"/>
                </a:lnTo>
                <a:lnTo>
                  <a:pt x="88880" y="23043"/>
                </a:lnTo>
                <a:lnTo>
                  <a:pt x="90099" y="21214"/>
                </a:lnTo>
                <a:lnTo>
                  <a:pt x="93756" y="20604"/>
                </a:lnTo>
                <a:lnTo>
                  <a:pt x="98633" y="18776"/>
                </a:lnTo>
                <a:lnTo>
                  <a:pt x="98024" y="18166"/>
                </a:lnTo>
                <a:lnTo>
                  <a:pt x="98633" y="16337"/>
                </a:lnTo>
                <a:lnTo>
                  <a:pt x="96195" y="15118"/>
                </a:lnTo>
                <a:lnTo>
                  <a:pt x="93147" y="14508"/>
                </a:lnTo>
                <a:lnTo>
                  <a:pt x="93756" y="12680"/>
                </a:lnTo>
                <a:lnTo>
                  <a:pt x="96804" y="12070"/>
                </a:lnTo>
                <a:lnTo>
                  <a:pt x="91928" y="7803"/>
                </a:lnTo>
                <a:lnTo>
                  <a:pt x="90099" y="7193"/>
                </a:lnTo>
                <a:lnTo>
                  <a:pt x="84003" y="7803"/>
                </a:lnTo>
                <a:lnTo>
                  <a:pt x="82174" y="8412"/>
                </a:lnTo>
                <a:lnTo>
                  <a:pt x="82174" y="9632"/>
                </a:lnTo>
                <a:lnTo>
                  <a:pt x="82784" y="11460"/>
                </a:lnTo>
                <a:lnTo>
                  <a:pt x="84612" y="13289"/>
                </a:lnTo>
                <a:lnTo>
                  <a:pt x="85222" y="14508"/>
                </a:lnTo>
                <a:lnTo>
                  <a:pt x="84003" y="13899"/>
                </a:lnTo>
                <a:lnTo>
                  <a:pt x="77297" y="11460"/>
                </a:lnTo>
                <a:lnTo>
                  <a:pt x="76078" y="10851"/>
                </a:lnTo>
                <a:lnTo>
                  <a:pt x="74859" y="8412"/>
                </a:lnTo>
                <a:lnTo>
                  <a:pt x="76078" y="7803"/>
                </a:lnTo>
                <a:lnTo>
                  <a:pt x="77907" y="8412"/>
                </a:lnTo>
                <a:lnTo>
                  <a:pt x="78516" y="6584"/>
                </a:lnTo>
                <a:lnTo>
                  <a:pt x="76078" y="4755"/>
                </a:lnTo>
                <a:lnTo>
                  <a:pt x="73640" y="4145"/>
                </a:lnTo>
                <a:lnTo>
                  <a:pt x="68153" y="4755"/>
                </a:lnTo>
                <a:lnTo>
                  <a:pt x="63276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EA0CA6D2-A814-4878-84C2-B1257B7351BD}"/>
              </a:ext>
            </a:extLst>
          </p:cNvPr>
          <p:cNvSpPr/>
          <p:nvPr/>
        </p:nvSpPr>
        <p:spPr>
          <a:xfrm>
            <a:off x="6300549" y="2162984"/>
            <a:ext cx="26180" cy="31416"/>
          </a:xfrm>
          <a:custGeom>
            <a:avLst/>
            <a:gdLst>
              <a:gd name="connsiteX0" fmla="*/ 20605 w 30480"/>
              <a:gd name="connsiteY0" fmla="*/ 35235 h 36576"/>
              <a:gd name="connsiteX1" fmla="*/ 20605 w 30480"/>
              <a:gd name="connsiteY1" fmla="*/ 33406 h 36576"/>
              <a:gd name="connsiteX2" fmla="*/ 19995 w 30480"/>
              <a:gd name="connsiteY2" fmla="*/ 31577 h 36576"/>
              <a:gd name="connsiteX3" fmla="*/ 19995 w 30480"/>
              <a:gd name="connsiteY3" fmla="*/ 30358 h 36576"/>
              <a:gd name="connsiteX4" fmla="*/ 19385 w 30480"/>
              <a:gd name="connsiteY4" fmla="*/ 30358 h 36576"/>
              <a:gd name="connsiteX5" fmla="*/ 16337 w 30480"/>
              <a:gd name="connsiteY5" fmla="*/ 29748 h 36576"/>
              <a:gd name="connsiteX6" fmla="*/ 15728 w 30480"/>
              <a:gd name="connsiteY6" fmla="*/ 28529 h 36576"/>
              <a:gd name="connsiteX7" fmla="*/ 15118 w 30480"/>
              <a:gd name="connsiteY7" fmla="*/ 28529 h 36576"/>
              <a:gd name="connsiteX8" fmla="*/ 15118 w 30480"/>
              <a:gd name="connsiteY8" fmla="*/ 29748 h 36576"/>
              <a:gd name="connsiteX9" fmla="*/ 15728 w 30480"/>
              <a:gd name="connsiteY9" fmla="*/ 32187 h 36576"/>
              <a:gd name="connsiteX10" fmla="*/ 18776 w 30480"/>
              <a:gd name="connsiteY10" fmla="*/ 34625 h 36576"/>
              <a:gd name="connsiteX11" fmla="*/ 20605 w 30480"/>
              <a:gd name="connsiteY11" fmla="*/ 35844 h 36576"/>
              <a:gd name="connsiteX12" fmla="*/ 21214 w 30480"/>
              <a:gd name="connsiteY12" fmla="*/ 35844 h 36576"/>
              <a:gd name="connsiteX13" fmla="*/ 20605 w 30480"/>
              <a:gd name="connsiteY13" fmla="*/ 35235 h 36576"/>
              <a:gd name="connsiteX14" fmla="*/ 23653 w 30480"/>
              <a:gd name="connsiteY14" fmla="*/ 22433 h 36576"/>
              <a:gd name="connsiteX15" fmla="*/ 23653 w 30480"/>
              <a:gd name="connsiteY15" fmla="*/ 21824 h 36576"/>
              <a:gd name="connsiteX16" fmla="*/ 22433 w 30480"/>
              <a:gd name="connsiteY16" fmla="*/ 20604 h 36576"/>
              <a:gd name="connsiteX17" fmla="*/ 19385 w 30480"/>
              <a:gd name="connsiteY17" fmla="*/ 19385 h 36576"/>
              <a:gd name="connsiteX18" fmla="*/ 18166 w 30480"/>
              <a:gd name="connsiteY18" fmla="*/ 18776 h 36576"/>
              <a:gd name="connsiteX19" fmla="*/ 16947 w 30480"/>
              <a:gd name="connsiteY19" fmla="*/ 19385 h 36576"/>
              <a:gd name="connsiteX20" fmla="*/ 16947 w 30480"/>
              <a:gd name="connsiteY20" fmla="*/ 20604 h 36576"/>
              <a:gd name="connsiteX21" fmla="*/ 17557 w 30480"/>
              <a:gd name="connsiteY21" fmla="*/ 21214 h 36576"/>
              <a:gd name="connsiteX22" fmla="*/ 19995 w 30480"/>
              <a:gd name="connsiteY22" fmla="*/ 21824 h 36576"/>
              <a:gd name="connsiteX23" fmla="*/ 22433 w 30480"/>
              <a:gd name="connsiteY23" fmla="*/ 23652 h 36576"/>
              <a:gd name="connsiteX24" fmla="*/ 23043 w 30480"/>
              <a:gd name="connsiteY24" fmla="*/ 23652 h 36576"/>
              <a:gd name="connsiteX25" fmla="*/ 23653 w 30480"/>
              <a:gd name="connsiteY25" fmla="*/ 22433 h 36576"/>
              <a:gd name="connsiteX26" fmla="*/ 9022 w 30480"/>
              <a:gd name="connsiteY26" fmla="*/ 10851 h 36576"/>
              <a:gd name="connsiteX27" fmla="*/ 7803 w 30480"/>
              <a:gd name="connsiteY27" fmla="*/ 10241 h 36576"/>
              <a:gd name="connsiteX28" fmla="*/ 4755 w 30480"/>
              <a:gd name="connsiteY28" fmla="*/ 10851 h 36576"/>
              <a:gd name="connsiteX29" fmla="*/ 2926 w 30480"/>
              <a:gd name="connsiteY29" fmla="*/ 10851 h 36576"/>
              <a:gd name="connsiteX30" fmla="*/ 3536 w 30480"/>
              <a:gd name="connsiteY30" fmla="*/ 12680 h 36576"/>
              <a:gd name="connsiteX31" fmla="*/ 7193 w 30480"/>
              <a:gd name="connsiteY31" fmla="*/ 13899 h 36576"/>
              <a:gd name="connsiteX32" fmla="*/ 9022 w 30480"/>
              <a:gd name="connsiteY32" fmla="*/ 13899 h 36576"/>
              <a:gd name="connsiteX33" fmla="*/ 10851 w 30480"/>
              <a:gd name="connsiteY33" fmla="*/ 13899 h 36576"/>
              <a:gd name="connsiteX34" fmla="*/ 12070 w 30480"/>
              <a:gd name="connsiteY34" fmla="*/ 13289 h 36576"/>
              <a:gd name="connsiteX35" fmla="*/ 11461 w 30480"/>
              <a:gd name="connsiteY35" fmla="*/ 12070 h 36576"/>
              <a:gd name="connsiteX36" fmla="*/ 9022 w 30480"/>
              <a:gd name="connsiteY36" fmla="*/ 10851 h 36576"/>
              <a:gd name="connsiteX37" fmla="*/ 24262 w 30480"/>
              <a:gd name="connsiteY37" fmla="*/ 7803 h 36576"/>
              <a:gd name="connsiteX38" fmla="*/ 19385 w 30480"/>
              <a:gd name="connsiteY38" fmla="*/ 6584 h 36576"/>
              <a:gd name="connsiteX39" fmla="*/ 15728 w 30480"/>
              <a:gd name="connsiteY39" fmla="*/ 4755 h 36576"/>
              <a:gd name="connsiteX40" fmla="*/ 9632 w 30480"/>
              <a:gd name="connsiteY40" fmla="*/ 5364 h 36576"/>
              <a:gd name="connsiteX41" fmla="*/ 13899 w 30480"/>
              <a:gd name="connsiteY41" fmla="*/ 12070 h 36576"/>
              <a:gd name="connsiteX42" fmla="*/ 18776 w 30480"/>
              <a:gd name="connsiteY42" fmla="*/ 16337 h 36576"/>
              <a:gd name="connsiteX43" fmla="*/ 21214 w 30480"/>
              <a:gd name="connsiteY43" fmla="*/ 17556 h 36576"/>
              <a:gd name="connsiteX44" fmla="*/ 21214 w 30480"/>
              <a:gd name="connsiteY44" fmla="*/ 16947 h 36576"/>
              <a:gd name="connsiteX45" fmla="*/ 21214 w 30480"/>
              <a:gd name="connsiteY45" fmla="*/ 15728 h 36576"/>
              <a:gd name="connsiteX46" fmla="*/ 18776 w 30480"/>
              <a:gd name="connsiteY46" fmla="*/ 12680 h 36576"/>
              <a:gd name="connsiteX47" fmla="*/ 18166 w 30480"/>
              <a:gd name="connsiteY47" fmla="*/ 12070 h 36576"/>
              <a:gd name="connsiteX48" fmla="*/ 18166 w 30480"/>
              <a:gd name="connsiteY48" fmla="*/ 11460 h 36576"/>
              <a:gd name="connsiteX49" fmla="*/ 18776 w 30480"/>
              <a:gd name="connsiteY49" fmla="*/ 10851 h 36576"/>
              <a:gd name="connsiteX50" fmla="*/ 19995 w 30480"/>
              <a:gd name="connsiteY50" fmla="*/ 10851 h 36576"/>
              <a:gd name="connsiteX51" fmla="*/ 21824 w 30480"/>
              <a:gd name="connsiteY51" fmla="*/ 12070 h 36576"/>
              <a:gd name="connsiteX52" fmla="*/ 23043 w 30480"/>
              <a:gd name="connsiteY52" fmla="*/ 12070 h 36576"/>
              <a:gd name="connsiteX53" fmla="*/ 24262 w 30480"/>
              <a:gd name="connsiteY53" fmla="*/ 7803 h 36576"/>
              <a:gd name="connsiteX54" fmla="*/ 30358 w 30480"/>
              <a:gd name="connsiteY54" fmla="*/ 6584 h 36576"/>
              <a:gd name="connsiteX55" fmla="*/ 28529 w 30480"/>
              <a:gd name="connsiteY55" fmla="*/ 5364 h 36576"/>
              <a:gd name="connsiteX56" fmla="*/ 26091 w 30480"/>
              <a:gd name="connsiteY56" fmla="*/ 2926 h 36576"/>
              <a:gd name="connsiteX57" fmla="*/ 26091 w 30480"/>
              <a:gd name="connsiteY57" fmla="*/ 5974 h 36576"/>
              <a:gd name="connsiteX58" fmla="*/ 26091 w 30480"/>
              <a:gd name="connsiteY58" fmla="*/ 7803 h 36576"/>
              <a:gd name="connsiteX59" fmla="*/ 26091 w 30480"/>
              <a:gd name="connsiteY59" fmla="*/ 8412 h 36576"/>
              <a:gd name="connsiteX60" fmla="*/ 26701 w 30480"/>
              <a:gd name="connsiteY60" fmla="*/ 8412 h 36576"/>
              <a:gd name="connsiteX61" fmla="*/ 28529 w 30480"/>
              <a:gd name="connsiteY61" fmla="*/ 9022 h 36576"/>
              <a:gd name="connsiteX62" fmla="*/ 30358 w 30480"/>
              <a:gd name="connsiteY62" fmla="*/ 6584 h 3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0480" h="36576">
                <a:moveTo>
                  <a:pt x="20605" y="35235"/>
                </a:moveTo>
                <a:lnTo>
                  <a:pt x="20605" y="33406"/>
                </a:lnTo>
                <a:lnTo>
                  <a:pt x="19995" y="31577"/>
                </a:lnTo>
                <a:lnTo>
                  <a:pt x="19995" y="30358"/>
                </a:lnTo>
                <a:lnTo>
                  <a:pt x="19385" y="30358"/>
                </a:lnTo>
                <a:lnTo>
                  <a:pt x="16337" y="29748"/>
                </a:lnTo>
                <a:lnTo>
                  <a:pt x="15728" y="28529"/>
                </a:lnTo>
                <a:lnTo>
                  <a:pt x="15118" y="28529"/>
                </a:lnTo>
                <a:lnTo>
                  <a:pt x="15118" y="29748"/>
                </a:lnTo>
                <a:lnTo>
                  <a:pt x="15728" y="32187"/>
                </a:lnTo>
                <a:lnTo>
                  <a:pt x="18776" y="34625"/>
                </a:lnTo>
                <a:lnTo>
                  <a:pt x="20605" y="35844"/>
                </a:lnTo>
                <a:lnTo>
                  <a:pt x="21214" y="35844"/>
                </a:lnTo>
                <a:lnTo>
                  <a:pt x="20605" y="35235"/>
                </a:lnTo>
                <a:close/>
                <a:moveTo>
                  <a:pt x="23653" y="22433"/>
                </a:moveTo>
                <a:lnTo>
                  <a:pt x="23653" y="21824"/>
                </a:lnTo>
                <a:lnTo>
                  <a:pt x="22433" y="20604"/>
                </a:lnTo>
                <a:lnTo>
                  <a:pt x="19385" y="19385"/>
                </a:lnTo>
                <a:lnTo>
                  <a:pt x="18166" y="18776"/>
                </a:lnTo>
                <a:lnTo>
                  <a:pt x="16947" y="19385"/>
                </a:lnTo>
                <a:lnTo>
                  <a:pt x="16947" y="20604"/>
                </a:lnTo>
                <a:lnTo>
                  <a:pt x="17557" y="21214"/>
                </a:lnTo>
                <a:lnTo>
                  <a:pt x="19995" y="21824"/>
                </a:lnTo>
                <a:lnTo>
                  <a:pt x="22433" y="23652"/>
                </a:lnTo>
                <a:lnTo>
                  <a:pt x="23043" y="23652"/>
                </a:lnTo>
                <a:lnTo>
                  <a:pt x="23653" y="22433"/>
                </a:lnTo>
                <a:close/>
                <a:moveTo>
                  <a:pt x="9022" y="10851"/>
                </a:moveTo>
                <a:lnTo>
                  <a:pt x="7803" y="10241"/>
                </a:lnTo>
                <a:lnTo>
                  <a:pt x="4755" y="10851"/>
                </a:lnTo>
                <a:lnTo>
                  <a:pt x="2926" y="10851"/>
                </a:lnTo>
                <a:lnTo>
                  <a:pt x="3536" y="12680"/>
                </a:lnTo>
                <a:lnTo>
                  <a:pt x="7193" y="13899"/>
                </a:lnTo>
                <a:lnTo>
                  <a:pt x="9022" y="13899"/>
                </a:lnTo>
                <a:lnTo>
                  <a:pt x="10851" y="13899"/>
                </a:lnTo>
                <a:lnTo>
                  <a:pt x="12070" y="13289"/>
                </a:lnTo>
                <a:lnTo>
                  <a:pt x="11461" y="12070"/>
                </a:lnTo>
                <a:lnTo>
                  <a:pt x="9022" y="10851"/>
                </a:lnTo>
                <a:close/>
                <a:moveTo>
                  <a:pt x="24262" y="7803"/>
                </a:moveTo>
                <a:lnTo>
                  <a:pt x="19385" y="6584"/>
                </a:lnTo>
                <a:lnTo>
                  <a:pt x="15728" y="4755"/>
                </a:lnTo>
                <a:lnTo>
                  <a:pt x="9632" y="5364"/>
                </a:lnTo>
                <a:lnTo>
                  <a:pt x="13899" y="12070"/>
                </a:lnTo>
                <a:lnTo>
                  <a:pt x="18776" y="16337"/>
                </a:lnTo>
                <a:lnTo>
                  <a:pt x="21214" y="17556"/>
                </a:lnTo>
                <a:lnTo>
                  <a:pt x="21214" y="16947"/>
                </a:lnTo>
                <a:lnTo>
                  <a:pt x="21214" y="15728"/>
                </a:lnTo>
                <a:lnTo>
                  <a:pt x="18776" y="12680"/>
                </a:lnTo>
                <a:lnTo>
                  <a:pt x="18166" y="12070"/>
                </a:lnTo>
                <a:lnTo>
                  <a:pt x="18166" y="11460"/>
                </a:lnTo>
                <a:lnTo>
                  <a:pt x="18776" y="10851"/>
                </a:lnTo>
                <a:lnTo>
                  <a:pt x="19995" y="10851"/>
                </a:lnTo>
                <a:lnTo>
                  <a:pt x="21824" y="12070"/>
                </a:lnTo>
                <a:lnTo>
                  <a:pt x="23043" y="12070"/>
                </a:lnTo>
                <a:lnTo>
                  <a:pt x="24262" y="7803"/>
                </a:lnTo>
                <a:close/>
                <a:moveTo>
                  <a:pt x="30358" y="6584"/>
                </a:moveTo>
                <a:lnTo>
                  <a:pt x="28529" y="5364"/>
                </a:lnTo>
                <a:lnTo>
                  <a:pt x="26091" y="2926"/>
                </a:lnTo>
                <a:lnTo>
                  <a:pt x="26091" y="5974"/>
                </a:lnTo>
                <a:lnTo>
                  <a:pt x="26091" y="7803"/>
                </a:lnTo>
                <a:lnTo>
                  <a:pt x="26091" y="8412"/>
                </a:lnTo>
                <a:lnTo>
                  <a:pt x="26701" y="8412"/>
                </a:lnTo>
                <a:lnTo>
                  <a:pt x="28529" y="9022"/>
                </a:lnTo>
                <a:lnTo>
                  <a:pt x="30358" y="658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2" name="자유형: 도형 191">
            <a:extLst>
              <a:ext uri="{FF2B5EF4-FFF2-40B4-BE49-F238E27FC236}">
                <a16:creationId xmlns:a16="http://schemas.microsoft.com/office/drawing/2014/main" id="{A6814236-A94A-48FF-B0F1-3EE5733572BE}"/>
              </a:ext>
            </a:extLst>
          </p:cNvPr>
          <p:cNvSpPr/>
          <p:nvPr/>
        </p:nvSpPr>
        <p:spPr>
          <a:xfrm>
            <a:off x="4664830" y="3800274"/>
            <a:ext cx="10472" cy="10472"/>
          </a:xfrm>
          <a:custGeom>
            <a:avLst/>
            <a:gdLst>
              <a:gd name="connsiteX0" fmla="*/ 5364 w 12192"/>
              <a:gd name="connsiteY0" fmla="*/ 11461 h 12192"/>
              <a:gd name="connsiteX1" fmla="*/ 8412 w 12192"/>
              <a:gd name="connsiteY1" fmla="*/ 10241 h 12192"/>
              <a:gd name="connsiteX2" fmla="*/ 9632 w 12192"/>
              <a:gd name="connsiteY2" fmla="*/ 3536 h 12192"/>
              <a:gd name="connsiteX3" fmla="*/ 7803 w 12192"/>
              <a:gd name="connsiteY3" fmla="*/ 2926 h 12192"/>
              <a:gd name="connsiteX4" fmla="*/ 5974 w 12192"/>
              <a:gd name="connsiteY4" fmla="*/ 4755 h 12192"/>
              <a:gd name="connsiteX5" fmla="*/ 4145 w 12192"/>
              <a:gd name="connsiteY5" fmla="*/ 7803 h 12192"/>
              <a:gd name="connsiteX6" fmla="*/ 4145 w 12192"/>
              <a:gd name="connsiteY6" fmla="*/ 10241 h 12192"/>
              <a:gd name="connsiteX7" fmla="*/ 2926 w 12192"/>
              <a:gd name="connsiteY7" fmla="*/ 12070 h 12192"/>
              <a:gd name="connsiteX8" fmla="*/ 5364 w 12192"/>
              <a:gd name="connsiteY8" fmla="*/ 11461 h 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" h="12192">
                <a:moveTo>
                  <a:pt x="5364" y="11461"/>
                </a:moveTo>
                <a:lnTo>
                  <a:pt x="8412" y="10241"/>
                </a:lnTo>
                <a:lnTo>
                  <a:pt x="9632" y="3536"/>
                </a:lnTo>
                <a:lnTo>
                  <a:pt x="7803" y="2926"/>
                </a:lnTo>
                <a:lnTo>
                  <a:pt x="5974" y="4755"/>
                </a:lnTo>
                <a:lnTo>
                  <a:pt x="4145" y="7803"/>
                </a:lnTo>
                <a:lnTo>
                  <a:pt x="4145" y="10241"/>
                </a:lnTo>
                <a:lnTo>
                  <a:pt x="2926" y="12070"/>
                </a:lnTo>
                <a:lnTo>
                  <a:pt x="5364" y="1146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3" name="자유형: 도형 192">
            <a:extLst>
              <a:ext uri="{FF2B5EF4-FFF2-40B4-BE49-F238E27FC236}">
                <a16:creationId xmlns:a16="http://schemas.microsoft.com/office/drawing/2014/main" id="{26E34038-6F2F-4A65-BB4B-E2953E4887CB}"/>
              </a:ext>
            </a:extLst>
          </p:cNvPr>
          <p:cNvSpPr/>
          <p:nvPr/>
        </p:nvSpPr>
        <p:spPr>
          <a:xfrm>
            <a:off x="9748965" y="3456271"/>
            <a:ext cx="15708" cy="15708"/>
          </a:xfrm>
          <a:custGeom>
            <a:avLst/>
            <a:gdLst>
              <a:gd name="connsiteX0" fmla="*/ 16338 w 18288"/>
              <a:gd name="connsiteY0" fmla="*/ 16947 h 18288"/>
              <a:gd name="connsiteX1" fmla="*/ 16338 w 18288"/>
              <a:gd name="connsiteY1" fmla="*/ 15728 h 18288"/>
              <a:gd name="connsiteX2" fmla="*/ 16338 w 18288"/>
              <a:gd name="connsiteY2" fmla="*/ 14508 h 18288"/>
              <a:gd name="connsiteX3" fmla="*/ 13899 w 18288"/>
              <a:gd name="connsiteY3" fmla="*/ 13289 h 18288"/>
              <a:gd name="connsiteX4" fmla="*/ 12070 w 18288"/>
              <a:gd name="connsiteY4" fmla="*/ 13289 h 18288"/>
              <a:gd name="connsiteX5" fmla="*/ 12680 w 18288"/>
              <a:gd name="connsiteY5" fmla="*/ 14508 h 18288"/>
              <a:gd name="connsiteX6" fmla="*/ 15118 w 18288"/>
              <a:gd name="connsiteY6" fmla="*/ 17556 h 18288"/>
              <a:gd name="connsiteX7" fmla="*/ 16338 w 18288"/>
              <a:gd name="connsiteY7" fmla="*/ 16947 h 18288"/>
              <a:gd name="connsiteX8" fmla="*/ 8413 w 18288"/>
              <a:gd name="connsiteY8" fmla="*/ 16947 h 18288"/>
              <a:gd name="connsiteX9" fmla="*/ 7803 w 18288"/>
              <a:gd name="connsiteY9" fmla="*/ 13899 h 18288"/>
              <a:gd name="connsiteX10" fmla="*/ 9022 w 18288"/>
              <a:gd name="connsiteY10" fmla="*/ 12070 h 18288"/>
              <a:gd name="connsiteX11" fmla="*/ 3536 w 18288"/>
              <a:gd name="connsiteY11" fmla="*/ 13899 h 18288"/>
              <a:gd name="connsiteX12" fmla="*/ 2926 w 18288"/>
              <a:gd name="connsiteY12" fmla="*/ 15728 h 18288"/>
              <a:gd name="connsiteX13" fmla="*/ 2926 w 18288"/>
              <a:gd name="connsiteY13" fmla="*/ 16337 h 18288"/>
              <a:gd name="connsiteX14" fmla="*/ 4146 w 18288"/>
              <a:gd name="connsiteY14" fmla="*/ 16947 h 18288"/>
              <a:gd name="connsiteX15" fmla="*/ 8413 w 18288"/>
              <a:gd name="connsiteY15" fmla="*/ 16947 h 18288"/>
              <a:gd name="connsiteX16" fmla="*/ 18166 w 18288"/>
              <a:gd name="connsiteY16" fmla="*/ 9632 h 18288"/>
              <a:gd name="connsiteX17" fmla="*/ 17557 w 18288"/>
              <a:gd name="connsiteY17" fmla="*/ 7803 h 18288"/>
              <a:gd name="connsiteX18" fmla="*/ 16338 w 18288"/>
              <a:gd name="connsiteY18" fmla="*/ 7193 h 18288"/>
              <a:gd name="connsiteX19" fmla="*/ 15728 w 18288"/>
              <a:gd name="connsiteY19" fmla="*/ 5364 h 18288"/>
              <a:gd name="connsiteX20" fmla="*/ 15118 w 18288"/>
              <a:gd name="connsiteY20" fmla="*/ 4145 h 18288"/>
              <a:gd name="connsiteX21" fmla="*/ 15118 w 18288"/>
              <a:gd name="connsiteY21" fmla="*/ 4145 h 18288"/>
              <a:gd name="connsiteX22" fmla="*/ 13290 w 18288"/>
              <a:gd name="connsiteY22" fmla="*/ 3536 h 18288"/>
              <a:gd name="connsiteX23" fmla="*/ 12070 w 18288"/>
              <a:gd name="connsiteY23" fmla="*/ 2926 h 18288"/>
              <a:gd name="connsiteX24" fmla="*/ 9632 w 18288"/>
              <a:gd name="connsiteY24" fmla="*/ 2926 h 18288"/>
              <a:gd name="connsiteX25" fmla="*/ 9022 w 18288"/>
              <a:gd name="connsiteY25" fmla="*/ 3536 h 18288"/>
              <a:gd name="connsiteX26" fmla="*/ 7803 w 18288"/>
              <a:gd name="connsiteY26" fmla="*/ 3536 h 18288"/>
              <a:gd name="connsiteX27" fmla="*/ 6584 w 18288"/>
              <a:gd name="connsiteY27" fmla="*/ 4755 h 18288"/>
              <a:gd name="connsiteX28" fmla="*/ 6584 w 18288"/>
              <a:gd name="connsiteY28" fmla="*/ 4755 h 18288"/>
              <a:gd name="connsiteX29" fmla="*/ 6584 w 18288"/>
              <a:gd name="connsiteY29" fmla="*/ 5974 h 18288"/>
              <a:gd name="connsiteX30" fmla="*/ 3536 w 18288"/>
              <a:gd name="connsiteY30" fmla="*/ 8412 h 18288"/>
              <a:gd name="connsiteX31" fmla="*/ 3536 w 18288"/>
              <a:gd name="connsiteY31" fmla="*/ 9632 h 18288"/>
              <a:gd name="connsiteX32" fmla="*/ 5365 w 18288"/>
              <a:gd name="connsiteY32" fmla="*/ 10851 h 18288"/>
              <a:gd name="connsiteX33" fmla="*/ 8413 w 18288"/>
              <a:gd name="connsiteY33" fmla="*/ 10241 h 18288"/>
              <a:gd name="connsiteX34" fmla="*/ 12070 w 18288"/>
              <a:gd name="connsiteY34" fmla="*/ 11460 h 18288"/>
              <a:gd name="connsiteX35" fmla="*/ 16947 w 18288"/>
              <a:gd name="connsiteY35" fmla="*/ 13289 h 18288"/>
              <a:gd name="connsiteX36" fmla="*/ 16947 w 18288"/>
              <a:gd name="connsiteY36" fmla="*/ 12070 h 18288"/>
              <a:gd name="connsiteX37" fmla="*/ 16947 w 18288"/>
              <a:gd name="connsiteY37" fmla="*/ 10241 h 18288"/>
              <a:gd name="connsiteX38" fmla="*/ 18166 w 18288"/>
              <a:gd name="connsiteY38" fmla="*/ 9632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8288" h="18288">
                <a:moveTo>
                  <a:pt x="16338" y="16947"/>
                </a:moveTo>
                <a:lnTo>
                  <a:pt x="16338" y="15728"/>
                </a:lnTo>
                <a:lnTo>
                  <a:pt x="16338" y="14508"/>
                </a:lnTo>
                <a:lnTo>
                  <a:pt x="13899" y="13289"/>
                </a:lnTo>
                <a:lnTo>
                  <a:pt x="12070" y="13289"/>
                </a:lnTo>
                <a:lnTo>
                  <a:pt x="12680" y="14508"/>
                </a:lnTo>
                <a:lnTo>
                  <a:pt x="15118" y="17556"/>
                </a:lnTo>
                <a:lnTo>
                  <a:pt x="16338" y="16947"/>
                </a:lnTo>
                <a:close/>
                <a:moveTo>
                  <a:pt x="8413" y="16947"/>
                </a:moveTo>
                <a:lnTo>
                  <a:pt x="7803" y="13899"/>
                </a:lnTo>
                <a:lnTo>
                  <a:pt x="9022" y="12070"/>
                </a:lnTo>
                <a:lnTo>
                  <a:pt x="3536" y="13899"/>
                </a:lnTo>
                <a:lnTo>
                  <a:pt x="2926" y="15728"/>
                </a:lnTo>
                <a:lnTo>
                  <a:pt x="2926" y="16337"/>
                </a:lnTo>
                <a:lnTo>
                  <a:pt x="4146" y="16947"/>
                </a:lnTo>
                <a:lnTo>
                  <a:pt x="8413" y="16947"/>
                </a:lnTo>
                <a:close/>
                <a:moveTo>
                  <a:pt x="18166" y="9632"/>
                </a:moveTo>
                <a:lnTo>
                  <a:pt x="17557" y="7803"/>
                </a:lnTo>
                <a:lnTo>
                  <a:pt x="16338" y="7193"/>
                </a:lnTo>
                <a:lnTo>
                  <a:pt x="15728" y="5364"/>
                </a:lnTo>
                <a:lnTo>
                  <a:pt x="15118" y="4145"/>
                </a:lnTo>
                <a:lnTo>
                  <a:pt x="15118" y="4145"/>
                </a:lnTo>
                <a:lnTo>
                  <a:pt x="13290" y="3536"/>
                </a:lnTo>
                <a:lnTo>
                  <a:pt x="12070" y="2926"/>
                </a:lnTo>
                <a:lnTo>
                  <a:pt x="9632" y="2926"/>
                </a:lnTo>
                <a:lnTo>
                  <a:pt x="9022" y="3536"/>
                </a:lnTo>
                <a:lnTo>
                  <a:pt x="7803" y="3536"/>
                </a:lnTo>
                <a:lnTo>
                  <a:pt x="6584" y="4755"/>
                </a:lnTo>
                <a:lnTo>
                  <a:pt x="6584" y="4755"/>
                </a:lnTo>
                <a:lnTo>
                  <a:pt x="6584" y="5974"/>
                </a:lnTo>
                <a:lnTo>
                  <a:pt x="3536" y="8412"/>
                </a:lnTo>
                <a:lnTo>
                  <a:pt x="3536" y="9632"/>
                </a:lnTo>
                <a:lnTo>
                  <a:pt x="5365" y="10851"/>
                </a:lnTo>
                <a:lnTo>
                  <a:pt x="8413" y="10241"/>
                </a:lnTo>
                <a:lnTo>
                  <a:pt x="12070" y="11460"/>
                </a:lnTo>
                <a:lnTo>
                  <a:pt x="16947" y="13289"/>
                </a:lnTo>
                <a:lnTo>
                  <a:pt x="16947" y="12070"/>
                </a:lnTo>
                <a:lnTo>
                  <a:pt x="16947" y="10241"/>
                </a:lnTo>
                <a:lnTo>
                  <a:pt x="18166" y="963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4" name="자유형: 도형 193">
            <a:extLst>
              <a:ext uri="{FF2B5EF4-FFF2-40B4-BE49-F238E27FC236}">
                <a16:creationId xmlns:a16="http://schemas.microsoft.com/office/drawing/2014/main" id="{8D70AB5E-1A4E-429E-A134-1FE820CC10AC}"/>
              </a:ext>
            </a:extLst>
          </p:cNvPr>
          <p:cNvSpPr/>
          <p:nvPr/>
        </p:nvSpPr>
        <p:spPr>
          <a:xfrm>
            <a:off x="4647027" y="3628010"/>
            <a:ext cx="10472" cy="10472"/>
          </a:xfrm>
          <a:custGeom>
            <a:avLst/>
            <a:gdLst>
              <a:gd name="connsiteX0" fmla="*/ 12680 w 12192"/>
              <a:gd name="connsiteY0" fmla="*/ 13899 h 12192"/>
              <a:gd name="connsiteX1" fmla="*/ 12680 w 12192"/>
              <a:gd name="connsiteY1" fmla="*/ 12070 h 12192"/>
              <a:gd name="connsiteX2" fmla="*/ 11461 w 12192"/>
              <a:gd name="connsiteY2" fmla="*/ 10851 h 12192"/>
              <a:gd name="connsiteX3" fmla="*/ 9632 w 12192"/>
              <a:gd name="connsiteY3" fmla="*/ 10851 h 12192"/>
              <a:gd name="connsiteX4" fmla="*/ 9632 w 12192"/>
              <a:gd name="connsiteY4" fmla="*/ 13899 h 12192"/>
              <a:gd name="connsiteX5" fmla="*/ 10851 w 12192"/>
              <a:gd name="connsiteY5" fmla="*/ 15118 h 12192"/>
              <a:gd name="connsiteX6" fmla="*/ 12680 w 12192"/>
              <a:gd name="connsiteY6" fmla="*/ 13899 h 12192"/>
              <a:gd name="connsiteX7" fmla="*/ 9632 w 12192"/>
              <a:gd name="connsiteY7" fmla="*/ 9632 h 12192"/>
              <a:gd name="connsiteX8" fmla="*/ 9022 w 12192"/>
              <a:gd name="connsiteY8" fmla="*/ 8412 h 12192"/>
              <a:gd name="connsiteX9" fmla="*/ 8413 w 12192"/>
              <a:gd name="connsiteY9" fmla="*/ 7803 h 12192"/>
              <a:gd name="connsiteX10" fmla="*/ 7193 w 12192"/>
              <a:gd name="connsiteY10" fmla="*/ 5364 h 12192"/>
              <a:gd name="connsiteX11" fmla="*/ 4755 w 12192"/>
              <a:gd name="connsiteY11" fmla="*/ 2926 h 12192"/>
              <a:gd name="connsiteX12" fmla="*/ 3536 w 12192"/>
              <a:gd name="connsiteY12" fmla="*/ 3536 h 12192"/>
              <a:gd name="connsiteX13" fmla="*/ 2926 w 12192"/>
              <a:gd name="connsiteY13" fmla="*/ 4755 h 12192"/>
              <a:gd name="connsiteX14" fmla="*/ 2926 w 12192"/>
              <a:gd name="connsiteY14" fmla="*/ 5364 h 12192"/>
              <a:gd name="connsiteX15" fmla="*/ 2926 w 12192"/>
              <a:gd name="connsiteY15" fmla="*/ 5364 h 12192"/>
              <a:gd name="connsiteX16" fmla="*/ 4755 w 12192"/>
              <a:gd name="connsiteY16" fmla="*/ 7193 h 12192"/>
              <a:gd name="connsiteX17" fmla="*/ 7193 w 12192"/>
              <a:gd name="connsiteY17" fmla="*/ 7803 h 12192"/>
              <a:gd name="connsiteX18" fmla="*/ 8413 w 12192"/>
              <a:gd name="connsiteY18" fmla="*/ 10241 h 12192"/>
              <a:gd name="connsiteX19" fmla="*/ 9632 w 12192"/>
              <a:gd name="connsiteY19" fmla="*/ 9632 h 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" h="12192">
                <a:moveTo>
                  <a:pt x="12680" y="13899"/>
                </a:moveTo>
                <a:lnTo>
                  <a:pt x="12680" y="12070"/>
                </a:lnTo>
                <a:lnTo>
                  <a:pt x="11461" y="10851"/>
                </a:lnTo>
                <a:lnTo>
                  <a:pt x="9632" y="10851"/>
                </a:lnTo>
                <a:lnTo>
                  <a:pt x="9632" y="13899"/>
                </a:lnTo>
                <a:lnTo>
                  <a:pt x="10851" y="15118"/>
                </a:lnTo>
                <a:lnTo>
                  <a:pt x="12680" y="13899"/>
                </a:lnTo>
                <a:close/>
                <a:moveTo>
                  <a:pt x="9632" y="9632"/>
                </a:moveTo>
                <a:lnTo>
                  <a:pt x="9022" y="8412"/>
                </a:lnTo>
                <a:lnTo>
                  <a:pt x="8413" y="7803"/>
                </a:lnTo>
                <a:lnTo>
                  <a:pt x="7193" y="5364"/>
                </a:lnTo>
                <a:lnTo>
                  <a:pt x="4755" y="2926"/>
                </a:lnTo>
                <a:lnTo>
                  <a:pt x="3536" y="3536"/>
                </a:lnTo>
                <a:lnTo>
                  <a:pt x="2926" y="4755"/>
                </a:lnTo>
                <a:lnTo>
                  <a:pt x="2926" y="5364"/>
                </a:lnTo>
                <a:lnTo>
                  <a:pt x="2926" y="5364"/>
                </a:lnTo>
                <a:lnTo>
                  <a:pt x="4755" y="7193"/>
                </a:lnTo>
                <a:lnTo>
                  <a:pt x="7193" y="7803"/>
                </a:lnTo>
                <a:lnTo>
                  <a:pt x="8413" y="10241"/>
                </a:lnTo>
                <a:lnTo>
                  <a:pt x="9632" y="963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F47DDE5A-6B3E-4FB4-A9C6-2856981AEB73}"/>
              </a:ext>
            </a:extLst>
          </p:cNvPr>
          <p:cNvSpPr/>
          <p:nvPr/>
        </p:nvSpPr>
        <p:spPr>
          <a:xfrm>
            <a:off x="4689438" y="3738490"/>
            <a:ext cx="10472" cy="15708"/>
          </a:xfrm>
          <a:custGeom>
            <a:avLst/>
            <a:gdLst>
              <a:gd name="connsiteX0" fmla="*/ 9022 w 12192"/>
              <a:gd name="connsiteY0" fmla="*/ 13289 h 18288"/>
              <a:gd name="connsiteX1" fmla="*/ 9632 w 12192"/>
              <a:gd name="connsiteY1" fmla="*/ 5974 h 18288"/>
              <a:gd name="connsiteX2" fmla="*/ 9022 w 12192"/>
              <a:gd name="connsiteY2" fmla="*/ 2926 h 18288"/>
              <a:gd name="connsiteX3" fmla="*/ 7803 w 12192"/>
              <a:gd name="connsiteY3" fmla="*/ 3536 h 18288"/>
              <a:gd name="connsiteX4" fmla="*/ 5974 w 12192"/>
              <a:gd name="connsiteY4" fmla="*/ 5974 h 18288"/>
              <a:gd name="connsiteX5" fmla="*/ 3536 w 12192"/>
              <a:gd name="connsiteY5" fmla="*/ 9632 h 18288"/>
              <a:gd name="connsiteX6" fmla="*/ 2926 w 12192"/>
              <a:gd name="connsiteY6" fmla="*/ 11460 h 18288"/>
              <a:gd name="connsiteX7" fmla="*/ 2926 w 12192"/>
              <a:gd name="connsiteY7" fmla="*/ 15118 h 18288"/>
              <a:gd name="connsiteX8" fmla="*/ 6584 w 12192"/>
              <a:gd name="connsiteY8" fmla="*/ 17556 h 18288"/>
              <a:gd name="connsiteX9" fmla="*/ 9022 w 12192"/>
              <a:gd name="connsiteY9" fmla="*/ 13289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" h="18288">
                <a:moveTo>
                  <a:pt x="9022" y="13289"/>
                </a:moveTo>
                <a:lnTo>
                  <a:pt x="9632" y="5974"/>
                </a:lnTo>
                <a:lnTo>
                  <a:pt x="9022" y="2926"/>
                </a:lnTo>
                <a:lnTo>
                  <a:pt x="7803" y="3536"/>
                </a:lnTo>
                <a:lnTo>
                  <a:pt x="5974" y="5974"/>
                </a:lnTo>
                <a:lnTo>
                  <a:pt x="3536" y="9632"/>
                </a:lnTo>
                <a:lnTo>
                  <a:pt x="2926" y="11460"/>
                </a:lnTo>
                <a:lnTo>
                  <a:pt x="2926" y="15118"/>
                </a:lnTo>
                <a:lnTo>
                  <a:pt x="6584" y="17556"/>
                </a:lnTo>
                <a:lnTo>
                  <a:pt x="9022" y="1328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596FF1F4-667B-4CD2-BE8A-DB9C17BDAA3C}"/>
              </a:ext>
            </a:extLst>
          </p:cNvPr>
          <p:cNvSpPr/>
          <p:nvPr/>
        </p:nvSpPr>
        <p:spPr>
          <a:xfrm>
            <a:off x="6717857" y="2637363"/>
            <a:ext cx="5236" cy="10472"/>
          </a:xfrm>
          <a:custGeom>
            <a:avLst/>
            <a:gdLst>
              <a:gd name="connsiteX0" fmla="*/ 6584 w 6096"/>
              <a:gd name="connsiteY0" fmla="*/ 11460 h 12192"/>
              <a:gd name="connsiteX1" fmla="*/ 6584 w 6096"/>
              <a:gd name="connsiteY1" fmla="*/ 10241 h 12192"/>
              <a:gd name="connsiteX2" fmla="*/ 7193 w 6096"/>
              <a:gd name="connsiteY2" fmla="*/ 9022 h 12192"/>
              <a:gd name="connsiteX3" fmla="*/ 6584 w 6096"/>
              <a:gd name="connsiteY3" fmla="*/ 8412 h 12192"/>
              <a:gd name="connsiteX4" fmla="*/ 5974 w 6096"/>
              <a:gd name="connsiteY4" fmla="*/ 7193 h 12192"/>
              <a:gd name="connsiteX5" fmla="*/ 5364 w 6096"/>
              <a:gd name="connsiteY5" fmla="*/ 6584 h 12192"/>
              <a:gd name="connsiteX6" fmla="*/ 5364 w 6096"/>
              <a:gd name="connsiteY6" fmla="*/ 5364 h 12192"/>
              <a:gd name="connsiteX7" fmla="*/ 4755 w 6096"/>
              <a:gd name="connsiteY7" fmla="*/ 4755 h 12192"/>
              <a:gd name="connsiteX8" fmla="*/ 4755 w 6096"/>
              <a:gd name="connsiteY8" fmla="*/ 3536 h 12192"/>
              <a:gd name="connsiteX9" fmla="*/ 4145 w 6096"/>
              <a:gd name="connsiteY9" fmla="*/ 2926 h 12192"/>
              <a:gd name="connsiteX10" fmla="*/ 2926 w 6096"/>
              <a:gd name="connsiteY10" fmla="*/ 6584 h 12192"/>
              <a:gd name="connsiteX11" fmla="*/ 2926 w 6096"/>
              <a:gd name="connsiteY11" fmla="*/ 9632 h 12192"/>
              <a:gd name="connsiteX12" fmla="*/ 3536 w 6096"/>
              <a:gd name="connsiteY12" fmla="*/ 10851 h 12192"/>
              <a:gd name="connsiteX13" fmla="*/ 4145 w 6096"/>
              <a:gd name="connsiteY13" fmla="*/ 10851 h 12192"/>
              <a:gd name="connsiteX14" fmla="*/ 6584 w 6096"/>
              <a:gd name="connsiteY14" fmla="*/ 11460 h 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96" h="12192">
                <a:moveTo>
                  <a:pt x="6584" y="11460"/>
                </a:moveTo>
                <a:lnTo>
                  <a:pt x="6584" y="10241"/>
                </a:lnTo>
                <a:lnTo>
                  <a:pt x="7193" y="9022"/>
                </a:lnTo>
                <a:lnTo>
                  <a:pt x="6584" y="8412"/>
                </a:lnTo>
                <a:lnTo>
                  <a:pt x="5974" y="7193"/>
                </a:lnTo>
                <a:lnTo>
                  <a:pt x="5364" y="6584"/>
                </a:lnTo>
                <a:lnTo>
                  <a:pt x="5364" y="5364"/>
                </a:lnTo>
                <a:lnTo>
                  <a:pt x="4755" y="4755"/>
                </a:lnTo>
                <a:lnTo>
                  <a:pt x="4755" y="3536"/>
                </a:lnTo>
                <a:lnTo>
                  <a:pt x="4145" y="2926"/>
                </a:lnTo>
                <a:lnTo>
                  <a:pt x="2926" y="6584"/>
                </a:lnTo>
                <a:lnTo>
                  <a:pt x="2926" y="9632"/>
                </a:lnTo>
                <a:lnTo>
                  <a:pt x="3536" y="10851"/>
                </a:lnTo>
                <a:lnTo>
                  <a:pt x="4145" y="10851"/>
                </a:lnTo>
                <a:lnTo>
                  <a:pt x="6584" y="1146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7" name="자유형: 도형 196">
            <a:extLst>
              <a:ext uri="{FF2B5EF4-FFF2-40B4-BE49-F238E27FC236}">
                <a16:creationId xmlns:a16="http://schemas.microsoft.com/office/drawing/2014/main" id="{4B2BFB99-6C4C-47A4-A845-DE0DB6E0ADF6}"/>
              </a:ext>
            </a:extLst>
          </p:cNvPr>
          <p:cNvSpPr/>
          <p:nvPr/>
        </p:nvSpPr>
        <p:spPr>
          <a:xfrm>
            <a:off x="8629511" y="4066262"/>
            <a:ext cx="5236" cy="36652"/>
          </a:xfrm>
          <a:custGeom>
            <a:avLst/>
            <a:gdLst>
              <a:gd name="connsiteX0" fmla="*/ 4145 w 6096"/>
              <a:gd name="connsiteY0" fmla="*/ 42550 h 42672"/>
              <a:gd name="connsiteX1" fmla="*/ 4754 w 6096"/>
              <a:gd name="connsiteY1" fmla="*/ 41941 h 42672"/>
              <a:gd name="connsiteX2" fmla="*/ 4754 w 6096"/>
              <a:gd name="connsiteY2" fmla="*/ 40721 h 42672"/>
              <a:gd name="connsiteX3" fmla="*/ 4145 w 6096"/>
              <a:gd name="connsiteY3" fmla="*/ 40112 h 42672"/>
              <a:gd name="connsiteX4" fmla="*/ 3536 w 6096"/>
              <a:gd name="connsiteY4" fmla="*/ 40112 h 42672"/>
              <a:gd name="connsiteX5" fmla="*/ 2926 w 6096"/>
              <a:gd name="connsiteY5" fmla="*/ 41331 h 42672"/>
              <a:gd name="connsiteX6" fmla="*/ 2926 w 6096"/>
              <a:gd name="connsiteY6" fmla="*/ 41941 h 42672"/>
              <a:gd name="connsiteX7" fmla="*/ 2926 w 6096"/>
              <a:gd name="connsiteY7" fmla="*/ 42550 h 42672"/>
              <a:gd name="connsiteX8" fmla="*/ 4145 w 6096"/>
              <a:gd name="connsiteY8" fmla="*/ 42550 h 42672"/>
              <a:gd name="connsiteX9" fmla="*/ 5974 w 6096"/>
              <a:gd name="connsiteY9" fmla="*/ 6584 h 42672"/>
              <a:gd name="connsiteX10" fmla="*/ 6584 w 6096"/>
              <a:gd name="connsiteY10" fmla="*/ 5365 h 42672"/>
              <a:gd name="connsiteX11" fmla="*/ 6584 w 6096"/>
              <a:gd name="connsiteY11" fmla="*/ 4755 h 42672"/>
              <a:gd name="connsiteX12" fmla="*/ 6584 w 6096"/>
              <a:gd name="connsiteY12" fmla="*/ 4145 h 42672"/>
              <a:gd name="connsiteX13" fmla="*/ 6584 w 6096"/>
              <a:gd name="connsiteY13" fmla="*/ 3536 h 42672"/>
              <a:gd name="connsiteX14" fmla="*/ 6584 w 6096"/>
              <a:gd name="connsiteY14" fmla="*/ 2926 h 42672"/>
              <a:gd name="connsiteX15" fmla="*/ 5974 w 6096"/>
              <a:gd name="connsiteY15" fmla="*/ 3536 h 42672"/>
              <a:gd name="connsiteX16" fmla="*/ 5365 w 6096"/>
              <a:gd name="connsiteY16" fmla="*/ 4755 h 42672"/>
              <a:gd name="connsiteX17" fmla="*/ 5365 w 6096"/>
              <a:gd name="connsiteY17" fmla="*/ 5365 h 42672"/>
              <a:gd name="connsiteX18" fmla="*/ 4754 w 6096"/>
              <a:gd name="connsiteY18" fmla="*/ 5974 h 42672"/>
              <a:gd name="connsiteX19" fmla="*/ 4754 w 6096"/>
              <a:gd name="connsiteY19" fmla="*/ 6584 h 42672"/>
              <a:gd name="connsiteX20" fmla="*/ 5365 w 6096"/>
              <a:gd name="connsiteY20" fmla="*/ 6584 h 42672"/>
              <a:gd name="connsiteX21" fmla="*/ 5974 w 6096"/>
              <a:gd name="connsiteY21" fmla="*/ 6584 h 4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096" h="42672">
                <a:moveTo>
                  <a:pt x="4145" y="42550"/>
                </a:moveTo>
                <a:lnTo>
                  <a:pt x="4754" y="41941"/>
                </a:lnTo>
                <a:lnTo>
                  <a:pt x="4754" y="40721"/>
                </a:lnTo>
                <a:lnTo>
                  <a:pt x="4145" y="40112"/>
                </a:lnTo>
                <a:lnTo>
                  <a:pt x="3536" y="40112"/>
                </a:lnTo>
                <a:lnTo>
                  <a:pt x="2926" y="41331"/>
                </a:lnTo>
                <a:lnTo>
                  <a:pt x="2926" y="41941"/>
                </a:lnTo>
                <a:lnTo>
                  <a:pt x="2926" y="42550"/>
                </a:lnTo>
                <a:lnTo>
                  <a:pt x="4145" y="42550"/>
                </a:lnTo>
                <a:close/>
                <a:moveTo>
                  <a:pt x="5974" y="6584"/>
                </a:moveTo>
                <a:lnTo>
                  <a:pt x="6584" y="5365"/>
                </a:lnTo>
                <a:lnTo>
                  <a:pt x="6584" y="4755"/>
                </a:lnTo>
                <a:lnTo>
                  <a:pt x="6584" y="4145"/>
                </a:lnTo>
                <a:lnTo>
                  <a:pt x="6584" y="3536"/>
                </a:lnTo>
                <a:lnTo>
                  <a:pt x="6584" y="2926"/>
                </a:lnTo>
                <a:lnTo>
                  <a:pt x="5974" y="3536"/>
                </a:lnTo>
                <a:lnTo>
                  <a:pt x="5365" y="4755"/>
                </a:lnTo>
                <a:lnTo>
                  <a:pt x="5365" y="5365"/>
                </a:lnTo>
                <a:lnTo>
                  <a:pt x="4754" y="5974"/>
                </a:lnTo>
                <a:lnTo>
                  <a:pt x="4754" y="6584"/>
                </a:lnTo>
                <a:lnTo>
                  <a:pt x="5365" y="6584"/>
                </a:lnTo>
                <a:lnTo>
                  <a:pt x="5974" y="658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8" name="자유형: 도형 197">
            <a:extLst>
              <a:ext uri="{FF2B5EF4-FFF2-40B4-BE49-F238E27FC236}">
                <a16:creationId xmlns:a16="http://schemas.microsoft.com/office/drawing/2014/main" id="{7E74B916-1149-418F-9E73-6BE6F7CA4C40}"/>
              </a:ext>
            </a:extLst>
          </p:cNvPr>
          <p:cNvSpPr/>
          <p:nvPr/>
        </p:nvSpPr>
        <p:spPr>
          <a:xfrm>
            <a:off x="6862893" y="3005453"/>
            <a:ext cx="15708" cy="10472"/>
          </a:xfrm>
          <a:custGeom>
            <a:avLst/>
            <a:gdLst>
              <a:gd name="connsiteX0" fmla="*/ 15728 w 18288"/>
              <a:gd name="connsiteY0" fmla="*/ 12070 h 12192"/>
              <a:gd name="connsiteX1" fmla="*/ 14509 w 18288"/>
              <a:gd name="connsiteY1" fmla="*/ 10851 h 12192"/>
              <a:gd name="connsiteX2" fmla="*/ 11461 w 18288"/>
              <a:gd name="connsiteY2" fmla="*/ 7803 h 12192"/>
              <a:gd name="connsiteX3" fmla="*/ 8413 w 18288"/>
              <a:gd name="connsiteY3" fmla="*/ 7193 h 12192"/>
              <a:gd name="connsiteX4" fmla="*/ 9022 w 18288"/>
              <a:gd name="connsiteY4" fmla="*/ 10851 h 12192"/>
              <a:gd name="connsiteX5" fmla="*/ 11461 w 18288"/>
              <a:gd name="connsiteY5" fmla="*/ 13289 h 12192"/>
              <a:gd name="connsiteX6" fmla="*/ 14509 w 18288"/>
              <a:gd name="connsiteY6" fmla="*/ 13289 h 12192"/>
              <a:gd name="connsiteX7" fmla="*/ 15728 w 18288"/>
              <a:gd name="connsiteY7" fmla="*/ 12070 h 12192"/>
              <a:gd name="connsiteX8" fmla="*/ 7193 w 18288"/>
              <a:gd name="connsiteY8" fmla="*/ 4755 h 12192"/>
              <a:gd name="connsiteX9" fmla="*/ 7193 w 18288"/>
              <a:gd name="connsiteY9" fmla="*/ 4755 h 12192"/>
              <a:gd name="connsiteX10" fmla="*/ 7193 w 18288"/>
              <a:gd name="connsiteY10" fmla="*/ 3536 h 12192"/>
              <a:gd name="connsiteX11" fmla="*/ 5365 w 18288"/>
              <a:gd name="connsiteY11" fmla="*/ 2926 h 12192"/>
              <a:gd name="connsiteX12" fmla="*/ 2926 w 18288"/>
              <a:gd name="connsiteY12" fmla="*/ 3536 h 12192"/>
              <a:gd name="connsiteX13" fmla="*/ 3536 w 18288"/>
              <a:gd name="connsiteY13" fmla="*/ 4145 h 12192"/>
              <a:gd name="connsiteX14" fmla="*/ 5365 w 18288"/>
              <a:gd name="connsiteY14" fmla="*/ 5364 h 12192"/>
              <a:gd name="connsiteX15" fmla="*/ 7193 w 18288"/>
              <a:gd name="connsiteY15" fmla="*/ 4755 h 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288" h="12192">
                <a:moveTo>
                  <a:pt x="15728" y="12070"/>
                </a:moveTo>
                <a:lnTo>
                  <a:pt x="14509" y="10851"/>
                </a:lnTo>
                <a:lnTo>
                  <a:pt x="11461" y="7803"/>
                </a:lnTo>
                <a:lnTo>
                  <a:pt x="8413" y="7193"/>
                </a:lnTo>
                <a:lnTo>
                  <a:pt x="9022" y="10851"/>
                </a:lnTo>
                <a:lnTo>
                  <a:pt x="11461" y="13289"/>
                </a:lnTo>
                <a:lnTo>
                  <a:pt x="14509" y="13289"/>
                </a:lnTo>
                <a:lnTo>
                  <a:pt x="15728" y="12070"/>
                </a:lnTo>
                <a:close/>
                <a:moveTo>
                  <a:pt x="7193" y="4755"/>
                </a:moveTo>
                <a:lnTo>
                  <a:pt x="7193" y="4755"/>
                </a:lnTo>
                <a:lnTo>
                  <a:pt x="7193" y="3536"/>
                </a:lnTo>
                <a:lnTo>
                  <a:pt x="5365" y="2926"/>
                </a:lnTo>
                <a:lnTo>
                  <a:pt x="2926" y="3536"/>
                </a:lnTo>
                <a:lnTo>
                  <a:pt x="3536" y="4145"/>
                </a:lnTo>
                <a:lnTo>
                  <a:pt x="5365" y="5364"/>
                </a:lnTo>
                <a:lnTo>
                  <a:pt x="7193" y="475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9" name="자유형: 도형 198">
            <a:extLst>
              <a:ext uri="{FF2B5EF4-FFF2-40B4-BE49-F238E27FC236}">
                <a16:creationId xmlns:a16="http://schemas.microsoft.com/office/drawing/2014/main" id="{0A54FBFC-E39F-4F0D-999E-598FF8169C58}"/>
              </a:ext>
            </a:extLst>
          </p:cNvPr>
          <p:cNvSpPr/>
          <p:nvPr/>
        </p:nvSpPr>
        <p:spPr>
          <a:xfrm>
            <a:off x="4663259" y="3647907"/>
            <a:ext cx="5236" cy="5236"/>
          </a:xfrm>
          <a:custGeom>
            <a:avLst/>
            <a:gdLst>
              <a:gd name="connsiteX0" fmla="*/ 5364 w 6096"/>
              <a:gd name="connsiteY0" fmla="*/ 5974 h 6096"/>
              <a:gd name="connsiteX1" fmla="*/ 4755 w 6096"/>
              <a:gd name="connsiteY1" fmla="*/ 2926 h 6096"/>
              <a:gd name="connsiteX2" fmla="*/ 4145 w 6096"/>
              <a:gd name="connsiteY2" fmla="*/ 2926 h 6096"/>
              <a:gd name="connsiteX3" fmla="*/ 2926 w 6096"/>
              <a:gd name="connsiteY3" fmla="*/ 5364 h 6096"/>
              <a:gd name="connsiteX4" fmla="*/ 2926 w 6096"/>
              <a:gd name="connsiteY4" fmla="*/ 7193 h 6096"/>
              <a:gd name="connsiteX5" fmla="*/ 4755 w 6096"/>
              <a:gd name="connsiteY5" fmla="*/ 7803 h 6096"/>
              <a:gd name="connsiteX6" fmla="*/ 5364 w 6096"/>
              <a:gd name="connsiteY6" fmla="*/ 5974 h 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" h="6096">
                <a:moveTo>
                  <a:pt x="5364" y="5974"/>
                </a:moveTo>
                <a:lnTo>
                  <a:pt x="4755" y="2926"/>
                </a:lnTo>
                <a:lnTo>
                  <a:pt x="4145" y="2926"/>
                </a:lnTo>
                <a:lnTo>
                  <a:pt x="2926" y="5364"/>
                </a:lnTo>
                <a:lnTo>
                  <a:pt x="2926" y="7193"/>
                </a:lnTo>
                <a:lnTo>
                  <a:pt x="4755" y="7803"/>
                </a:lnTo>
                <a:lnTo>
                  <a:pt x="5364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0" name="자유형: 도형 199">
            <a:extLst>
              <a:ext uri="{FF2B5EF4-FFF2-40B4-BE49-F238E27FC236}">
                <a16:creationId xmlns:a16="http://schemas.microsoft.com/office/drawing/2014/main" id="{BC3A446E-EB6A-40C7-A39C-A8F1CA1FC621}"/>
              </a:ext>
            </a:extLst>
          </p:cNvPr>
          <p:cNvSpPr/>
          <p:nvPr/>
        </p:nvSpPr>
        <p:spPr>
          <a:xfrm>
            <a:off x="8126858" y="4873650"/>
            <a:ext cx="15708" cy="20944"/>
          </a:xfrm>
          <a:custGeom>
            <a:avLst/>
            <a:gdLst>
              <a:gd name="connsiteX0" fmla="*/ 13898 w 18288"/>
              <a:gd name="connsiteY0" fmla="*/ 22433 h 24384"/>
              <a:gd name="connsiteX1" fmla="*/ 15728 w 18288"/>
              <a:gd name="connsiteY1" fmla="*/ 20605 h 24384"/>
              <a:gd name="connsiteX2" fmla="*/ 16946 w 18288"/>
              <a:gd name="connsiteY2" fmla="*/ 18166 h 24384"/>
              <a:gd name="connsiteX3" fmla="*/ 18776 w 18288"/>
              <a:gd name="connsiteY3" fmla="*/ 16337 h 24384"/>
              <a:gd name="connsiteX4" fmla="*/ 19385 w 18288"/>
              <a:gd name="connsiteY4" fmla="*/ 12070 h 24384"/>
              <a:gd name="connsiteX5" fmla="*/ 18166 w 18288"/>
              <a:gd name="connsiteY5" fmla="*/ 7193 h 24384"/>
              <a:gd name="connsiteX6" fmla="*/ 15728 w 18288"/>
              <a:gd name="connsiteY6" fmla="*/ 2926 h 24384"/>
              <a:gd name="connsiteX7" fmla="*/ 12680 w 18288"/>
              <a:gd name="connsiteY7" fmla="*/ 3536 h 24384"/>
              <a:gd name="connsiteX8" fmla="*/ 10850 w 18288"/>
              <a:gd name="connsiteY8" fmla="*/ 5974 h 24384"/>
              <a:gd name="connsiteX9" fmla="*/ 9632 w 18288"/>
              <a:gd name="connsiteY9" fmla="*/ 9022 h 24384"/>
              <a:gd name="connsiteX10" fmla="*/ 6584 w 18288"/>
              <a:gd name="connsiteY10" fmla="*/ 10851 h 24384"/>
              <a:gd name="connsiteX11" fmla="*/ 5974 w 18288"/>
              <a:gd name="connsiteY11" fmla="*/ 12680 h 24384"/>
              <a:gd name="connsiteX12" fmla="*/ 4754 w 18288"/>
              <a:gd name="connsiteY12" fmla="*/ 16947 h 24384"/>
              <a:gd name="connsiteX13" fmla="*/ 4145 w 18288"/>
              <a:gd name="connsiteY13" fmla="*/ 19385 h 24384"/>
              <a:gd name="connsiteX14" fmla="*/ 2926 w 18288"/>
              <a:gd name="connsiteY14" fmla="*/ 19995 h 24384"/>
              <a:gd name="connsiteX15" fmla="*/ 2926 w 18288"/>
              <a:gd name="connsiteY15" fmla="*/ 21214 h 24384"/>
              <a:gd name="connsiteX16" fmla="*/ 4754 w 18288"/>
              <a:gd name="connsiteY16" fmla="*/ 23043 h 24384"/>
              <a:gd name="connsiteX17" fmla="*/ 9632 w 18288"/>
              <a:gd name="connsiteY17" fmla="*/ 23653 h 24384"/>
              <a:gd name="connsiteX18" fmla="*/ 13898 w 18288"/>
              <a:gd name="connsiteY18" fmla="*/ 22433 h 2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8" h="24384">
                <a:moveTo>
                  <a:pt x="13898" y="22433"/>
                </a:moveTo>
                <a:lnTo>
                  <a:pt x="15728" y="20605"/>
                </a:lnTo>
                <a:lnTo>
                  <a:pt x="16946" y="18166"/>
                </a:lnTo>
                <a:lnTo>
                  <a:pt x="18776" y="16337"/>
                </a:lnTo>
                <a:lnTo>
                  <a:pt x="19385" y="12070"/>
                </a:lnTo>
                <a:lnTo>
                  <a:pt x="18166" y="7193"/>
                </a:lnTo>
                <a:lnTo>
                  <a:pt x="15728" y="2926"/>
                </a:lnTo>
                <a:lnTo>
                  <a:pt x="12680" y="3536"/>
                </a:lnTo>
                <a:lnTo>
                  <a:pt x="10850" y="5974"/>
                </a:lnTo>
                <a:lnTo>
                  <a:pt x="9632" y="9022"/>
                </a:lnTo>
                <a:lnTo>
                  <a:pt x="6584" y="10851"/>
                </a:lnTo>
                <a:lnTo>
                  <a:pt x="5974" y="12680"/>
                </a:lnTo>
                <a:lnTo>
                  <a:pt x="4754" y="16947"/>
                </a:lnTo>
                <a:lnTo>
                  <a:pt x="4145" y="19385"/>
                </a:lnTo>
                <a:lnTo>
                  <a:pt x="2926" y="19995"/>
                </a:lnTo>
                <a:lnTo>
                  <a:pt x="2926" y="21214"/>
                </a:lnTo>
                <a:lnTo>
                  <a:pt x="4754" y="23043"/>
                </a:lnTo>
                <a:lnTo>
                  <a:pt x="9632" y="23653"/>
                </a:lnTo>
                <a:lnTo>
                  <a:pt x="13898" y="2243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1" name="자유형: 도형 200">
            <a:extLst>
              <a:ext uri="{FF2B5EF4-FFF2-40B4-BE49-F238E27FC236}">
                <a16:creationId xmlns:a16="http://schemas.microsoft.com/office/drawing/2014/main" id="{CE0D34BA-4777-40AD-BE39-81B8F580BAE4}"/>
              </a:ext>
            </a:extLst>
          </p:cNvPr>
          <p:cNvSpPr/>
          <p:nvPr/>
        </p:nvSpPr>
        <p:spPr>
          <a:xfrm>
            <a:off x="11099322" y="4844852"/>
            <a:ext cx="219911" cy="120428"/>
          </a:xfrm>
          <a:custGeom>
            <a:avLst/>
            <a:gdLst>
              <a:gd name="connsiteX0" fmla="*/ 226650 w 256032"/>
              <a:gd name="connsiteY0" fmla="*/ 138867 h 140208"/>
              <a:gd name="connsiteX1" fmla="*/ 226650 w 256032"/>
              <a:gd name="connsiteY1" fmla="*/ 137038 h 140208"/>
              <a:gd name="connsiteX2" fmla="*/ 224211 w 256032"/>
              <a:gd name="connsiteY2" fmla="*/ 135819 h 140208"/>
              <a:gd name="connsiteX3" fmla="*/ 222992 w 256032"/>
              <a:gd name="connsiteY3" fmla="*/ 138867 h 140208"/>
              <a:gd name="connsiteX4" fmla="*/ 222992 w 256032"/>
              <a:gd name="connsiteY4" fmla="*/ 139477 h 140208"/>
              <a:gd name="connsiteX5" fmla="*/ 224211 w 256032"/>
              <a:gd name="connsiteY5" fmla="*/ 140086 h 140208"/>
              <a:gd name="connsiteX6" fmla="*/ 225430 w 256032"/>
              <a:gd name="connsiteY6" fmla="*/ 140086 h 140208"/>
              <a:gd name="connsiteX7" fmla="*/ 226650 w 256032"/>
              <a:gd name="connsiteY7" fmla="*/ 138867 h 140208"/>
              <a:gd name="connsiteX8" fmla="*/ 254691 w 256032"/>
              <a:gd name="connsiteY8" fmla="*/ 92537 h 140208"/>
              <a:gd name="connsiteX9" fmla="*/ 254082 w 256032"/>
              <a:gd name="connsiteY9" fmla="*/ 91928 h 140208"/>
              <a:gd name="connsiteX10" fmla="*/ 254082 w 256032"/>
              <a:gd name="connsiteY10" fmla="*/ 90099 h 140208"/>
              <a:gd name="connsiteX11" fmla="*/ 254691 w 256032"/>
              <a:gd name="connsiteY11" fmla="*/ 88880 h 140208"/>
              <a:gd name="connsiteX12" fmla="*/ 252253 w 256032"/>
              <a:gd name="connsiteY12" fmla="*/ 90099 h 140208"/>
              <a:gd name="connsiteX13" fmla="*/ 248595 w 256032"/>
              <a:gd name="connsiteY13" fmla="*/ 91318 h 140208"/>
              <a:gd name="connsiteX14" fmla="*/ 249205 w 256032"/>
              <a:gd name="connsiteY14" fmla="*/ 96195 h 140208"/>
              <a:gd name="connsiteX15" fmla="*/ 248595 w 256032"/>
              <a:gd name="connsiteY15" fmla="*/ 98633 h 140208"/>
              <a:gd name="connsiteX16" fmla="*/ 250424 w 256032"/>
              <a:gd name="connsiteY16" fmla="*/ 99243 h 140208"/>
              <a:gd name="connsiteX17" fmla="*/ 251034 w 256032"/>
              <a:gd name="connsiteY17" fmla="*/ 101072 h 140208"/>
              <a:gd name="connsiteX18" fmla="*/ 252253 w 256032"/>
              <a:gd name="connsiteY18" fmla="*/ 101072 h 140208"/>
              <a:gd name="connsiteX19" fmla="*/ 256520 w 256032"/>
              <a:gd name="connsiteY19" fmla="*/ 99853 h 140208"/>
              <a:gd name="connsiteX20" fmla="*/ 258349 w 256032"/>
              <a:gd name="connsiteY20" fmla="*/ 93147 h 140208"/>
              <a:gd name="connsiteX21" fmla="*/ 255910 w 256032"/>
              <a:gd name="connsiteY21" fmla="*/ 93147 h 140208"/>
              <a:gd name="connsiteX22" fmla="*/ 254691 w 256032"/>
              <a:gd name="connsiteY22" fmla="*/ 92537 h 140208"/>
              <a:gd name="connsiteX23" fmla="*/ 236403 w 256032"/>
              <a:gd name="connsiteY23" fmla="*/ 82174 h 140208"/>
              <a:gd name="connsiteX24" fmla="*/ 238232 w 256032"/>
              <a:gd name="connsiteY24" fmla="*/ 79126 h 140208"/>
              <a:gd name="connsiteX25" fmla="*/ 238842 w 256032"/>
              <a:gd name="connsiteY25" fmla="*/ 77907 h 140208"/>
              <a:gd name="connsiteX26" fmla="*/ 237622 w 256032"/>
              <a:gd name="connsiteY26" fmla="*/ 73640 h 140208"/>
              <a:gd name="connsiteX27" fmla="*/ 235794 w 256032"/>
              <a:gd name="connsiteY27" fmla="*/ 71811 h 140208"/>
              <a:gd name="connsiteX28" fmla="*/ 237622 w 256032"/>
              <a:gd name="connsiteY28" fmla="*/ 65715 h 140208"/>
              <a:gd name="connsiteX29" fmla="*/ 237013 w 256032"/>
              <a:gd name="connsiteY29" fmla="*/ 64496 h 140208"/>
              <a:gd name="connsiteX30" fmla="*/ 234574 w 256032"/>
              <a:gd name="connsiteY30" fmla="*/ 63277 h 140208"/>
              <a:gd name="connsiteX31" fmla="*/ 229088 w 256032"/>
              <a:gd name="connsiteY31" fmla="*/ 65105 h 140208"/>
              <a:gd name="connsiteX32" fmla="*/ 228478 w 256032"/>
              <a:gd name="connsiteY32" fmla="*/ 66325 h 140208"/>
              <a:gd name="connsiteX33" fmla="*/ 231526 w 256032"/>
              <a:gd name="connsiteY33" fmla="*/ 66934 h 140208"/>
              <a:gd name="connsiteX34" fmla="*/ 232746 w 256032"/>
              <a:gd name="connsiteY34" fmla="*/ 68153 h 140208"/>
              <a:gd name="connsiteX35" fmla="*/ 229698 w 256032"/>
              <a:gd name="connsiteY35" fmla="*/ 72421 h 140208"/>
              <a:gd name="connsiteX36" fmla="*/ 226650 w 256032"/>
              <a:gd name="connsiteY36" fmla="*/ 73030 h 140208"/>
              <a:gd name="connsiteX37" fmla="*/ 227259 w 256032"/>
              <a:gd name="connsiteY37" fmla="*/ 76078 h 140208"/>
              <a:gd name="connsiteX38" fmla="*/ 228478 w 256032"/>
              <a:gd name="connsiteY38" fmla="*/ 78517 h 140208"/>
              <a:gd name="connsiteX39" fmla="*/ 232746 w 256032"/>
              <a:gd name="connsiteY39" fmla="*/ 79736 h 140208"/>
              <a:gd name="connsiteX40" fmla="*/ 234574 w 256032"/>
              <a:gd name="connsiteY40" fmla="*/ 82174 h 140208"/>
              <a:gd name="connsiteX41" fmla="*/ 236403 w 256032"/>
              <a:gd name="connsiteY41" fmla="*/ 82174 h 140208"/>
              <a:gd name="connsiteX42" fmla="*/ 212629 w 256032"/>
              <a:gd name="connsiteY42" fmla="*/ 64496 h 140208"/>
              <a:gd name="connsiteX43" fmla="*/ 214458 w 256032"/>
              <a:gd name="connsiteY43" fmla="*/ 62667 h 140208"/>
              <a:gd name="connsiteX44" fmla="*/ 216286 w 256032"/>
              <a:gd name="connsiteY44" fmla="*/ 60229 h 140208"/>
              <a:gd name="connsiteX45" fmla="*/ 215677 w 256032"/>
              <a:gd name="connsiteY45" fmla="*/ 59619 h 140208"/>
              <a:gd name="connsiteX46" fmla="*/ 215677 w 256032"/>
              <a:gd name="connsiteY46" fmla="*/ 57790 h 140208"/>
              <a:gd name="connsiteX47" fmla="*/ 216896 w 256032"/>
              <a:gd name="connsiteY47" fmla="*/ 55352 h 140208"/>
              <a:gd name="connsiteX48" fmla="*/ 218725 w 256032"/>
              <a:gd name="connsiteY48" fmla="*/ 54742 h 140208"/>
              <a:gd name="connsiteX49" fmla="*/ 217506 w 256032"/>
              <a:gd name="connsiteY49" fmla="*/ 53523 h 140208"/>
              <a:gd name="connsiteX50" fmla="*/ 216286 w 256032"/>
              <a:gd name="connsiteY50" fmla="*/ 52913 h 140208"/>
              <a:gd name="connsiteX51" fmla="*/ 216286 w 256032"/>
              <a:gd name="connsiteY51" fmla="*/ 54742 h 140208"/>
              <a:gd name="connsiteX52" fmla="*/ 214458 w 256032"/>
              <a:gd name="connsiteY52" fmla="*/ 59009 h 140208"/>
              <a:gd name="connsiteX53" fmla="*/ 213848 w 256032"/>
              <a:gd name="connsiteY53" fmla="*/ 60838 h 140208"/>
              <a:gd name="connsiteX54" fmla="*/ 210800 w 256032"/>
              <a:gd name="connsiteY54" fmla="*/ 64496 h 140208"/>
              <a:gd name="connsiteX55" fmla="*/ 212629 w 256032"/>
              <a:gd name="connsiteY55" fmla="*/ 64496 h 140208"/>
              <a:gd name="connsiteX56" fmla="*/ 137648 w 256032"/>
              <a:gd name="connsiteY56" fmla="*/ 46817 h 140208"/>
              <a:gd name="connsiteX57" fmla="*/ 133990 w 256032"/>
              <a:gd name="connsiteY57" fmla="*/ 42550 h 140208"/>
              <a:gd name="connsiteX58" fmla="*/ 133381 w 256032"/>
              <a:gd name="connsiteY58" fmla="*/ 43769 h 140208"/>
              <a:gd name="connsiteX59" fmla="*/ 132771 w 256032"/>
              <a:gd name="connsiteY59" fmla="*/ 46208 h 140208"/>
              <a:gd name="connsiteX60" fmla="*/ 132771 w 256032"/>
              <a:gd name="connsiteY60" fmla="*/ 48037 h 140208"/>
              <a:gd name="connsiteX61" fmla="*/ 134600 w 256032"/>
              <a:gd name="connsiteY61" fmla="*/ 49256 h 140208"/>
              <a:gd name="connsiteX62" fmla="*/ 135210 w 256032"/>
              <a:gd name="connsiteY62" fmla="*/ 50475 h 140208"/>
              <a:gd name="connsiteX63" fmla="*/ 134600 w 256032"/>
              <a:gd name="connsiteY63" fmla="*/ 53523 h 140208"/>
              <a:gd name="connsiteX64" fmla="*/ 134600 w 256032"/>
              <a:gd name="connsiteY64" fmla="*/ 55961 h 140208"/>
              <a:gd name="connsiteX65" fmla="*/ 138258 w 256032"/>
              <a:gd name="connsiteY65" fmla="*/ 61448 h 140208"/>
              <a:gd name="connsiteX66" fmla="*/ 138867 w 256032"/>
              <a:gd name="connsiteY66" fmla="*/ 65715 h 140208"/>
              <a:gd name="connsiteX67" fmla="*/ 140696 w 256032"/>
              <a:gd name="connsiteY67" fmla="*/ 69373 h 140208"/>
              <a:gd name="connsiteX68" fmla="*/ 143744 w 256032"/>
              <a:gd name="connsiteY68" fmla="*/ 72421 h 140208"/>
              <a:gd name="connsiteX69" fmla="*/ 146182 w 256032"/>
              <a:gd name="connsiteY69" fmla="*/ 75469 h 140208"/>
              <a:gd name="connsiteX70" fmla="*/ 151059 w 256032"/>
              <a:gd name="connsiteY70" fmla="*/ 84003 h 140208"/>
              <a:gd name="connsiteX71" fmla="*/ 152278 w 256032"/>
              <a:gd name="connsiteY71" fmla="*/ 87051 h 140208"/>
              <a:gd name="connsiteX72" fmla="*/ 154717 w 256032"/>
              <a:gd name="connsiteY72" fmla="*/ 88880 h 140208"/>
              <a:gd name="connsiteX73" fmla="*/ 160813 w 256032"/>
              <a:gd name="connsiteY73" fmla="*/ 96195 h 140208"/>
              <a:gd name="connsiteX74" fmla="*/ 163251 w 256032"/>
              <a:gd name="connsiteY74" fmla="*/ 98633 h 140208"/>
              <a:gd name="connsiteX75" fmla="*/ 165690 w 256032"/>
              <a:gd name="connsiteY75" fmla="*/ 99853 h 140208"/>
              <a:gd name="connsiteX76" fmla="*/ 171176 w 256032"/>
              <a:gd name="connsiteY76" fmla="*/ 104120 h 140208"/>
              <a:gd name="connsiteX77" fmla="*/ 174834 w 256032"/>
              <a:gd name="connsiteY77" fmla="*/ 105949 h 140208"/>
              <a:gd name="connsiteX78" fmla="*/ 176662 w 256032"/>
              <a:gd name="connsiteY78" fmla="*/ 108997 h 140208"/>
              <a:gd name="connsiteX79" fmla="*/ 180320 w 256032"/>
              <a:gd name="connsiteY79" fmla="*/ 110825 h 140208"/>
              <a:gd name="connsiteX80" fmla="*/ 185197 w 256032"/>
              <a:gd name="connsiteY80" fmla="*/ 113264 h 140208"/>
              <a:gd name="connsiteX81" fmla="*/ 185806 w 256032"/>
              <a:gd name="connsiteY81" fmla="*/ 114483 h 140208"/>
              <a:gd name="connsiteX82" fmla="*/ 185806 w 256032"/>
              <a:gd name="connsiteY82" fmla="*/ 116312 h 140208"/>
              <a:gd name="connsiteX83" fmla="*/ 186416 w 256032"/>
              <a:gd name="connsiteY83" fmla="*/ 118141 h 140208"/>
              <a:gd name="connsiteX84" fmla="*/ 189464 w 256032"/>
              <a:gd name="connsiteY84" fmla="*/ 120579 h 140208"/>
              <a:gd name="connsiteX85" fmla="*/ 193122 w 256032"/>
              <a:gd name="connsiteY85" fmla="*/ 122408 h 140208"/>
              <a:gd name="connsiteX86" fmla="*/ 193731 w 256032"/>
              <a:gd name="connsiteY86" fmla="*/ 123627 h 140208"/>
              <a:gd name="connsiteX87" fmla="*/ 194341 w 256032"/>
              <a:gd name="connsiteY87" fmla="*/ 124846 h 140208"/>
              <a:gd name="connsiteX88" fmla="*/ 196170 w 256032"/>
              <a:gd name="connsiteY88" fmla="*/ 124237 h 140208"/>
              <a:gd name="connsiteX89" fmla="*/ 197998 w 256032"/>
              <a:gd name="connsiteY89" fmla="*/ 124846 h 140208"/>
              <a:gd name="connsiteX90" fmla="*/ 203485 w 256032"/>
              <a:gd name="connsiteY90" fmla="*/ 129113 h 140208"/>
              <a:gd name="connsiteX91" fmla="*/ 205923 w 256032"/>
              <a:gd name="connsiteY91" fmla="*/ 128504 h 140208"/>
              <a:gd name="connsiteX92" fmla="*/ 207752 w 256032"/>
              <a:gd name="connsiteY92" fmla="*/ 128504 h 140208"/>
              <a:gd name="connsiteX93" fmla="*/ 210800 w 256032"/>
              <a:gd name="connsiteY93" fmla="*/ 127285 h 140208"/>
              <a:gd name="connsiteX94" fmla="*/ 212629 w 256032"/>
              <a:gd name="connsiteY94" fmla="*/ 124846 h 140208"/>
              <a:gd name="connsiteX95" fmla="*/ 212019 w 256032"/>
              <a:gd name="connsiteY95" fmla="*/ 118141 h 140208"/>
              <a:gd name="connsiteX96" fmla="*/ 208971 w 256032"/>
              <a:gd name="connsiteY96" fmla="*/ 115093 h 140208"/>
              <a:gd name="connsiteX97" fmla="*/ 204704 w 256032"/>
              <a:gd name="connsiteY97" fmla="*/ 112654 h 140208"/>
              <a:gd name="connsiteX98" fmla="*/ 202266 w 256032"/>
              <a:gd name="connsiteY98" fmla="*/ 109606 h 140208"/>
              <a:gd name="connsiteX99" fmla="*/ 199827 w 256032"/>
              <a:gd name="connsiteY99" fmla="*/ 106558 h 140208"/>
              <a:gd name="connsiteX100" fmla="*/ 194950 w 256032"/>
              <a:gd name="connsiteY100" fmla="*/ 100462 h 140208"/>
              <a:gd name="connsiteX101" fmla="*/ 188245 w 256032"/>
              <a:gd name="connsiteY101" fmla="*/ 94366 h 140208"/>
              <a:gd name="connsiteX102" fmla="*/ 185197 w 256032"/>
              <a:gd name="connsiteY102" fmla="*/ 93147 h 140208"/>
              <a:gd name="connsiteX103" fmla="*/ 183368 w 256032"/>
              <a:gd name="connsiteY103" fmla="*/ 90709 h 140208"/>
              <a:gd name="connsiteX104" fmla="*/ 181539 w 256032"/>
              <a:gd name="connsiteY104" fmla="*/ 90099 h 140208"/>
              <a:gd name="connsiteX105" fmla="*/ 180320 w 256032"/>
              <a:gd name="connsiteY105" fmla="*/ 88270 h 140208"/>
              <a:gd name="connsiteX106" fmla="*/ 177272 w 256032"/>
              <a:gd name="connsiteY106" fmla="*/ 86441 h 140208"/>
              <a:gd name="connsiteX107" fmla="*/ 175443 w 256032"/>
              <a:gd name="connsiteY107" fmla="*/ 82784 h 140208"/>
              <a:gd name="connsiteX108" fmla="*/ 171786 w 256032"/>
              <a:gd name="connsiteY108" fmla="*/ 79126 h 140208"/>
              <a:gd name="connsiteX109" fmla="*/ 171176 w 256032"/>
              <a:gd name="connsiteY109" fmla="*/ 77297 h 140208"/>
              <a:gd name="connsiteX110" fmla="*/ 171786 w 256032"/>
              <a:gd name="connsiteY110" fmla="*/ 75469 h 140208"/>
              <a:gd name="connsiteX111" fmla="*/ 171176 w 256032"/>
              <a:gd name="connsiteY111" fmla="*/ 73640 h 140208"/>
              <a:gd name="connsiteX112" fmla="*/ 168738 w 256032"/>
              <a:gd name="connsiteY112" fmla="*/ 71811 h 140208"/>
              <a:gd name="connsiteX113" fmla="*/ 167518 w 256032"/>
              <a:gd name="connsiteY113" fmla="*/ 68763 h 140208"/>
              <a:gd name="connsiteX114" fmla="*/ 166299 w 256032"/>
              <a:gd name="connsiteY114" fmla="*/ 66934 h 140208"/>
              <a:gd name="connsiteX115" fmla="*/ 163861 w 256032"/>
              <a:gd name="connsiteY115" fmla="*/ 65715 h 140208"/>
              <a:gd name="connsiteX116" fmla="*/ 159594 w 256032"/>
              <a:gd name="connsiteY116" fmla="*/ 63277 h 140208"/>
              <a:gd name="connsiteX117" fmla="*/ 149840 w 256032"/>
              <a:gd name="connsiteY117" fmla="*/ 51694 h 140208"/>
              <a:gd name="connsiteX118" fmla="*/ 145573 w 256032"/>
              <a:gd name="connsiteY118" fmla="*/ 48037 h 140208"/>
              <a:gd name="connsiteX119" fmla="*/ 141306 w 256032"/>
              <a:gd name="connsiteY119" fmla="*/ 49256 h 140208"/>
              <a:gd name="connsiteX120" fmla="*/ 137648 w 256032"/>
              <a:gd name="connsiteY120" fmla="*/ 46817 h 140208"/>
              <a:gd name="connsiteX121" fmla="*/ 3536 w 256032"/>
              <a:gd name="connsiteY121" fmla="*/ 10241 h 140208"/>
              <a:gd name="connsiteX122" fmla="*/ 4755 w 256032"/>
              <a:gd name="connsiteY122" fmla="*/ 7803 h 140208"/>
              <a:gd name="connsiteX123" fmla="*/ 5365 w 256032"/>
              <a:gd name="connsiteY123" fmla="*/ 2926 h 140208"/>
              <a:gd name="connsiteX124" fmla="*/ 4146 w 256032"/>
              <a:gd name="connsiteY124" fmla="*/ 5365 h 140208"/>
              <a:gd name="connsiteX125" fmla="*/ 2926 w 256032"/>
              <a:gd name="connsiteY125" fmla="*/ 11461 h 140208"/>
              <a:gd name="connsiteX126" fmla="*/ 3536 w 256032"/>
              <a:gd name="connsiteY126" fmla="*/ 10241 h 14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256032" h="140208">
                <a:moveTo>
                  <a:pt x="226650" y="138867"/>
                </a:moveTo>
                <a:lnTo>
                  <a:pt x="226650" y="137038"/>
                </a:lnTo>
                <a:lnTo>
                  <a:pt x="224211" y="135819"/>
                </a:lnTo>
                <a:lnTo>
                  <a:pt x="222992" y="138867"/>
                </a:lnTo>
                <a:lnTo>
                  <a:pt x="222992" y="139477"/>
                </a:lnTo>
                <a:lnTo>
                  <a:pt x="224211" y="140086"/>
                </a:lnTo>
                <a:lnTo>
                  <a:pt x="225430" y="140086"/>
                </a:lnTo>
                <a:lnTo>
                  <a:pt x="226650" y="138867"/>
                </a:lnTo>
                <a:close/>
                <a:moveTo>
                  <a:pt x="254691" y="92537"/>
                </a:moveTo>
                <a:lnTo>
                  <a:pt x="254082" y="91928"/>
                </a:lnTo>
                <a:lnTo>
                  <a:pt x="254082" y="90099"/>
                </a:lnTo>
                <a:lnTo>
                  <a:pt x="254691" y="88880"/>
                </a:lnTo>
                <a:lnTo>
                  <a:pt x="252253" y="90099"/>
                </a:lnTo>
                <a:lnTo>
                  <a:pt x="248595" y="91318"/>
                </a:lnTo>
                <a:lnTo>
                  <a:pt x="249205" y="96195"/>
                </a:lnTo>
                <a:lnTo>
                  <a:pt x="248595" y="98633"/>
                </a:lnTo>
                <a:lnTo>
                  <a:pt x="250424" y="99243"/>
                </a:lnTo>
                <a:lnTo>
                  <a:pt x="251034" y="101072"/>
                </a:lnTo>
                <a:lnTo>
                  <a:pt x="252253" y="101072"/>
                </a:lnTo>
                <a:lnTo>
                  <a:pt x="256520" y="99853"/>
                </a:lnTo>
                <a:lnTo>
                  <a:pt x="258349" y="93147"/>
                </a:lnTo>
                <a:lnTo>
                  <a:pt x="255910" y="93147"/>
                </a:lnTo>
                <a:lnTo>
                  <a:pt x="254691" y="92537"/>
                </a:lnTo>
                <a:close/>
                <a:moveTo>
                  <a:pt x="236403" y="82174"/>
                </a:moveTo>
                <a:lnTo>
                  <a:pt x="238232" y="79126"/>
                </a:lnTo>
                <a:lnTo>
                  <a:pt x="238842" y="77907"/>
                </a:lnTo>
                <a:lnTo>
                  <a:pt x="237622" y="73640"/>
                </a:lnTo>
                <a:lnTo>
                  <a:pt x="235794" y="71811"/>
                </a:lnTo>
                <a:lnTo>
                  <a:pt x="237622" y="65715"/>
                </a:lnTo>
                <a:lnTo>
                  <a:pt x="237013" y="64496"/>
                </a:lnTo>
                <a:lnTo>
                  <a:pt x="234574" y="63277"/>
                </a:lnTo>
                <a:lnTo>
                  <a:pt x="229088" y="65105"/>
                </a:lnTo>
                <a:lnTo>
                  <a:pt x="228478" y="66325"/>
                </a:lnTo>
                <a:lnTo>
                  <a:pt x="231526" y="66934"/>
                </a:lnTo>
                <a:lnTo>
                  <a:pt x="232746" y="68153"/>
                </a:lnTo>
                <a:lnTo>
                  <a:pt x="229698" y="72421"/>
                </a:lnTo>
                <a:lnTo>
                  <a:pt x="226650" y="73030"/>
                </a:lnTo>
                <a:lnTo>
                  <a:pt x="227259" y="76078"/>
                </a:lnTo>
                <a:lnTo>
                  <a:pt x="228478" y="78517"/>
                </a:lnTo>
                <a:lnTo>
                  <a:pt x="232746" y="79736"/>
                </a:lnTo>
                <a:lnTo>
                  <a:pt x="234574" y="82174"/>
                </a:lnTo>
                <a:lnTo>
                  <a:pt x="236403" y="82174"/>
                </a:lnTo>
                <a:close/>
                <a:moveTo>
                  <a:pt x="212629" y="64496"/>
                </a:moveTo>
                <a:lnTo>
                  <a:pt x="214458" y="62667"/>
                </a:lnTo>
                <a:lnTo>
                  <a:pt x="216286" y="60229"/>
                </a:lnTo>
                <a:lnTo>
                  <a:pt x="215677" y="59619"/>
                </a:lnTo>
                <a:lnTo>
                  <a:pt x="215677" y="57790"/>
                </a:lnTo>
                <a:lnTo>
                  <a:pt x="216896" y="55352"/>
                </a:lnTo>
                <a:lnTo>
                  <a:pt x="218725" y="54742"/>
                </a:lnTo>
                <a:lnTo>
                  <a:pt x="217506" y="53523"/>
                </a:lnTo>
                <a:lnTo>
                  <a:pt x="216286" y="52913"/>
                </a:lnTo>
                <a:lnTo>
                  <a:pt x="216286" y="54742"/>
                </a:lnTo>
                <a:lnTo>
                  <a:pt x="214458" y="59009"/>
                </a:lnTo>
                <a:lnTo>
                  <a:pt x="213848" y="60838"/>
                </a:lnTo>
                <a:lnTo>
                  <a:pt x="210800" y="64496"/>
                </a:lnTo>
                <a:lnTo>
                  <a:pt x="212629" y="64496"/>
                </a:lnTo>
                <a:close/>
                <a:moveTo>
                  <a:pt x="137648" y="46817"/>
                </a:moveTo>
                <a:lnTo>
                  <a:pt x="133990" y="42550"/>
                </a:lnTo>
                <a:lnTo>
                  <a:pt x="133381" y="43769"/>
                </a:lnTo>
                <a:lnTo>
                  <a:pt x="132771" y="46208"/>
                </a:lnTo>
                <a:lnTo>
                  <a:pt x="132771" y="48037"/>
                </a:lnTo>
                <a:lnTo>
                  <a:pt x="134600" y="49256"/>
                </a:lnTo>
                <a:lnTo>
                  <a:pt x="135210" y="50475"/>
                </a:lnTo>
                <a:lnTo>
                  <a:pt x="134600" y="53523"/>
                </a:lnTo>
                <a:lnTo>
                  <a:pt x="134600" y="55961"/>
                </a:lnTo>
                <a:lnTo>
                  <a:pt x="138258" y="61448"/>
                </a:lnTo>
                <a:lnTo>
                  <a:pt x="138867" y="65715"/>
                </a:lnTo>
                <a:lnTo>
                  <a:pt x="140696" y="69373"/>
                </a:lnTo>
                <a:lnTo>
                  <a:pt x="143744" y="72421"/>
                </a:lnTo>
                <a:lnTo>
                  <a:pt x="146182" y="75469"/>
                </a:lnTo>
                <a:lnTo>
                  <a:pt x="151059" y="84003"/>
                </a:lnTo>
                <a:lnTo>
                  <a:pt x="152278" y="87051"/>
                </a:lnTo>
                <a:lnTo>
                  <a:pt x="154717" y="88880"/>
                </a:lnTo>
                <a:lnTo>
                  <a:pt x="160813" y="96195"/>
                </a:lnTo>
                <a:lnTo>
                  <a:pt x="163251" y="98633"/>
                </a:lnTo>
                <a:lnTo>
                  <a:pt x="165690" y="99853"/>
                </a:lnTo>
                <a:lnTo>
                  <a:pt x="171176" y="104120"/>
                </a:lnTo>
                <a:lnTo>
                  <a:pt x="174834" y="105949"/>
                </a:lnTo>
                <a:lnTo>
                  <a:pt x="176662" y="108997"/>
                </a:lnTo>
                <a:lnTo>
                  <a:pt x="180320" y="110825"/>
                </a:lnTo>
                <a:lnTo>
                  <a:pt x="185197" y="113264"/>
                </a:lnTo>
                <a:lnTo>
                  <a:pt x="185806" y="114483"/>
                </a:lnTo>
                <a:lnTo>
                  <a:pt x="185806" y="116312"/>
                </a:lnTo>
                <a:lnTo>
                  <a:pt x="186416" y="118141"/>
                </a:lnTo>
                <a:lnTo>
                  <a:pt x="189464" y="120579"/>
                </a:lnTo>
                <a:lnTo>
                  <a:pt x="193122" y="122408"/>
                </a:lnTo>
                <a:lnTo>
                  <a:pt x="193731" y="123627"/>
                </a:lnTo>
                <a:lnTo>
                  <a:pt x="194341" y="124846"/>
                </a:lnTo>
                <a:lnTo>
                  <a:pt x="196170" y="124237"/>
                </a:lnTo>
                <a:lnTo>
                  <a:pt x="197998" y="124846"/>
                </a:lnTo>
                <a:lnTo>
                  <a:pt x="203485" y="129113"/>
                </a:lnTo>
                <a:lnTo>
                  <a:pt x="205923" y="128504"/>
                </a:lnTo>
                <a:lnTo>
                  <a:pt x="207752" y="128504"/>
                </a:lnTo>
                <a:lnTo>
                  <a:pt x="210800" y="127285"/>
                </a:lnTo>
                <a:lnTo>
                  <a:pt x="212629" y="124846"/>
                </a:lnTo>
                <a:lnTo>
                  <a:pt x="212019" y="118141"/>
                </a:lnTo>
                <a:lnTo>
                  <a:pt x="208971" y="115093"/>
                </a:lnTo>
                <a:lnTo>
                  <a:pt x="204704" y="112654"/>
                </a:lnTo>
                <a:lnTo>
                  <a:pt x="202266" y="109606"/>
                </a:lnTo>
                <a:lnTo>
                  <a:pt x="199827" y="106558"/>
                </a:lnTo>
                <a:lnTo>
                  <a:pt x="194950" y="100462"/>
                </a:lnTo>
                <a:lnTo>
                  <a:pt x="188245" y="94366"/>
                </a:lnTo>
                <a:lnTo>
                  <a:pt x="185197" y="93147"/>
                </a:lnTo>
                <a:lnTo>
                  <a:pt x="183368" y="90709"/>
                </a:lnTo>
                <a:lnTo>
                  <a:pt x="181539" y="90099"/>
                </a:lnTo>
                <a:lnTo>
                  <a:pt x="180320" y="88270"/>
                </a:lnTo>
                <a:lnTo>
                  <a:pt x="177272" y="86441"/>
                </a:lnTo>
                <a:lnTo>
                  <a:pt x="175443" y="82784"/>
                </a:lnTo>
                <a:lnTo>
                  <a:pt x="171786" y="79126"/>
                </a:lnTo>
                <a:lnTo>
                  <a:pt x="171176" y="77297"/>
                </a:lnTo>
                <a:lnTo>
                  <a:pt x="171786" y="75469"/>
                </a:lnTo>
                <a:lnTo>
                  <a:pt x="171176" y="73640"/>
                </a:lnTo>
                <a:lnTo>
                  <a:pt x="168738" y="71811"/>
                </a:lnTo>
                <a:lnTo>
                  <a:pt x="167518" y="68763"/>
                </a:lnTo>
                <a:lnTo>
                  <a:pt x="166299" y="66934"/>
                </a:lnTo>
                <a:lnTo>
                  <a:pt x="163861" y="65715"/>
                </a:lnTo>
                <a:lnTo>
                  <a:pt x="159594" y="63277"/>
                </a:lnTo>
                <a:lnTo>
                  <a:pt x="149840" y="51694"/>
                </a:lnTo>
                <a:lnTo>
                  <a:pt x="145573" y="48037"/>
                </a:lnTo>
                <a:lnTo>
                  <a:pt x="141306" y="49256"/>
                </a:lnTo>
                <a:lnTo>
                  <a:pt x="137648" y="46817"/>
                </a:lnTo>
                <a:close/>
                <a:moveTo>
                  <a:pt x="3536" y="10241"/>
                </a:moveTo>
                <a:lnTo>
                  <a:pt x="4755" y="7803"/>
                </a:lnTo>
                <a:lnTo>
                  <a:pt x="5365" y="2926"/>
                </a:lnTo>
                <a:lnTo>
                  <a:pt x="4146" y="5365"/>
                </a:lnTo>
                <a:lnTo>
                  <a:pt x="2926" y="11461"/>
                </a:lnTo>
                <a:lnTo>
                  <a:pt x="3536" y="1024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2" name="자유형: 도형 201">
            <a:extLst>
              <a:ext uri="{FF2B5EF4-FFF2-40B4-BE49-F238E27FC236}">
                <a16:creationId xmlns:a16="http://schemas.microsoft.com/office/drawing/2014/main" id="{EE55D5D2-BAE7-4E02-9F31-4636C23D85B9}"/>
              </a:ext>
            </a:extLst>
          </p:cNvPr>
          <p:cNvSpPr/>
          <p:nvPr/>
        </p:nvSpPr>
        <p:spPr>
          <a:xfrm>
            <a:off x="11382589" y="4224389"/>
            <a:ext cx="5236" cy="5236"/>
          </a:xfrm>
          <a:custGeom>
            <a:avLst/>
            <a:gdLst>
              <a:gd name="connsiteX0" fmla="*/ 4755 w 6096"/>
              <a:gd name="connsiteY0" fmla="*/ 4145 h 6096"/>
              <a:gd name="connsiteX1" fmla="*/ 4755 w 6096"/>
              <a:gd name="connsiteY1" fmla="*/ 2926 h 6096"/>
              <a:gd name="connsiteX2" fmla="*/ 4146 w 6096"/>
              <a:gd name="connsiteY2" fmla="*/ 2926 h 6096"/>
              <a:gd name="connsiteX3" fmla="*/ 3536 w 6096"/>
              <a:gd name="connsiteY3" fmla="*/ 2926 h 6096"/>
              <a:gd name="connsiteX4" fmla="*/ 2926 w 6096"/>
              <a:gd name="connsiteY4" fmla="*/ 4145 h 6096"/>
              <a:gd name="connsiteX5" fmla="*/ 3536 w 6096"/>
              <a:gd name="connsiteY5" fmla="*/ 4755 h 6096"/>
              <a:gd name="connsiteX6" fmla="*/ 4146 w 6096"/>
              <a:gd name="connsiteY6" fmla="*/ 5365 h 6096"/>
              <a:gd name="connsiteX7" fmla="*/ 4755 w 6096"/>
              <a:gd name="connsiteY7" fmla="*/ 4145 h 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" h="6096">
                <a:moveTo>
                  <a:pt x="4755" y="4145"/>
                </a:moveTo>
                <a:lnTo>
                  <a:pt x="4755" y="2926"/>
                </a:lnTo>
                <a:lnTo>
                  <a:pt x="4146" y="2926"/>
                </a:lnTo>
                <a:lnTo>
                  <a:pt x="3536" y="2926"/>
                </a:lnTo>
                <a:lnTo>
                  <a:pt x="2926" y="4145"/>
                </a:lnTo>
                <a:lnTo>
                  <a:pt x="3536" y="4755"/>
                </a:lnTo>
                <a:lnTo>
                  <a:pt x="4146" y="5365"/>
                </a:lnTo>
                <a:lnTo>
                  <a:pt x="4755" y="414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3" name="자유형: 도형 202">
            <a:extLst>
              <a:ext uri="{FF2B5EF4-FFF2-40B4-BE49-F238E27FC236}">
                <a16:creationId xmlns:a16="http://schemas.microsoft.com/office/drawing/2014/main" id="{3C6174FB-B803-41AC-9CF5-8963F7C257BB}"/>
              </a:ext>
            </a:extLst>
          </p:cNvPr>
          <p:cNvSpPr/>
          <p:nvPr/>
        </p:nvSpPr>
        <p:spPr>
          <a:xfrm>
            <a:off x="2790874" y="5018162"/>
            <a:ext cx="5236" cy="5236"/>
          </a:xfrm>
          <a:custGeom>
            <a:avLst/>
            <a:gdLst>
              <a:gd name="connsiteX0" fmla="*/ 5365 w 6096"/>
              <a:gd name="connsiteY0" fmla="*/ 5974 h 6096"/>
              <a:gd name="connsiteX1" fmla="*/ 5365 w 6096"/>
              <a:gd name="connsiteY1" fmla="*/ 4755 h 6096"/>
              <a:gd name="connsiteX2" fmla="*/ 4755 w 6096"/>
              <a:gd name="connsiteY2" fmla="*/ 3536 h 6096"/>
              <a:gd name="connsiteX3" fmla="*/ 3536 w 6096"/>
              <a:gd name="connsiteY3" fmla="*/ 2926 h 6096"/>
              <a:gd name="connsiteX4" fmla="*/ 2926 w 6096"/>
              <a:gd name="connsiteY4" fmla="*/ 3536 h 6096"/>
              <a:gd name="connsiteX5" fmla="*/ 3536 w 6096"/>
              <a:gd name="connsiteY5" fmla="*/ 4755 h 6096"/>
              <a:gd name="connsiteX6" fmla="*/ 4755 w 6096"/>
              <a:gd name="connsiteY6" fmla="*/ 5974 h 6096"/>
              <a:gd name="connsiteX7" fmla="*/ 5365 w 6096"/>
              <a:gd name="connsiteY7" fmla="*/ 6584 h 6096"/>
              <a:gd name="connsiteX8" fmla="*/ 5365 w 6096"/>
              <a:gd name="connsiteY8" fmla="*/ 5974 h 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" h="6096">
                <a:moveTo>
                  <a:pt x="5365" y="5974"/>
                </a:moveTo>
                <a:lnTo>
                  <a:pt x="5365" y="4755"/>
                </a:lnTo>
                <a:lnTo>
                  <a:pt x="4755" y="3536"/>
                </a:lnTo>
                <a:lnTo>
                  <a:pt x="3536" y="2926"/>
                </a:lnTo>
                <a:lnTo>
                  <a:pt x="2926" y="3536"/>
                </a:lnTo>
                <a:lnTo>
                  <a:pt x="3536" y="4755"/>
                </a:lnTo>
                <a:lnTo>
                  <a:pt x="4755" y="5974"/>
                </a:lnTo>
                <a:lnTo>
                  <a:pt x="5365" y="6584"/>
                </a:lnTo>
                <a:lnTo>
                  <a:pt x="5365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4" name="자유형: 도형 203">
            <a:extLst>
              <a:ext uri="{FF2B5EF4-FFF2-40B4-BE49-F238E27FC236}">
                <a16:creationId xmlns:a16="http://schemas.microsoft.com/office/drawing/2014/main" id="{AA61EBF4-0B1D-4216-9E2F-E343EDFB6380}"/>
              </a:ext>
            </a:extLst>
          </p:cNvPr>
          <p:cNvSpPr/>
          <p:nvPr/>
        </p:nvSpPr>
        <p:spPr>
          <a:xfrm>
            <a:off x="4501467" y="3590836"/>
            <a:ext cx="78540" cy="20944"/>
          </a:xfrm>
          <a:custGeom>
            <a:avLst/>
            <a:gdLst>
              <a:gd name="connsiteX0" fmla="*/ 4755 w 91440"/>
              <a:gd name="connsiteY0" fmla="*/ 21214 h 24384"/>
              <a:gd name="connsiteX1" fmla="*/ 4755 w 91440"/>
              <a:gd name="connsiteY1" fmla="*/ 20605 h 24384"/>
              <a:gd name="connsiteX2" fmla="*/ 4755 w 91440"/>
              <a:gd name="connsiteY2" fmla="*/ 20605 h 24384"/>
              <a:gd name="connsiteX3" fmla="*/ 5365 w 91440"/>
              <a:gd name="connsiteY3" fmla="*/ 20605 h 24384"/>
              <a:gd name="connsiteX4" fmla="*/ 5365 w 91440"/>
              <a:gd name="connsiteY4" fmla="*/ 19995 h 24384"/>
              <a:gd name="connsiteX5" fmla="*/ 5974 w 91440"/>
              <a:gd name="connsiteY5" fmla="*/ 19385 h 24384"/>
              <a:gd name="connsiteX6" fmla="*/ 5974 w 91440"/>
              <a:gd name="connsiteY6" fmla="*/ 19385 h 24384"/>
              <a:gd name="connsiteX7" fmla="*/ 5974 w 91440"/>
              <a:gd name="connsiteY7" fmla="*/ 18776 h 24384"/>
              <a:gd name="connsiteX8" fmla="*/ 5365 w 91440"/>
              <a:gd name="connsiteY8" fmla="*/ 18776 h 24384"/>
              <a:gd name="connsiteX9" fmla="*/ 5365 w 91440"/>
              <a:gd name="connsiteY9" fmla="*/ 18776 h 24384"/>
              <a:gd name="connsiteX10" fmla="*/ 3536 w 91440"/>
              <a:gd name="connsiteY10" fmla="*/ 18776 h 24384"/>
              <a:gd name="connsiteX11" fmla="*/ 2926 w 91440"/>
              <a:gd name="connsiteY11" fmla="*/ 18776 h 24384"/>
              <a:gd name="connsiteX12" fmla="*/ 2926 w 91440"/>
              <a:gd name="connsiteY12" fmla="*/ 19385 h 24384"/>
              <a:gd name="connsiteX13" fmla="*/ 2926 w 91440"/>
              <a:gd name="connsiteY13" fmla="*/ 19995 h 24384"/>
              <a:gd name="connsiteX14" fmla="*/ 4145 w 91440"/>
              <a:gd name="connsiteY14" fmla="*/ 20605 h 24384"/>
              <a:gd name="connsiteX15" fmla="*/ 4145 w 91440"/>
              <a:gd name="connsiteY15" fmla="*/ 20605 h 24384"/>
              <a:gd name="connsiteX16" fmla="*/ 4145 w 91440"/>
              <a:gd name="connsiteY16" fmla="*/ 21214 h 24384"/>
              <a:gd name="connsiteX17" fmla="*/ 4755 w 91440"/>
              <a:gd name="connsiteY17" fmla="*/ 21214 h 24384"/>
              <a:gd name="connsiteX18" fmla="*/ 4755 w 91440"/>
              <a:gd name="connsiteY18" fmla="*/ 21214 h 24384"/>
              <a:gd name="connsiteX19" fmla="*/ 87661 w 91440"/>
              <a:gd name="connsiteY19" fmla="*/ 19385 h 24384"/>
              <a:gd name="connsiteX20" fmla="*/ 91928 w 91440"/>
              <a:gd name="connsiteY20" fmla="*/ 18166 h 24384"/>
              <a:gd name="connsiteX21" fmla="*/ 91928 w 91440"/>
              <a:gd name="connsiteY21" fmla="*/ 17557 h 24384"/>
              <a:gd name="connsiteX22" fmla="*/ 89489 w 91440"/>
              <a:gd name="connsiteY22" fmla="*/ 16947 h 24384"/>
              <a:gd name="connsiteX23" fmla="*/ 85832 w 91440"/>
              <a:gd name="connsiteY23" fmla="*/ 16947 h 24384"/>
              <a:gd name="connsiteX24" fmla="*/ 82784 w 91440"/>
              <a:gd name="connsiteY24" fmla="*/ 18166 h 24384"/>
              <a:gd name="connsiteX25" fmla="*/ 83393 w 91440"/>
              <a:gd name="connsiteY25" fmla="*/ 19385 h 24384"/>
              <a:gd name="connsiteX26" fmla="*/ 84613 w 91440"/>
              <a:gd name="connsiteY26" fmla="*/ 19385 h 24384"/>
              <a:gd name="connsiteX27" fmla="*/ 87661 w 91440"/>
              <a:gd name="connsiteY27" fmla="*/ 19385 h 24384"/>
              <a:gd name="connsiteX28" fmla="*/ 65105 w 91440"/>
              <a:gd name="connsiteY28" fmla="*/ 5974 h 24384"/>
              <a:gd name="connsiteX29" fmla="*/ 64496 w 91440"/>
              <a:gd name="connsiteY29" fmla="*/ 4755 h 24384"/>
              <a:gd name="connsiteX30" fmla="*/ 63277 w 91440"/>
              <a:gd name="connsiteY30" fmla="*/ 4755 h 24384"/>
              <a:gd name="connsiteX31" fmla="*/ 41941 w 91440"/>
              <a:gd name="connsiteY31" fmla="*/ 4145 h 24384"/>
              <a:gd name="connsiteX32" fmla="*/ 34016 w 91440"/>
              <a:gd name="connsiteY32" fmla="*/ 2926 h 24384"/>
              <a:gd name="connsiteX33" fmla="*/ 32187 w 91440"/>
              <a:gd name="connsiteY33" fmla="*/ 3536 h 24384"/>
              <a:gd name="connsiteX34" fmla="*/ 30358 w 91440"/>
              <a:gd name="connsiteY34" fmla="*/ 4145 h 24384"/>
              <a:gd name="connsiteX35" fmla="*/ 29749 w 91440"/>
              <a:gd name="connsiteY35" fmla="*/ 6584 h 24384"/>
              <a:gd name="connsiteX36" fmla="*/ 28529 w 91440"/>
              <a:gd name="connsiteY36" fmla="*/ 7803 h 24384"/>
              <a:gd name="connsiteX37" fmla="*/ 26701 w 91440"/>
              <a:gd name="connsiteY37" fmla="*/ 9022 h 24384"/>
              <a:gd name="connsiteX38" fmla="*/ 27310 w 91440"/>
              <a:gd name="connsiteY38" fmla="*/ 10851 h 24384"/>
              <a:gd name="connsiteX39" fmla="*/ 27920 w 91440"/>
              <a:gd name="connsiteY39" fmla="*/ 12070 h 24384"/>
              <a:gd name="connsiteX40" fmla="*/ 29139 w 91440"/>
              <a:gd name="connsiteY40" fmla="*/ 14509 h 24384"/>
              <a:gd name="connsiteX41" fmla="*/ 28529 w 91440"/>
              <a:gd name="connsiteY41" fmla="*/ 17557 h 24384"/>
              <a:gd name="connsiteX42" fmla="*/ 27310 w 91440"/>
              <a:gd name="connsiteY42" fmla="*/ 23653 h 24384"/>
              <a:gd name="connsiteX43" fmla="*/ 29139 w 91440"/>
              <a:gd name="connsiteY43" fmla="*/ 24872 h 24384"/>
              <a:gd name="connsiteX44" fmla="*/ 33406 w 91440"/>
              <a:gd name="connsiteY44" fmla="*/ 24262 h 24384"/>
              <a:gd name="connsiteX45" fmla="*/ 35235 w 91440"/>
              <a:gd name="connsiteY45" fmla="*/ 24872 h 24384"/>
              <a:gd name="connsiteX46" fmla="*/ 37064 w 91440"/>
              <a:gd name="connsiteY46" fmla="*/ 25481 h 24384"/>
              <a:gd name="connsiteX47" fmla="*/ 39502 w 91440"/>
              <a:gd name="connsiteY47" fmla="*/ 24872 h 24384"/>
              <a:gd name="connsiteX48" fmla="*/ 41941 w 91440"/>
              <a:gd name="connsiteY48" fmla="*/ 23653 h 24384"/>
              <a:gd name="connsiteX49" fmla="*/ 47427 w 91440"/>
              <a:gd name="connsiteY49" fmla="*/ 24262 h 24384"/>
              <a:gd name="connsiteX50" fmla="*/ 50475 w 91440"/>
              <a:gd name="connsiteY50" fmla="*/ 23653 h 24384"/>
              <a:gd name="connsiteX51" fmla="*/ 54133 w 91440"/>
              <a:gd name="connsiteY51" fmla="*/ 25481 h 24384"/>
              <a:gd name="connsiteX52" fmla="*/ 56571 w 91440"/>
              <a:gd name="connsiteY52" fmla="*/ 24872 h 24384"/>
              <a:gd name="connsiteX53" fmla="*/ 57790 w 91440"/>
              <a:gd name="connsiteY53" fmla="*/ 25481 h 24384"/>
              <a:gd name="connsiteX54" fmla="*/ 59619 w 91440"/>
              <a:gd name="connsiteY54" fmla="*/ 25481 h 24384"/>
              <a:gd name="connsiteX55" fmla="*/ 63277 w 91440"/>
              <a:gd name="connsiteY55" fmla="*/ 25481 h 24384"/>
              <a:gd name="connsiteX56" fmla="*/ 68763 w 91440"/>
              <a:gd name="connsiteY56" fmla="*/ 24262 h 24384"/>
              <a:gd name="connsiteX57" fmla="*/ 73640 w 91440"/>
              <a:gd name="connsiteY57" fmla="*/ 21214 h 24384"/>
              <a:gd name="connsiteX58" fmla="*/ 75469 w 91440"/>
              <a:gd name="connsiteY58" fmla="*/ 18166 h 24384"/>
              <a:gd name="connsiteX59" fmla="*/ 77907 w 91440"/>
              <a:gd name="connsiteY59" fmla="*/ 16337 h 24384"/>
              <a:gd name="connsiteX60" fmla="*/ 81565 w 91440"/>
              <a:gd name="connsiteY60" fmla="*/ 13899 h 24384"/>
              <a:gd name="connsiteX61" fmla="*/ 81565 w 91440"/>
              <a:gd name="connsiteY61" fmla="*/ 8413 h 24384"/>
              <a:gd name="connsiteX62" fmla="*/ 77297 w 91440"/>
              <a:gd name="connsiteY62" fmla="*/ 7803 h 24384"/>
              <a:gd name="connsiteX63" fmla="*/ 73640 w 91440"/>
              <a:gd name="connsiteY63" fmla="*/ 5974 h 24384"/>
              <a:gd name="connsiteX64" fmla="*/ 66934 w 91440"/>
              <a:gd name="connsiteY64" fmla="*/ 5365 h 24384"/>
              <a:gd name="connsiteX65" fmla="*/ 66325 w 91440"/>
              <a:gd name="connsiteY65" fmla="*/ 5365 h 24384"/>
              <a:gd name="connsiteX66" fmla="*/ 66934 w 91440"/>
              <a:gd name="connsiteY66" fmla="*/ 6584 h 24384"/>
              <a:gd name="connsiteX67" fmla="*/ 66325 w 91440"/>
              <a:gd name="connsiteY67" fmla="*/ 6584 h 24384"/>
              <a:gd name="connsiteX68" fmla="*/ 65105 w 91440"/>
              <a:gd name="connsiteY68" fmla="*/ 5974 h 2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91440" h="24384">
                <a:moveTo>
                  <a:pt x="4755" y="21214"/>
                </a:moveTo>
                <a:lnTo>
                  <a:pt x="4755" y="20605"/>
                </a:lnTo>
                <a:lnTo>
                  <a:pt x="4755" y="20605"/>
                </a:lnTo>
                <a:lnTo>
                  <a:pt x="5365" y="20605"/>
                </a:lnTo>
                <a:lnTo>
                  <a:pt x="5365" y="19995"/>
                </a:lnTo>
                <a:lnTo>
                  <a:pt x="5974" y="19385"/>
                </a:lnTo>
                <a:lnTo>
                  <a:pt x="5974" y="19385"/>
                </a:lnTo>
                <a:lnTo>
                  <a:pt x="5974" y="18776"/>
                </a:lnTo>
                <a:lnTo>
                  <a:pt x="5365" y="18776"/>
                </a:lnTo>
                <a:lnTo>
                  <a:pt x="5365" y="18776"/>
                </a:lnTo>
                <a:lnTo>
                  <a:pt x="3536" y="18776"/>
                </a:lnTo>
                <a:lnTo>
                  <a:pt x="2926" y="18776"/>
                </a:lnTo>
                <a:lnTo>
                  <a:pt x="2926" y="19385"/>
                </a:lnTo>
                <a:lnTo>
                  <a:pt x="2926" y="19995"/>
                </a:lnTo>
                <a:lnTo>
                  <a:pt x="4145" y="20605"/>
                </a:lnTo>
                <a:lnTo>
                  <a:pt x="4145" y="20605"/>
                </a:lnTo>
                <a:lnTo>
                  <a:pt x="4145" y="21214"/>
                </a:lnTo>
                <a:lnTo>
                  <a:pt x="4755" y="21214"/>
                </a:lnTo>
                <a:lnTo>
                  <a:pt x="4755" y="21214"/>
                </a:lnTo>
                <a:close/>
                <a:moveTo>
                  <a:pt x="87661" y="19385"/>
                </a:moveTo>
                <a:lnTo>
                  <a:pt x="91928" y="18166"/>
                </a:lnTo>
                <a:lnTo>
                  <a:pt x="91928" y="17557"/>
                </a:lnTo>
                <a:lnTo>
                  <a:pt x="89489" y="16947"/>
                </a:lnTo>
                <a:lnTo>
                  <a:pt x="85832" y="16947"/>
                </a:lnTo>
                <a:lnTo>
                  <a:pt x="82784" y="18166"/>
                </a:lnTo>
                <a:lnTo>
                  <a:pt x="83393" y="19385"/>
                </a:lnTo>
                <a:lnTo>
                  <a:pt x="84613" y="19385"/>
                </a:lnTo>
                <a:lnTo>
                  <a:pt x="87661" y="19385"/>
                </a:lnTo>
                <a:close/>
                <a:moveTo>
                  <a:pt x="65105" y="5974"/>
                </a:moveTo>
                <a:lnTo>
                  <a:pt x="64496" y="4755"/>
                </a:lnTo>
                <a:lnTo>
                  <a:pt x="63277" y="4755"/>
                </a:lnTo>
                <a:lnTo>
                  <a:pt x="41941" y="4145"/>
                </a:lnTo>
                <a:lnTo>
                  <a:pt x="34016" y="2926"/>
                </a:lnTo>
                <a:lnTo>
                  <a:pt x="32187" y="3536"/>
                </a:lnTo>
                <a:lnTo>
                  <a:pt x="30358" y="4145"/>
                </a:lnTo>
                <a:lnTo>
                  <a:pt x="29749" y="6584"/>
                </a:lnTo>
                <a:lnTo>
                  <a:pt x="28529" y="7803"/>
                </a:lnTo>
                <a:lnTo>
                  <a:pt x="26701" y="9022"/>
                </a:lnTo>
                <a:lnTo>
                  <a:pt x="27310" y="10851"/>
                </a:lnTo>
                <a:lnTo>
                  <a:pt x="27920" y="12070"/>
                </a:lnTo>
                <a:lnTo>
                  <a:pt x="29139" y="14509"/>
                </a:lnTo>
                <a:lnTo>
                  <a:pt x="28529" y="17557"/>
                </a:lnTo>
                <a:lnTo>
                  <a:pt x="27310" y="23653"/>
                </a:lnTo>
                <a:lnTo>
                  <a:pt x="29139" y="24872"/>
                </a:lnTo>
                <a:lnTo>
                  <a:pt x="33406" y="24262"/>
                </a:lnTo>
                <a:lnTo>
                  <a:pt x="35235" y="24872"/>
                </a:lnTo>
                <a:lnTo>
                  <a:pt x="37064" y="25481"/>
                </a:lnTo>
                <a:lnTo>
                  <a:pt x="39502" y="24872"/>
                </a:lnTo>
                <a:lnTo>
                  <a:pt x="41941" y="23653"/>
                </a:lnTo>
                <a:lnTo>
                  <a:pt x="47427" y="24262"/>
                </a:lnTo>
                <a:lnTo>
                  <a:pt x="50475" y="23653"/>
                </a:lnTo>
                <a:lnTo>
                  <a:pt x="54133" y="25481"/>
                </a:lnTo>
                <a:lnTo>
                  <a:pt x="56571" y="24872"/>
                </a:lnTo>
                <a:lnTo>
                  <a:pt x="57790" y="25481"/>
                </a:lnTo>
                <a:lnTo>
                  <a:pt x="59619" y="25481"/>
                </a:lnTo>
                <a:lnTo>
                  <a:pt x="63277" y="25481"/>
                </a:lnTo>
                <a:lnTo>
                  <a:pt x="68763" y="24262"/>
                </a:lnTo>
                <a:lnTo>
                  <a:pt x="73640" y="21214"/>
                </a:lnTo>
                <a:lnTo>
                  <a:pt x="75469" y="18166"/>
                </a:lnTo>
                <a:lnTo>
                  <a:pt x="77907" y="16337"/>
                </a:lnTo>
                <a:lnTo>
                  <a:pt x="81565" y="13899"/>
                </a:lnTo>
                <a:lnTo>
                  <a:pt x="81565" y="8413"/>
                </a:lnTo>
                <a:lnTo>
                  <a:pt x="77297" y="7803"/>
                </a:lnTo>
                <a:lnTo>
                  <a:pt x="73640" y="5974"/>
                </a:lnTo>
                <a:lnTo>
                  <a:pt x="66934" y="5365"/>
                </a:lnTo>
                <a:lnTo>
                  <a:pt x="66325" y="5365"/>
                </a:lnTo>
                <a:lnTo>
                  <a:pt x="66934" y="6584"/>
                </a:lnTo>
                <a:lnTo>
                  <a:pt x="66325" y="6584"/>
                </a:lnTo>
                <a:lnTo>
                  <a:pt x="65105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5" name="자유형: 도형 204">
            <a:extLst>
              <a:ext uri="{FF2B5EF4-FFF2-40B4-BE49-F238E27FC236}">
                <a16:creationId xmlns:a16="http://schemas.microsoft.com/office/drawing/2014/main" id="{902F8C34-94FA-42C7-AEB3-950B5E9DB68F}"/>
              </a:ext>
            </a:extLst>
          </p:cNvPr>
          <p:cNvSpPr/>
          <p:nvPr/>
        </p:nvSpPr>
        <p:spPr>
          <a:xfrm>
            <a:off x="2067262" y="4500325"/>
            <a:ext cx="455530" cy="403171"/>
          </a:xfrm>
          <a:custGeom>
            <a:avLst/>
            <a:gdLst>
              <a:gd name="connsiteX0" fmla="*/ 475976 w 530352"/>
              <a:gd name="connsiteY0" fmla="*/ 471709 h 469392"/>
              <a:gd name="connsiteX1" fmla="*/ 475366 w 530352"/>
              <a:gd name="connsiteY1" fmla="*/ 469880 h 469392"/>
              <a:gd name="connsiteX2" fmla="*/ 474147 w 530352"/>
              <a:gd name="connsiteY2" fmla="*/ 468051 h 469392"/>
              <a:gd name="connsiteX3" fmla="*/ 473537 w 530352"/>
              <a:gd name="connsiteY3" fmla="*/ 468661 h 469392"/>
              <a:gd name="connsiteX4" fmla="*/ 474147 w 530352"/>
              <a:gd name="connsiteY4" fmla="*/ 469270 h 469392"/>
              <a:gd name="connsiteX5" fmla="*/ 475366 w 530352"/>
              <a:gd name="connsiteY5" fmla="*/ 471099 h 469392"/>
              <a:gd name="connsiteX6" fmla="*/ 475366 w 530352"/>
              <a:gd name="connsiteY6" fmla="*/ 472318 h 469392"/>
              <a:gd name="connsiteX7" fmla="*/ 475976 w 530352"/>
              <a:gd name="connsiteY7" fmla="*/ 471709 h 469392"/>
              <a:gd name="connsiteX8" fmla="*/ 532668 w 530352"/>
              <a:gd name="connsiteY8" fmla="*/ 382097 h 469392"/>
              <a:gd name="connsiteX9" fmla="*/ 531449 w 530352"/>
              <a:gd name="connsiteY9" fmla="*/ 380878 h 469392"/>
              <a:gd name="connsiteX10" fmla="*/ 529011 w 530352"/>
              <a:gd name="connsiteY10" fmla="*/ 379659 h 469392"/>
              <a:gd name="connsiteX11" fmla="*/ 527792 w 530352"/>
              <a:gd name="connsiteY11" fmla="*/ 379049 h 469392"/>
              <a:gd name="connsiteX12" fmla="*/ 526572 w 530352"/>
              <a:gd name="connsiteY12" fmla="*/ 378440 h 469392"/>
              <a:gd name="connsiteX13" fmla="*/ 525963 w 530352"/>
              <a:gd name="connsiteY13" fmla="*/ 379049 h 469392"/>
              <a:gd name="connsiteX14" fmla="*/ 526572 w 530352"/>
              <a:gd name="connsiteY14" fmla="*/ 379659 h 469392"/>
              <a:gd name="connsiteX15" fmla="*/ 527182 w 530352"/>
              <a:gd name="connsiteY15" fmla="*/ 379659 h 469392"/>
              <a:gd name="connsiteX16" fmla="*/ 529011 w 530352"/>
              <a:gd name="connsiteY16" fmla="*/ 380878 h 469392"/>
              <a:gd name="connsiteX17" fmla="*/ 530840 w 530352"/>
              <a:gd name="connsiteY17" fmla="*/ 381488 h 469392"/>
              <a:gd name="connsiteX18" fmla="*/ 532059 w 530352"/>
              <a:gd name="connsiteY18" fmla="*/ 382097 h 469392"/>
              <a:gd name="connsiteX19" fmla="*/ 532059 w 530352"/>
              <a:gd name="connsiteY19" fmla="*/ 382707 h 469392"/>
              <a:gd name="connsiteX20" fmla="*/ 532668 w 530352"/>
              <a:gd name="connsiteY20" fmla="*/ 382097 h 469392"/>
              <a:gd name="connsiteX21" fmla="*/ 383316 w 530352"/>
              <a:gd name="connsiteY21" fmla="*/ 375392 h 469392"/>
              <a:gd name="connsiteX22" fmla="*/ 379659 w 530352"/>
              <a:gd name="connsiteY22" fmla="*/ 373563 h 469392"/>
              <a:gd name="connsiteX23" fmla="*/ 380268 w 530352"/>
              <a:gd name="connsiteY23" fmla="*/ 374782 h 469392"/>
              <a:gd name="connsiteX24" fmla="*/ 382707 w 530352"/>
              <a:gd name="connsiteY24" fmla="*/ 376001 h 469392"/>
              <a:gd name="connsiteX25" fmla="*/ 383926 w 530352"/>
              <a:gd name="connsiteY25" fmla="*/ 376611 h 469392"/>
              <a:gd name="connsiteX26" fmla="*/ 383316 w 530352"/>
              <a:gd name="connsiteY26" fmla="*/ 375392 h 469392"/>
              <a:gd name="connsiteX27" fmla="*/ 508284 w 530352"/>
              <a:gd name="connsiteY27" fmla="*/ 374173 h 469392"/>
              <a:gd name="connsiteX28" fmla="*/ 505846 w 530352"/>
              <a:gd name="connsiteY28" fmla="*/ 371125 h 469392"/>
              <a:gd name="connsiteX29" fmla="*/ 504017 w 530352"/>
              <a:gd name="connsiteY29" fmla="*/ 371125 h 469392"/>
              <a:gd name="connsiteX30" fmla="*/ 508284 w 530352"/>
              <a:gd name="connsiteY30" fmla="*/ 374782 h 469392"/>
              <a:gd name="connsiteX31" fmla="*/ 508284 w 530352"/>
              <a:gd name="connsiteY31" fmla="*/ 374173 h 469392"/>
              <a:gd name="connsiteX32" fmla="*/ 376611 w 530352"/>
              <a:gd name="connsiteY32" fmla="*/ 368077 h 469392"/>
              <a:gd name="connsiteX33" fmla="*/ 374172 w 530352"/>
              <a:gd name="connsiteY33" fmla="*/ 365638 h 469392"/>
              <a:gd name="connsiteX34" fmla="*/ 372953 w 530352"/>
              <a:gd name="connsiteY34" fmla="*/ 363809 h 469392"/>
              <a:gd name="connsiteX35" fmla="*/ 371124 w 530352"/>
              <a:gd name="connsiteY35" fmla="*/ 363200 h 469392"/>
              <a:gd name="connsiteX36" fmla="*/ 371734 w 530352"/>
              <a:gd name="connsiteY36" fmla="*/ 363809 h 469392"/>
              <a:gd name="connsiteX37" fmla="*/ 374172 w 530352"/>
              <a:gd name="connsiteY37" fmla="*/ 366248 h 469392"/>
              <a:gd name="connsiteX38" fmla="*/ 376001 w 530352"/>
              <a:gd name="connsiteY38" fmla="*/ 368686 h 469392"/>
              <a:gd name="connsiteX39" fmla="*/ 377220 w 530352"/>
              <a:gd name="connsiteY39" fmla="*/ 369296 h 469392"/>
              <a:gd name="connsiteX40" fmla="*/ 376611 w 530352"/>
              <a:gd name="connsiteY40" fmla="*/ 368077 h 469392"/>
              <a:gd name="connsiteX41" fmla="*/ 374782 w 530352"/>
              <a:gd name="connsiteY41" fmla="*/ 355275 h 469392"/>
              <a:gd name="connsiteX42" fmla="*/ 374172 w 530352"/>
              <a:gd name="connsiteY42" fmla="*/ 354665 h 469392"/>
              <a:gd name="connsiteX43" fmla="*/ 374172 w 530352"/>
              <a:gd name="connsiteY43" fmla="*/ 354665 h 469392"/>
              <a:gd name="connsiteX44" fmla="*/ 374172 w 530352"/>
              <a:gd name="connsiteY44" fmla="*/ 352837 h 469392"/>
              <a:gd name="connsiteX45" fmla="*/ 375392 w 530352"/>
              <a:gd name="connsiteY45" fmla="*/ 351008 h 469392"/>
              <a:gd name="connsiteX46" fmla="*/ 379049 w 530352"/>
              <a:gd name="connsiteY46" fmla="*/ 348569 h 469392"/>
              <a:gd name="connsiteX47" fmla="*/ 379049 w 530352"/>
              <a:gd name="connsiteY47" fmla="*/ 347960 h 469392"/>
              <a:gd name="connsiteX48" fmla="*/ 379049 w 530352"/>
              <a:gd name="connsiteY48" fmla="*/ 347960 h 469392"/>
              <a:gd name="connsiteX49" fmla="*/ 377830 w 530352"/>
              <a:gd name="connsiteY49" fmla="*/ 348569 h 469392"/>
              <a:gd name="connsiteX50" fmla="*/ 375392 w 530352"/>
              <a:gd name="connsiteY50" fmla="*/ 349789 h 469392"/>
              <a:gd name="connsiteX51" fmla="*/ 374172 w 530352"/>
              <a:gd name="connsiteY51" fmla="*/ 351008 h 469392"/>
              <a:gd name="connsiteX52" fmla="*/ 373563 w 530352"/>
              <a:gd name="connsiteY52" fmla="*/ 352227 h 469392"/>
              <a:gd name="connsiteX53" fmla="*/ 372953 w 530352"/>
              <a:gd name="connsiteY53" fmla="*/ 354056 h 469392"/>
              <a:gd name="connsiteX54" fmla="*/ 373563 w 530352"/>
              <a:gd name="connsiteY54" fmla="*/ 355275 h 469392"/>
              <a:gd name="connsiteX55" fmla="*/ 374172 w 530352"/>
              <a:gd name="connsiteY55" fmla="*/ 355885 h 469392"/>
              <a:gd name="connsiteX56" fmla="*/ 375392 w 530352"/>
              <a:gd name="connsiteY56" fmla="*/ 355885 h 469392"/>
              <a:gd name="connsiteX57" fmla="*/ 374782 w 530352"/>
              <a:gd name="connsiteY57" fmla="*/ 355275 h 469392"/>
              <a:gd name="connsiteX58" fmla="*/ 85832 w 530352"/>
              <a:gd name="connsiteY58" fmla="*/ 348569 h 469392"/>
              <a:gd name="connsiteX59" fmla="*/ 84612 w 530352"/>
              <a:gd name="connsiteY59" fmla="*/ 344912 h 469392"/>
              <a:gd name="connsiteX60" fmla="*/ 82784 w 530352"/>
              <a:gd name="connsiteY60" fmla="*/ 341864 h 469392"/>
              <a:gd name="connsiteX61" fmla="*/ 77907 w 530352"/>
              <a:gd name="connsiteY61" fmla="*/ 341254 h 469392"/>
              <a:gd name="connsiteX62" fmla="*/ 74859 w 530352"/>
              <a:gd name="connsiteY62" fmla="*/ 342473 h 469392"/>
              <a:gd name="connsiteX63" fmla="*/ 74249 w 530352"/>
              <a:gd name="connsiteY63" fmla="*/ 343693 h 469392"/>
              <a:gd name="connsiteX64" fmla="*/ 74859 w 530352"/>
              <a:gd name="connsiteY64" fmla="*/ 346131 h 469392"/>
              <a:gd name="connsiteX65" fmla="*/ 77907 w 530352"/>
              <a:gd name="connsiteY65" fmla="*/ 350398 h 469392"/>
              <a:gd name="connsiteX66" fmla="*/ 80955 w 530352"/>
              <a:gd name="connsiteY66" fmla="*/ 351008 h 469392"/>
              <a:gd name="connsiteX67" fmla="*/ 85832 w 530352"/>
              <a:gd name="connsiteY67" fmla="*/ 350398 h 469392"/>
              <a:gd name="connsiteX68" fmla="*/ 88270 w 530352"/>
              <a:gd name="connsiteY68" fmla="*/ 354056 h 469392"/>
              <a:gd name="connsiteX69" fmla="*/ 89489 w 530352"/>
              <a:gd name="connsiteY69" fmla="*/ 354665 h 469392"/>
              <a:gd name="connsiteX70" fmla="*/ 91928 w 530352"/>
              <a:gd name="connsiteY70" fmla="*/ 355275 h 469392"/>
              <a:gd name="connsiteX71" fmla="*/ 92537 w 530352"/>
              <a:gd name="connsiteY71" fmla="*/ 353446 h 469392"/>
              <a:gd name="connsiteX72" fmla="*/ 91318 w 530352"/>
              <a:gd name="connsiteY72" fmla="*/ 350398 h 469392"/>
              <a:gd name="connsiteX73" fmla="*/ 85832 w 530352"/>
              <a:gd name="connsiteY73" fmla="*/ 348569 h 469392"/>
              <a:gd name="connsiteX74" fmla="*/ 68153 w 530352"/>
              <a:gd name="connsiteY74" fmla="*/ 343083 h 469392"/>
              <a:gd name="connsiteX75" fmla="*/ 68763 w 530352"/>
              <a:gd name="connsiteY75" fmla="*/ 340645 h 469392"/>
              <a:gd name="connsiteX76" fmla="*/ 67544 w 530352"/>
              <a:gd name="connsiteY76" fmla="*/ 340035 h 469392"/>
              <a:gd name="connsiteX77" fmla="*/ 64496 w 530352"/>
              <a:gd name="connsiteY77" fmla="*/ 340035 h 469392"/>
              <a:gd name="connsiteX78" fmla="*/ 64496 w 530352"/>
              <a:gd name="connsiteY78" fmla="*/ 341254 h 469392"/>
              <a:gd name="connsiteX79" fmla="*/ 65105 w 530352"/>
              <a:gd name="connsiteY79" fmla="*/ 342473 h 469392"/>
              <a:gd name="connsiteX80" fmla="*/ 65715 w 530352"/>
              <a:gd name="connsiteY80" fmla="*/ 343083 h 469392"/>
              <a:gd name="connsiteX81" fmla="*/ 67544 w 530352"/>
              <a:gd name="connsiteY81" fmla="*/ 344302 h 469392"/>
              <a:gd name="connsiteX82" fmla="*/ 68153 w 530352"/>
              <a:gd name="connsiteY82" fmla="*/ 343083 h 469392"/>
              <a:gd name="connsiteX83" fmla="*/ 9022 w 530352"/>
              <a:gd name="connsiteY83" fmla="*/ 316870 h 469392"/>
              <a:gd name="connsiteX84" fmla="*/ 10241 w 530352"/>
              <a:gd name="connsiteY84" fmla="*/ 316870 h 469392"/>
              <a:gd name="connsiteX85" fmla="*/ 7803 w 530352"/>
              <a:gd name="connsiteY85" fmla="*/ 313213 h 469392"/>
              <a:gd name="connsiteX86" fmla="*/ 5974 w 530352"/>
              <a:gd name="connsiteY86" fmla="*/ 311993 h 469392"/>
              <a:gd name="connsiteX87" fmla="*/ 5974 w 530352"/>
              <a:gd name="connsiteY87" fmla="*/ 312603 h 469392"/>
              <a:gd name="connsiteX88" fmla="*/ 5974 w 530352"/>
              <a:gd name="connsiteY88" fmla="*/ 316870 h 469392"/>
              <a:gd name="connsiteX89" fmla="*/ 7803 w 530352"/>
              <a:gd name="connsiteY89" fmla="*/ 317480 h 469392"/>
              <a:gd name="connsiteX90" fmla="*/ 9022 w 530352"/>
              <a:gd name="connsiteY90" fmla="*/ 316870 h 469392"/>
              <a:gd name="connsiteX91" fmla="*/ 276636 w 530352"/>
              <a:gd name="connsiteY91" fmla="*/ 307117 h 469392"/>
              <a:gd name="connsiteX92" fmla="*/ 275417 w 530352"/>
              <a:gd name="connsiteY92" fmla="*/ 307117 h 469392"/>
              <a:gd name="connsiteX93" fmla="*/ 273588 w 530352"/>
              <a:gd name="connsiteY93" fmla="*/ 307117 h 469392"/>
              <a:gd name="connsiteX94" fmla="*/ 272979 w 530352"/>
              <a:gd name="connsiteY94" fmla="*/ 307117 h 469392"/>
              <a:gd name="connsiteX95" fmla="*/ 276027 w 530352"/>
              <a:gd name="connsiteY95" fmla="*/ 307726 h 469392"/>
              <a:gd name="connsiteX96" fmla="*/ 278465 w 530352"/>
              <a:gd name="connsiteY96" fmla="*/ 308945 h 469392"/>
              <a:gd name="connsiteX97" fmla="*/ 276636 w 530352"/>
              <a:gd name="connsiteY97" fmla="*/ 307117 h 469392"/>
              <a:gd name="connsiteX98" fmla="*/ 272369 w 530352"/>
              <a:gd name="connsiteY98" fmla="*/ 307726 h 469392"/>
              <a:gd name="connsiteX99" fmla="*/ 270540 w 530352"/>
              <a:gd name="connsiteY99" fmla="*/ 307117 h 469392"/>
              <a:gd name="connsiteX100" fmla="*/ 268712 w 530352"/>
              <a:gd name="connsiteY100" fmla="*/ 305897 h 469392"/>
              <a:gd name="connsiteX101" fmla="*/ 266883 w 530352"/>
              <a:gd name="connsiteY101" fmla="*/ 305897 h 469392"/>
              <a:gd name="connsiteX102" fmla="*/ 271150 w 530352"/>
              <a:gd name="connsiteY102" fmla="*/ 307726 h 469392"/>
              <a:gd name="connsiteX103" fmla="*/ 272369 w 530352"/>
              <a:gd name="connsiteY103" fmla="*/ 307726 h 469392"/>
              <a:gd name="connsiteX104" fmla="*/ 5364 w 530352"/>
              <a:gd name="connsiteY104" fmla="*/ 308336 h 469392"/>
              <a:gd name="connsiteX105" fmla="*/ 5974 w 530352"/>
              <a:gd name="connsiteY105" fmla="*/ 307117 h 469392"/>
              <a:gd name="connsiteX106" fmla="*/ 5364 w 530352"/>
              <a:gd name="connsiteY106" fmla="*/ 306507 h 469392"/>
              <a:gd name="connsiteX107" fmla="*/ 2926 w 530352"/>
              <a:gd name="connsiteY107" fmla="*/ 305288 h 469392"/>
              <a:gd name="connsiteX108" fmla="*/ 3536 w 530352"/>
              <a:gd name="connsiteY108" fmla="*/ 307117 h 469392"/>
              <a:gd name="connsiteX109" fmla="*/ 3536 w 530352"/>
              <a:gd name="connsiteY109" fmla="*/ 308336 h 469392"/>
              <a:gd name="connsiteX110" fmla="*/ 4755 w 530352"/>
              <a:gd name="connsiteY110" fmla="*/ 308945 h 469392"/>
              <a:gd name="connsiteX111" fmla="*/ 5364 w 530352"/>
              <a:gd name="connsiteY111" fmla="*/ 308336 h 469392"/>
              <a:gd name="connsiteX112" fmla="*/ 205313 w 530352"/>
              <a:gd name="connsiteY112" fmla="*/ 296144 h 469392"/>
              <a:gd name="connsiteX113" fmla="*/ 203484 w 530352"/>
              <a:gd name="connsiteY113" fmla="*/ 293705 h 469392"/>
              <a:gd name="connsiteX114" fmla="*/ 202265 w 530352"/>
              <a:gd name="connsiteY114" fmla="*/ 291877 h 469392"/>
              <a:gd name="connsiteX115" fmla="*/ 201046 w 530352"/>
              <a:gd name="connsiteY115" fmla="*/ 289438 h 469392"/>
              <a:gd name="connsiteX116" fmla="*/ 198608 w 530352"/>
              <a:gd name="connsiteY116" fmla="*/ 286390 h 469392"/>
              <a:gd name="connsiteX117" fmla="*/ 199217 w 530352"/>
              <a:gd name="connsiteY117" fmla="*/ 288219 h 469392"/>
              <a:gd name="connsiteX118" fmla="*/ 199827 w 530352"/>
              <a:gd name="connsiteY118" fmla="*/ 289438 h 469392"/>
              <a:gd name="connsiteX119" fmla="*/ 201046 w 530352"/>
              <a:gd name="connsiteY119" fmla="*/ 290657 h 469392"/>
              <a:gd name="connsiteX120" fmla="*/ 202265 w 530352"/>
              <a:gd name="connsiteY120" fmla="*/ 293096 h 469392"/>
              <a:gd name="connsiteX121" fmla="*/ 202875 w 530352"/>
              <a:gd name="connsiteY121" fmla="*/ 294315 h 469392"/>
              <a:gd name="connsiteX122" fmla="*/ 204704 w 530352"/>
              <a:gd name="connsiteY122" fmla="*/ 296753 h 469392"/>
              <a:gd name="connsiteX123" fmla="*/ 205313 w 530352"/>
              <a:gd name="connsiteY123" fmla="*/ 296753 h 469392"/>
              <a:gd name="connsiteX124" fmla="*/ 205313 w 530352"/>
              <a:gd name="connsiteY124" fmla="*/ 296144 h 469392"/>
              <a:gd name="connsiteX125" fmla="*/ 304068 w 530352"/>
              <a:gd name="connsiteY125" fmla="*/ 287000 h 469392"/>
              <a:gd name="connsiteX126" fmla="*/ 304678 w 530352"/>
              <a:gd name="connsiteY126" fmla="*/ 283952 h 469392"/>
              <a:gd name="connsiteX127" fmla="*/ 303459 w 530352"/>
              <a:gd name="connsiteY127" fmla="*/ 283952 h 469392"/>
              <a:gd name="connsiteX128" fmla="*/ 303459 w 530352"/>
              <a:gd name="connsiteY128" fmla="*/ 287000 h 469392"/>
              <a:gd name="connsiteX129" fmla="*/ 304068 w 530352"/>
              <a:gd name="connsiteY129" fmla="*/ 287000 h 469392"/>
              <a:gd name="connsiteX130" fmla="*/ 216286 w 530352"/>
              <a:gd name="connsiteY130" fmla="*/ 277246 h 469392"/>
              <a:gd name="connsiteX131" fmla="*/ 212628 w 530352"/>
              <a:gd name="connsiteY131" fmla="*/ 273589 h 469392"/>
              <a:gd name="connsiteX132" fmla="*/ 212019 w 530352"/>
              <a:gd name="connsiteY132" fmla="*/ 273589 h 469392"/>
              <a:gd name="connsiteX133" fmla="*/ 212628 w 530352"/>
              <a:gd name="connsiteY133" fmla="*/ 274808 h 469392"/>
              <a:gd name="connsiteX134" fmla="*/ 215676 w 530352"/>
              <a:gd name="connsiteY134" fmla="*/ 277856 h 469392"/>
              <a:gd name="connsiteX135" fmla="*/ 216286 w 530352"/>
              <a:gd name="connsiteY135" fmla="*/ 279075 h 469392"/>
              <a:gd name="connsiteX136" fmla="*/ 216286 w 530352"/>
              <a:gd name="connsiteY136" fmla="*/ 277246 h 469392"/>
              <a:gd name="connsiteX137" fmla="*/ 404043 w 530352"/>
              <a:gd name="connsiteY137" fmla="*/ 70592 h 469392"/>
              <a:gd name="connsiteX138" fmla="*/ 404652 w 530352"/>
              <a:gd name="connsiteY138" fmla="*/ 69373 h 469392"/>
              <a:gd name="connsiteX139" fmla="*/ 404652 w 530352"/>
              <a:gd name="connsiteY139" fmla="*/ 68153 h 469392"/>
              <a:gd name="connsiteX140" fmla="*/ 404043 w 530352"/>
              <a:gd name="connsiteY140" fmla="*/ 67544 h 469392"/>
              <a:gd name="connsiteX141" fmla="*/ 402214 w 530352"/>
              <a:gd name="connsiteY141" fmla="*/ 66934 h 469392"/>
              <a:gd name="connsiteX142" fmla="*/ 402824 w 530352"/>
              <a:gd name="connsiteY142" fmla="*/ 71201 h 469392"/>
              <a:gd name="connsiteX143" fmla="*/ 404043 w 530352"/>
              <a:gd name="connsiteY143" fmla="*/ 70592 h 469392"/>
              <a:gd name="connsiteX144" fmla="*/ 387584 w 530352"/>
              <a:gd name="connsiteY144" fmla="*/ 48037 h 469392"/>
              <a:gd name="connsiteX145" fmla="*/ 386974 w 530352"/>
              <a:gd name="connsiteY145" fmla="*/ 46817 h 469392"/>
              <a:gd name="connsiteX146" fmla="*/ 385755 w 530352"/>
              <a:gd name="connsiteY146" fmla="*/ 46817 h 469392"/>
              <a:gd name="connsiteX147" fmla="*/ 385145 w 530352"/>
              <a:gd name="connsiteY147" fmla="*/ 47427 h 469392"/>
              <a:gd name="connsiteX148" fmla="*/ 385145 w 530352"/>
              <a:gd name="connsiteY148" fmla="*/ 50475 h 469392"/>
              <a:gd name="connsiteX149" fmla="*/ 387584 w 530352"/>
              <a:gd name="connsiteY149" fmla="*/ 48037 h 469392"/>
              <a:gd name="connsiteX150" fmla="*/ 388193 w 530352"/>
              <a:gd name="connsiteY150" fmla="*/ 38283 h 469392"/>
              <a:gd name="connsiteX151" fmla="*/ 383316 w 530352"/>
              <a:gd name="connsiteY151" fmla="*/ 41331 h 469392"/>
              <a:gd name="connsiteX152" fmla="*/ 384536 w 530352"/>
              <a:gd name="connsiteY152" fmla="*/ 43769 h 469392"/>
              <a:gd name="connsiteX153" fmla="*/ 386974 w 530352"/>
              <a:gd name="connsiteY153" fmla="*/ 44379 h 469392"/>
              <a:gd name="connsiteX154" fmla="*/ 388193 w 530352"/>
              <a:gd name="connsiteY154" fmla="*/ 43160 h 469392"/>
              <a:gd name="connsiteX155" fmla="*/ 393070 w 530352"/>
              <a:gd name="connsiteY155" fmla="*/ 42550 h 469392"/>
              <a:gd name="connsiteX156" fmla="*/ 394899 w 530352"/>
              <a:gd name="connsiteY156" fmla="*/ 40112 h 469392"/>
              <a:gd name="connsiteX157" fmla="*/ 393070 w 530352"/>
              <a:gd name="connsiteY157" fmla="*/ 40721 h 469392"/>
              <a:gd name="connsiteX158" fmla="*/ 388193 w 530352"/>
              <a:gd name="connsiteY158" fmla="*/ 38283 h 469392"/>
              <a:gd name="connsiteX159" fmla="*/ 351008 w 530352"/>
              <a:gd name="connsiteY159" fmla="*/ 27920 h 469392"/>
              <a:gd name="connsiteX160" fmla="*/ 352227 w 530352"/>
              <a:gd name="connsiteY160" fmla="*/ 24872 h 469392"/>
              <a:gd name="connsiteX161" fmla="*/ 351008 w 530352"/>
              <a:gd name="connsiteY161" fmla="*/ 24262 h 469392"/>
              <a:gd name="connsiteX162" fmla="*/ 348569 w 530352"/>
              <a:gd name="connsiteY162" fmla="*/ 25481 h 469392"/>
              <a:gd name="connsiteX163" fmla="*/ 348569 w 530352"/>
              <a:gd name="connsiteY163" fmla="*/ 26701 h 469392"/>
              <a:gd name="connsiteX164" fmla="*/ 350398 w 530352"/>
              <a:gd name="connsiteY164" fmla="*/ 29139 h 469392"/>
              <a:gd name="connsiteX165" fmla="*/ 351008 w 530352"/>
              <a:gd name="connsiteY165" fmla="*/ 27920 h 469392"/>
              <a:gd name="connsiteX166" fmla="*/ 366857 w 530352"/>
              <a:gd name="connsiteY166" fmla="*/ 9022 h 469392"/>
              <a:gd name="connsiteX167" fmla="*/ 368686 w 530352"/>
              <a:gd name="connsiteY167" fmla="*/ 8413 h 469392"/>
              <a:gd name="connsiteX168" fmla="*/ 368686 w 530352"/>
              <a:gd name="connsiteY168" fmla="*/ 7803 h 469392"/>
              <a:gd name="connsiteX169" fmla="*/ 367467 w 530352"/>
              <a:gd name="connsiteY169" fmla="*/ 6584 h 469392"/>
              <a:gd name="connsiteX170" fmla="*/ 365638 w 530352"/>
              <a:gd name="connsiteY170" fmla="*/ 5974 h 469392"/>
              <a:gd name="connsiteX171" fmla="*/ 365028 w 530352"/>
              <a:gd name="connsiteY171" fmla="*/ 6584 h 469392"/>
              <a:gd name="connsiteX172" fmla="*/ 364419 w 530352"/>
              <a:gd name="connsiteY172" fmla="*/ 7803 h 469392"/>
              <a:gd name="connsiteX173" fmla="*/ 365028 w 530352"/>
              <a:gd name="connsiteY173" fmla="*/ 9632 h 469392"/>
              <a:gd name="connsiteX174" fmla="*/ 366857 w 530352"/>
              <a:gd name="connsiteY174" fmla="*/ 9022 h 469392"/>
              <a:gd name="connsiteX175" fmla="*/ 349179 w 530352"/>
              <a:gd name="connsiteY175" fmla="*/ 8413 h 469392"/>
              <a:gd name="connsiteX176" fmla="*/ 349788 w 530352"/>
              <a:gd name="connsiteY176" fmla="*/ 6584 h 469392"/>
              <a:gd name="connsiteX177" fmla="*/ 349788 w 530352"/>
              <a:gd name="connsiteY177" fmla="*/ 5365 h 469392"/>
              <a:gd name="connsiteX178" fmla="*/ 349179 w 530352"/>
              <a:gd name="connsiteY178" fmla="*/ 4145 h 469392"/>
              <a:gd name="connsiteX179" fmla="*/ 343692 w 530352"/>
              <a:gd name="connsiteY179" fmla="*/ 2926 h 469392"/>
              <a:gd name="connsiteX180" fmla="*/ 343083 w 530352"/>
              <a:gd name="connsiteY180" fmla="*/ 3536 h 469392"/>
              <a:gd name="connsiteX181" fmla="*/ 343083 w 530352"/>
              <a:gd name="connsiteY181" fmla="*/ 5974 h 469392"/>
              <a:gd name="connsiteX182" fmla="*/ 344302 w 530352"/>
              <a:gd name="connsiteY182" fmla="*/ 9022 h 469392"/>
              <a:gd name="connsiteX183" fmla="*/ 346131 w 530352"/>
              <a:gd name="connsiteY183" fmla="*/ 9022 h 469392"/>
              <a:gd name="connsiteX184" fmla="*/ 349179 w 530352"/>
              <a:gd name="connsiteY184" fmla="*/ 8413 h 4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530352" h="469392">
                <a:moveTo>
                  <a:pt x="475976" y="471709"/>
                </a:moveTo>
                <a:lnTo>
                  <a:pt x="475366" y="469880"/>
                </a:lnTo>
                <a:lnTo>
                  <a:pt x="474147" y="468051"/>
                </a:lnTo>
                <a:lnTo>
                  <a:pt x="473537" y="468661"/>
                </a:lnTo>
                <a:lnTo>
                  <a:pt x="474147" y="469270"/>
                </a:lnTo>
                <a:lnTo>
                  <a:pt x="475366" y="471099"/>
                </a:lnTo>
                <a:lnTo>
                  <a:pt x="475366" y="472318"/>
                </a:lnTo>
                <a:lnTo>
                  <a:pt x="475976" y="471709"/>
                </a:lnTo>
                <a:close/>
                <a:moveTo>
                  <a:pt x="532668" y="382097"/>
                </a:moveTo>
                <a:lnTo>
                  <a:pt x="531449" y="380878"/>
                </a:lnTo>
                <a:lnTo>
                  <a:pt x="529011" y="379659"/>
                </a:lnTo>
                <a:lnTo>
                  <a:pt x="527792" y="379049"/>
                </a:lnTo>
                <a:lnTo>
                  <a:pt x="526572" y="378440"/>
                </a:lnTo>
                <a:lnTo>
                  <a:pt x="525963" y="379049"/>
                </a:lnTo>
                <a:lnTo>
                  <a:pt x="526572" y="379659"/>
                </a:lnTo>
                <a:lnTo>
                  <a:pt x="527182" y="379659"/>
                </a:lnTo>
                <a:lnTo>
                  <a:pt x="529011" y="380878"/>
                </a:lnTo>
                <a:lnTo>
                  <a:pt x="530840" y="381488"/>
                </a:lnTo>
                <a:lnTo>
                  <a:pt x="532059" y="382097"/>
                </a:lnTo>
                <a:lnTo>
                  <a:pt x="532059" y="382707"/>
                </a:lnTo>
                <a:lnTo>
                  <a:pt x="532668" y="382097"/>
                </a:lnTo>
                <a:close/>
                <a:moveTo>
                  <a:pt x="383316" y="375392"/>
                </a:moveTo>
                <a:lnTo>
                  <a:pt x="379659" y="373563"/>
                </a:lnTo>
                <a:lnTo>
                  <a:pt x="380268" y="374782"/>
                </a:lnTo>
                <a:lnTo>
                  <a:pt x="382707" y="376001"/>
                </a:lnTo>
                <a:lnTo>
                  <a:pt x="383926" y="376611"/>
                </a:lnTo>
                <a:lnTo>
                  <a:pt x="383316" y="375392"/>
                </a:lnTo>
                <a:close/>
                <a:moveTo>
                  <a:pt x="508284" y="374173"/>
                </a:moveTo>
                <a:lnTo>
                  <a:pt x="505846" y="371125"/>
                </a:lnTo>
                <a:lnTo>
                  <a:pt x="504017" y="371125"/>
                </a:lnTo>
                <a:lnTo>
                  <a:pt x="508284" y="374782"/>
                </a:lnTo>
                <a:lnTo>
                  <a:pt x="508284" y="374173"/>
                </a:lnTo>
                <a:close/>
                <a:moveTo>
                  <a:pt x="376611" y="368077"/>
                </a:moveTo>
                <a:lnTo>
                  <a:pt x="374172" y="365638"/>
                </a:lnTo>
                <a:lnTo>
                  <a:pt x="372953" y="363809"/>
                </a:lnTo>
                <a:lnTo>
                  <a:pt x="371124" y="363200"/>
                </a:lnTo>
                <a:lnTo>
                  <a:pt x="371734" y="363809"/>
                </a:lnTo>
                <a:lnTo>
                  <a:pt x="374172" y="366248"/>
                </a:lnTo>
                <a:lnTo>
                  <a:pt x="376001" y="368686"/>
                </a:lnTo>
                <a:lnTo>
                  <a:pt x="377220" y="369296"/>
                </a:lnTo>
                <a:lnTo>
                  <a:pt x="376611" y="368077"/>
                </a:lnTo>
                <a:close/>
                <a:moveTo>
                  <a:pt x="374782" y="355275"/>
                </a:moveTo>
                <a:lnTo>
                  <a:pt x="374172" y="354665"/>
                </a:lnTo>
                <a:lnTo>
                  <a:pt x="374172" y="354665"/>
                </a:lnTo>
                <a:lnTo>
                  <a:pt x="374172" y="352837"/>
                </a:lnTo>
                <a:lnTo>
                  <a:pt x="375392" y="351008"/>
                </a:lnTo>
                <a:lnTo>
                  <a:pt x="379049" y="348569"/>
                </a:lnTo>
                <a:lnTo>
                  <a:pt x="379049" y="347960"/>
                </a:lnTo>
                <a:lnTo>
                  <a:pt x="379049" y="347960"/>
                </a:lnTo>
                <a:lnTo>
                  <a:pt x="377830" y="348569"/>
                </a:lnTo>
                <a:lnTo>
                  <a:pt x="375392" y="349789"/>
                </a:lnTo>
                <a:lnTo>
                  <a:pt x="374172" y="351008"/>
                </a:lnTo>
                <a:lnTo>
                  <a:pt x="373563" y="352227"/>
                </a:lnTo>
                <a:lnTo>
                  <a:pt x="372953" y="354056"/>
                </a:lnTo>
                <a:lnTo>
                  <a:pt x="373563" y="355275"/>
                </a:lnTo>
                <a:lnTo>
                  <a:pt x="374172" y="355885"/>
                </a:lnTo>
                <a:lnTo>
                  <a:pt x="375392" y="355885"/>
                </a:lnTo>
                <a:lnTo>
                  <a:pt x="374782" y="355275"/>
                </a:lnTo>
                <a:close/>
                <a:moveTo>
                  <a:pt x="85832" y="348569"/>
                </a:moveTo>
                <a:lnTo>
                  <a:pt x="84612" y="344912"/>
                </a:lnTo>
                <a:lnTo>
                  <a:pt x="82784" y="341864"/>
                </a:lnTo>
                <a:lnTo>
                  <a:pt x="77907" y="341254"/>
                </a:lnTo>
                <a:lnTo>
                  <a:pt x="74859" y="342473"/>
                </a:lnTo>
                <a:lnTo>
                  <a:pt x="74249" y="343693"/>
                </a:lnTo>
                <a:lnTo>
                  <a:pt x="74859" y="346131"/>
                </a:lnTo>
                <a:lnTo>
                  <a:pt x="77907" y="350398"/>
                </a:lnTo>
                <a:lnTo>
                  <a:pt x="80955" y="351008"/>
                </a:lnTo>
                <a:lnTo>
                  <a:pt x="85832" y="350398"/>
                </a:lnTo>
                <a:lnTo>
                  <a:pt x="88270" y="354056"/>
                </a:lnTo>
                <a:lnTo>
                  <a:pt x="89489" y="354665"/>
                </a:lnTo>
                <a:lnTo>
                  <a:pt x="91928" y="355275"/>
                </a:lnTo>
                <a:lnTo>
                  <a:pt x="92537" y="353446"/>
                </a:lnTo>
                <a:lnTo>
                  <a:pt x="91318" y="350398"/>
                </a:lnTo>
                <a:lnTo>
                  <a:pt x="85832" y="348569"/>
                </a:lnTo>
                <a:close/>
                <a:moveTo>
                  <a:pt x="68153" y="343083"/>
                </a:moveTo>
                <a:lnTo>
                  <a:pt x="68763" y="340645"/>
                </a:lnTo>
                <a:lnTo>
                  <a:pt x="67544" y="340035"/>
                </a:lnTo>
                <a:lnTo>
                  <a:pt x="64496" y="340035"/>
                </a:lnTo>
                <a:lnTo>
                  <a:pt x="64496" y="341254"/>
                </a:lnTo>
                <a:lnTo>
                  <a:pt x="65105" y="342473"/>
                </a:lnTo>
                <a:lnTo>
                  <a:pt x="65715" y="343083"/>
                </a:lnTo>
                <a:lnTo>
                  <a:pt x="67544" y="344302"/>
                </a:lnTo>
                <a:lnTo>
                  <a:pt x="68153" y="343083"/>
                </a:lnTo>
                <a:close/>
                <a:moveTo>
                  <a:pt x="9022" y="316870"/>
                </a:moveTo>
                <a:lnTo>
                  <a:pt x="10241" y="316870"/>
                </a:lnTo>
                <a:lnTo>
                  <a:pt x="7803" y="313213"/>
                </a:lnTo>
                <a:lnTo>
                  <a:pt x="5974" y="311993"/>
                </a:lnTo>
                <a:lnTo>
                  <a:pt x="5974" y="312603"/>
                </a:lnTo>
                <a:lnTo>
                  <a:pt x="5974" y="316870"/>
                </a:lnTo>
                <a:lnTo>
                  <a:pt x="7803" y="317480"/>
                </a:lnTo>
                <a:lnTo>
                  <a:pt x="9022" y="316870"/>
                </a:lnTo>
                <a:close/>
                <a:moveTo>
                  <a:pt x="276636" y="307117"/>
                </a:moveTo>
                <a:lnTo>
                  <a:pt x="275417" y="307117"/>
                </a:lnTo>
                <a:lnTo>
                  <a:pt x="273588" y="307117"/>
                </a:lnTo>
                <a:lnTo>
                  <a:pt x="272979" y="307117"/>
                </a:lnTo>
                <a:lnTo>
                  <a:pt x="276027" y="307726"/>
                </a:lnTo>
                <a:lnTo>
                  <a:pt x="278465" y="308945"/>
                </a:lnTo>
                <a:lnTo>
                  <a:pt x="276636" y="307117"/>
                </a:lnTo>
                <a:close/>
                <a:moveTo>
                  <a:pt x="272369" y="307726"/>
                </a:moveTo>
                <a:lnTo>
                  <a:pt x="270540" y="307117"/>
                </a:lnTo>
                <a:lnTo>
                  <a:pt x="268712" y="305897"/>
                </a:lnTo>
                <a:lnTo>
                  <a:pt x="266883" y="305897"/>
                </a:lnTo>
                <a:lnTo>
                  <a:pt x="271150" y="307726"/>
                </a:lnTo>
                <a:lnTo>
                  <a:pt x="272369" y="307726"/>
                </a:lnTo>
                <a:close/>
                <a:moveTo>
                  <a:pt x="5364" y="308336"/>
                </a:moveTo>
                <a:lnTo>
                  <a:pt x="5974" y="307117"/>
                </a:lnTo>
                <a:lnTo>
                  <a:pt x="5364" y="306507"/>
                </a:lnTo>
                <a:lnTo>
                  <a:pt x="2926" y="305288"/>
                </a:lnTo>
                <a:lnTo>
                  <a:pt x="3536" y="307117"/>
                </a:lnTo>
                <a:lnTo>
                  <a:pt x="3536" y="308336"/>
                </a:lnTo>
                <a:lnTo>
                  <a:pt x="4755" y="308945"/>
                </a:lnTo>
                <a:lnTo>
                  <a:pt x="5364" y="308336"/>
                </a:lnTo>
                <a:close/>
                <a:moveTo>
                  <a:pt x="205313" y="296144"/>
                </a:moveTo>
                <a:lnTo>
                  <a:pt x="203484" y="293705"/>
                </a:lnTo>
                <a:lnTo>
                  <a:pt x="202265" y="291877"/>
                </a:lnTo>
                <a:lnTo>
                  <a:pt x="201046" y="289438"/>
                </a:lnTo>
                <a:lnTo>
                  <a:pt x="198608" y="286390"/>
                </a:lnTo>
                <a:lnTo>
                  <a:pt x="199217" y="288219"/>
                </a:lnTo>
                <a:lnTo>
                  <a:pt x="199827" y="289438"/>
                </a:lnTo>
                <a:lnTo>
                  <a:pt x="201046" y="290657"/>
                </a:lnTo>
                <a:lnTo>
                  <a:pt x="202265" y="293096"/>
                </a:lnTo>
                <a:lnTo>
                  <a:pt x="202875" y="294315"/>
                </a:lnTo>
                <a:lnTo>
                  <a:pt x="204704" y="296753"/>
                </a:lnTo>
                <a:lnTo>
                  <a:pt x="205313" y="296753"/>
                </a:lnTo>
                <a:lnTo>
                  <a:pt x="205313" y="296144"/>
                </a:lnTo>
                <a:close/>
                <a:moveTo>
                  <a:pt x="304068" y="287000"/>
                </a:moveTo>
                <a:lnTo>
                  <a:pt x="304678" y="283952"/>
                </a:lnTo>
                <a:lnTo>
                  <a:pt x="303459" y="283952"/>
                </a:lnTo>
                <a:lnTo>
                  <a:pt x="303459" y="287000"/>
                </a:lnTo>
                <a:lnTo>
                  <a:pt x="304068" y="287000"/>
                </a:lnTo>
                <a:close/>
                <a:moveTo>
                  <a:pt x="216286" y="277246"/>
                </a:moveTo>
                <a:lnTo>
                  <a:pt x="212628" y="273589"/>
                </a:lnTo>
                <a:lnTo>
                  <a:pt x="212019" y="273589"/>
                </a:lnTo>
                <a:lnTo>
                  <a:pt x="212628" y="274808"/>
                </a:lnTo>
                <a:lnTo>
                  <a:pt x="215676" y="277856"/>
                </a:lnTo>
                <a:lnTo>
                  <a:pt x="216286" y="279075"/>
                </a:lnTo>
                <a:lnTo>
                  <a:pt x="216286" y="277246"/>
                </a:lnTo>
                <a:close/>
                <a:moveTo>
                  <a:pt x="404043" y="70592"/>
                </a:moveTo>
                <a:lnTo>
                  <a:pt x="404652" y="69373"/>
                </a:lnTo>
                <a:lnTo>
                  <a:pt x="404652" y="68153"/>
                </a:lnTo>
                <a:lnTo>
                  <a:pt x="404043" y="67544"/>
                </a:lnTo>
                <a:lnTo>
                  <a:pt x="402214" y="66934"/>
                </a:lnTo>
                <a:lnTo>
                  <a:pt x="402824" y="71201"/>
                </a:lnTo>
                <a:lnTo>
                  <a:pt x="404043" y="70592"/>
                </a:lnTo>
                <a:close/>
                <a:moveTo>
                  <a:pt x="387584" y="48037"/>
                </a:moveTo>
                <a:lnTo>
                  <a:pt x="386974" y="46817"/>
                </a:lnTo>
                <a:lnTo>
                  <a:pt x="385755" y="46817"/>
                </a:lnTo>
                <a:lnTo>
                  <a:pt x="385145" y="47427"/>
                </a:lnTo>
                <a:lnTo>
                  <a:pt x="385145" y="50475"/>
                </a:lnTo>
                <a:lnTo>
                  <a:pt x="387584" y="48037"/>
                </a:lnTo>
                <a:close/>
                <a:moveTo>
                  <a:pt x="388193" y="38283"/>
                </a:moveTo>
                <a:lnTo>
                  <a:pt x="383316" y="41331"/>
                </a:lnTo>
                <a:lnTo>
                  <a:pt x="384536" y="43769"/>
                </a:lnTo>
                <a:lnTo>
                  <a:pt x="386974" y="44379"/>
                </a:lnTo>
                <a:lnTo>
                  <a:pt x="388193" y="43160"/>
                </a:lnTo>
                <a:lnTo>
                  <a:pt x="393070" y="42550"/>
                </a:lnTo>
                <a:lnTo>
                  <a:pt x="394899" y="40112"/>
                </a:lnTo>
                <a:lnTo>
                  <a:pt x="393070" y="40721"/>
                </a:lnTo>
                <a:lnTo>
                  <a:pt x="388193" y="38283"/>
                </a:lnTo>
                <a:close/>
                <a:moveTo>
                  <a:pt x="351008" y="27920"/>
                </a:moveTo>
                <a:lnTo>
                  <a:pt x="352227" y="24872"/>
                </a:lnTo>
                <a:lnTo>
                  <a:pt x="351008" y="24262"/>
                </a:lnTo>
                <a:lnTo>
                  <a:pt x="348569" y="25481"/>
                </a:lnTo>
                <a:lnTo>
                  <a:pt x="348569" y="26701"/>
                </a:lnTo>
                <a:lnTo>
                  <a:pt x="350398" y="29139"/>
                </a:lnTo>
                <a:lnTo>
                  <a:pt x="351008" y="27920"/>
                </a:lnTo>
                <a:close/>
                <a:moveTo>
                  <a:pt x="366857" y="9022"/>
                </a:moveTo>
                <a:lnTo>
                  <a:pt x="368686" y="8413"/>
                </a:lnTo>
                <a:lnTo>
                  <a:pt x="368686" y="7803"/>
                </a:lnTo>
                <a:lnTo>
                  <a:pt x="367467" y="6584"/>
                </a:lnTo>
                <a:lnTo>
                  <a:pt x="365638" y="5974"/>
                </a:lnTo>
                <a:lnTo>
                  <a:pt x="365028" y="6584"/>
                </a:lnTo>
                <a:lnTo>
                  <a:pt x="364419" y="7803"/>
                </a:lnTo>
                <a:lnTo>
                  <a:pt x="365028" y="9632"/>
                </a:lnTo>
                <a:lnTo>
                  <a:pt x="366857" y="9022"/>
                </a:lnTo>
                <a:close/>
                <a:moveTo>
                  <a:pt x="349179" y="8413"/>
                </a:moveTo>
                <a:lnTo>
                  <a:pt x="349788" y="6584"/>
                </a:lnTo>
                <a:lnTo>
                  <a:pt x="349788" y="5365"/>
                </a:lnTo>
                <a:lnTo>
                  <a:pt x="349179" y="4145"/>
                </a:lnTo>
                <a:lnTo>
                  <a:pt x="343692" y="2926"/>
                </a:lnTo>
                <a:lnTo>
                  <a:pt x="343083" y="3536"/>
                </a:lnTo>
                <a:lnTo>
                  <a:pt x="343083" y="5974"/>
                </a:lnTo>
                <a:lnTo>
                  <a:pt x="344302" y="9022"/>
                </a:lnTo>
                <a:lnTo>
                  <a:pt x="346131" y="9022"/>
                </a:lnTo>
                <a:lnTo>
                  <a:pt x="349179" y="841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6" name="자유형: 도형 205">
            <a:extLst>
              <a:ext uri="{FF2B5EF4-FFF2-40B4-BE49-F238E27FC236}">
                <a16:creationId xmlns:a16="http://schemas.microsoft.com/office/drawing/2014/main" id="{B04594DC-0B5E-48D7-B3B6-042998521426}"/>
              </a:ext>
            </a:extLst>
          </p:cNvPr>
          <p:cNvSpPr/>
          <p:nvPr/>
        </p:nvSpPr>
        <p:spPr>
          <a:xfrm>
            <a:off x="9521199" y="4159986"/>
            <a:ext cx="10472" cy="10472"/>
          </a:xfrm>
          <a:custGeom>
            <a:avLst/>
            <a:gdLst>
              <a:gd name="connsiteX0" fmla="*/ 13899 w 12192"/>
              <a:gd name="connsiteY0" fmla="*/ 7193 h 12192"/>
              <a:gd name="connsiteX1" fmla="*/ 14509 w 12192"/>
              <a:gd name="connsiteY1" fmla="*/ 5974 h 12192"/>
              <a:gd name="connsiteX2" fmla="*/ 13290 w 12192"/>
              <a:gd name="connsiteY2" fmla="*/ 4755 h 12192"/>
              <a:gd name="connsiteX3" fmla="*/ 11461 w 12192"/>
              <a:gd name="connsiteY3" fmla="*/ 4145 h 12192"/>
              <a:gd name="connsiteX4" fmla="*/ 8413 w 12192"/>
              <a:gd name="connsiteY4" fmla="*/ 2926 h 12192"/>
              <a:gd name="connsiteX5" fmla="*/ 4755 w 12192"/>
              <a:gd name="connsiteY5" fmla="*/ 3536 h 12192"/>
              <a:gd name="connsiteX6" fmla="*/ 2926 w 12192"/>
              <a:gd name="connsiteY6" fmla="*/ 7193 h 12192"/>
              <a:gd name="connsiteX7" fmla="*/ 8413 w 12192"/>
              <a:gd name="connsiteY7" fmla="*/ 9632 h 12192"/>
              <a:gd name="connsiteX8" fmla="*/ 13899 w 12192"/>
              <a:gd name="connsiteY8" fmla="*/ 7193 h 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" h="12192">
                <a:moveTo>
                  <a:pt x="13899" y="7193"/>
                </a:moveTo>
                <a:lnTo>
                  <a:pt x="14509" y="5974"/>
                </a:lnTo>
                <a:lnTo>
                  <a:pt x="13290" y="4755"/>
                </a:lnTo>
                <a:lnTo>
                  <a:pt x="11461" y="4145"/>
                </a:lnTo>
                <a:lnTo>
                  <a:pt x="8413" y="2926"/>
                </a:lnTo>
                <a:lnTo>
                  <a:pt x="4755" y="3536"/>
                </a:lnTo>
                <a:lnTo>
                  <a:pt x="2926" y="7193"/>
                </a:lnTo>
                <a:lnTo>
                  <a:pt x="8413" y="9632"/>
                </a:lnTo>
                <a:lnTo>
                  <a:pt x="13899" y="719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7" name="자유형: 도형 206">
            <a:extLst>
              <a:ext uri="{FF2B5EF4-FFF2-40B4-BE49-F238E27FC236}">
                <a16:creationId xmlns:a16="http://schemas.microsoft.com/office/drawing/2014/main" id="{7489C1F7-750C-4563-A842-B0AEDA4E988B}"/>
              </a:ext>
            </a:extLst>
          </p:cNvPr>
          <p:cNvSpPr/>
          <p:nvPr/>
        </p:nvSpPr>
        <p:spPr>
          <a:xfrm>
            <a:off x="11040680" y="4428068"/>
            <a:ext cx="314159" cy="178023"/>
          </a:xfrm>
          <a:custGeom>
            <a:avLst/>
            <a:gdLst>
              <a:gd name="connsiteX0" fmla="*/ 366857 w 365760"/>
              <a:gd name="connsiteY0" fmla="*/ 199217 h 207264"/>
              <a:gd name="connsiteX1" fmla="*/ 365638 w 365760"/>
              <a:gd name="connsiteY1" fmla="*/ 197998 h 207264"/>
              <a:gd name="connsiteX2" fmla="*/ 365029 w 365760"/>
              <a:gd name="connsiteY2" fmla="*/ 195560 h 207264"/>
              <a:gd name="connsiteX3" fmla="*/ 363200 w 365760"/>
              <a:gd name="connsiteY3" fmla="*/ 195560 h 207264"/>
              <a:gd name="connsiteX4" fmla="*/ 361370 w 365760"/>
              <a:gd name="connsiteY4" fmla="*/ 196169 h 207264"/>
              <a:gd name="connsiteX5" fmla="*/ 362590 w 365760"/>
              <a:gd name="connsiteY5" fmla="*/ 199827 h 207264"/>
              <a:gd name="connsiteX6" fmla="*/ 363809 w 365760"/>
              <a:gd name="connsiteY6" fmla="*/ 199827 h 207264"/>
              <a:gd name="connsiteX7" fmla="*/ 366857 w 365760"/>
              <a:gd name="connsiteY7" fmla="*/ 199217 h 207264"/>
              <a:gd name="connsiteX8" fmla="*/ 149840 w 365760"/>
              <a:gd name="connsiteY8" fmla="*/ 204094 h 207264"/>
              <a:gd name="connsiteX9" fmla="*/ 149230 w 365760"/>
              <a:gd name="connsiteY9" fmla="*/ 202875 h 207264"/>
              <a:gd name="connsiteX10" fmla="*/ 146182 w 365760"/>
              <a:gd name="connsiteY10" fmla="*/ 200436 h 207264"/>
              <a:gd name="connsiteX11" fmla="*/ 134600 w 365760"/>
              <a:gd name="connsiteY11" fmla="*/ 192512 h 207264"/>
              <a:gd name="connsiteX12" fmla="*/ 132161 w 365760"/>
              <a:gd name="connsiteY12" fmla="*/ 191902 h 207264"/>
              <a:gd name="connsiteX13" fmla="*/ 131552 w 365760"/>
              <a:gd name="connsiteY13" fmla="*/ 192512 h 207264"/>
              <a:gd name="connsiteX14" fmla="*/ 130942 w 365760"/>
              <a:gd name="connsiteY14" fmla="*/ 194340 h 207264"/>
              <a:gd name="connsiteX15" fmla="*/ 131552 w 365760"/>
              <a:gd name="connsiteY15" fmla="*/ 195560 h 207264"/>
              <a:gd name="connsiteX16" fmla="*/ 134600 w 365760"/>
              <a:gd name="connsiteY16" fmla="*/ 196169 h 207264"/>
              <a:gd name="connsiteX17" fmla="*/ 134600 w 365760"/>
              <a:gd name="connsiteY17" fmla="*/ 196779 h 207264"/>
              <a:gd name="connsiteX18" fmla="*/ 136429 w 365760"/>
              <a:gd name="connsiteY18" fmla="*/ 197998 h 207264"/>
              <a:gd name="connsiteX19" fmla="*/ 140696 w 365760"/>
              <a:gd name="connsiteY19" fmla="*/ 199217 h 207264"/>
              <a:gd name="connsiteX20" fmla="*/ 143134 w 365760"/>
              <a:gd name="connsiteY20" fmla="*/ 201046 h 207264"/>
              <a:gd name="connsiteX21" fmla="*/ 143744 w 365760"/>
              <a:gd name="connsiteY21" fmla="*/ 204094 h 207264"/>
              <a:gd name="connsiteX22" fmla="*/ 145573 w 365760"/>
              <a:gd name="connsiteY22" fmla="*/ 204704 h 207264"/>
              <a:gd name="connsiteX23" fmla="*/ 147401 w 365760"/>
              <a:gd name="connsiteY23" fmla="*/ 205313 h 207264"/>
              <a:gd name="connsiteX24" fmla="*/ 149840 w 365760"/>
              <a:gd name="connsiteY24" fmla="*/ 204094 h 207264"/>
              <a:gd name="connsiteX25" fmla="*/ 344912 w 365760"/>
              <a:gd name="connsiteY25" fmla="*/ 163860 h 207264"/>
              <a:gd name="connsiteX26" fmla="*/ 344912 w 365760"/>
              <a:gd name="connsiteY26" fmla="*/ 163251 h 207264"/>
              <a:gd name="connsiteX27" fmla="*/ 346130 w 365760"/>
              <a:gd name="connsiteY27" fmla="*/ 161422 h 207264"/>
              <a:gd name="connsiteX28" fmla="*/ 344912 w 365760"/>
              <a:gd name="connsiteY28" fmla="*/ 160812 h 207264"/>
              <a:gd name="connsiteX29" fmla="*/ 341864 w 365760"/>
              <a:gd name="connsiteY29" fmla="*/ 160203 h 207264"/>
              <a:gd name="connsiteX30" fmla="*/ 337597 w 365760"/>
              <a:gd name="connsiteY30" fmla="*/ 160812 h 207264"/>
              <a:gd name="connsiteX31" fmla="*/ 335768 w 365760"/>
              <a:gd name="connsiteY31" fmla="*/ 162032 h 207264"/>
              <a:gd name="connsiteX32" fmla="*/ 334549 w 365760"/>
              <a:gd name="connsiteY32" fmla="*/ 163860 h 207264"/>
              <a:gd name="connsiteX33" fmla="*/ 333329 w 365760"/>
              <a:gd name="connsiteY33" fmla="*/ 163860 h 207264"/>
              <a:gd name="connsiteX34" fmla="*/ 333329 w 365760"/>
              <a:gd name="connsiteY34" fmla="*/ 165080 h 207264"/>
              <a:gd name="connsiteX35" fmla="*/ 333938 w 365760"/>
              <a:gd name="connsiteY35" fmla="*/ 167518 h 207264"/>
              <a:gd name="connsiteX36" fmla="*/ 335158 w 365760"/>
              <a:gd name="connsiteY36" fmla="*/ 166908 h 207264"/>
              <a:gd name="connsiteX37" fmla="*/ 336377 w 365760"/>
              <a:gd name="connsiteY37" fmla="*/ 167518 h 207264"/>
              <a:gd name="connsiteX38" fmla="*/ 339425 w 365760"/>
              <a:gd name="connsiteY38" fmla="*/ 164470 h 207264"/>
              <a:gd name="connsiteX39" fmla="*/ 341254 w 365760"/>
              <a:gd name="connsiteY39" fmla="*/ 164470 h 207264"/>
              <a:gd name="connsiteX40" fmla="*/ 341864 w 365760"/>
              <a:gd name="connsiteY40" fmla="*/ 164470 h 207264"/>
              <a:gd name="connsiteX41" fmla="*/ 344912 w 365760"/>
              <a:gd name="connsiteY41" fmla="*/ 163860 h 207264"/>
              <a:gd name="connsiteX42" fmla="*/ 196169 w 365760"/>
              <a:gd name="connsiteY42" fmla="*/ 149840 h 207264"/>
              <a:gd name="connsiteX43" fmla="*/ 195560 w 365760"/>
              <a:gd name="connsiteY43" fmla="*/ 148620 h 207264"/>
              <a:gd name="connsiteX44" fmla="*/ 194341 w 365760"/>
              <a:gd name="connsiteY44" fmla="*/ 148011 h 207264"/>
              <a:gd name="connsiteX45" fmla="*/ 188854 w 365760"/>
              <a:gd name="connsiteY45" fmla="*/ 143744 h 207264"/>
              <a:gd name="connsiteX46" fmla="*/ 185806 w 365760"/>
              <a:gd name="connsiteY46" fmla="*/ 142524 h 207264"/>
              <a:gd name="connsiteX47" fmla="*/ 182758 w 365760"/>
              <a:gd name="connsiteY47" fmla="*/ 142524 h 207264"/>
              <a:gd name="connsiteX48" fmla="*/ 182149 w 365760"/>
              <a:gd name="connsiteY48" fmla="*/ 145572 h 207264"/>
              <a:gd name="connsiteX49" fmla="*/ 182149 w 365760"/>
              <a:gd name="connsiteY49" fmla="*/ 147401 h 207264"/>
              <a:gd name="connsiteX50" fmla="*/ 185806 w 365760"/>
              <a:gd name="connsiteY50" fmla="*/ 147401 h 207264"/>
              <a:gd name="connsiteX51" fmla="*/ 188245 w 365760"/>
              <a:gd name="connsiteY51" fmla="*/ 148620 h 207264"/>
              <a:gd name="connsiteX52" fmla="*/ 188245 w 365760"/>
              <a:gd name="connsiteY52" fmla="*/ 152278 h 207264"/>
              <a:gd name="connsiteX53" fmla="*/ 189464 w 365760"/>
              <a:gd name="connsiteY53" fmla="*/ 153497 h 207264"/>
              <a:gd name="connsiteX54" fmla="*/ 189464 w 365760"/>
              <a:gd name="connsiteY54" fmla="*/ 156545 h 207264"/>
              <a:gd name="connsiteX55" fmla="*/ 196778 w 365760"/>
              <a:gd name="connsiteY55" fmla="*/ 162032 h 207264"/>
              <a:gd name="connsiteX56" fmla="*/ 201046 w 365760"/>
              <a:gd name="connsiteY56" fmla="*/ 164470 h 207264"/>
              <a:gd name="connsiteX57" fmla="*/ 205313 w 365760"/>
              <a:gd name="connsiteY57" fmla="*/ 165080 h 207264"/>
              <a:gd name="connsiteX58" fmla="*/ 207752 w 365760"/>
              <a:gd name="connsiteY58" fmla="*/ 166299 h 207264"/>
              <a:gd name="connsiteX59" fmla="*/ 210800 w 365760"/>
              <a:gd name="connsiteY59" fmla="*/ 165689 h 207264"/>
              <a:gd name="connsiteX60" fmla="*/ 213848 w 365760"/>
              <a:gd name="connsiteY60" fmla="*/ 166908 h 207264"/>
              <a:gd name="connsiteX61" fmla="*/ 216286 w 365760"/>
              <a:gd name="connsiteY61" fmla="*/ 166299 h 207264"/>
              <a:gd name="connsiteX62" fmla="*/ 213848 w 365760"/>
              <a:gd name="connsiteY62" fmla="*/ 164470 h 207264"/>
              <a:gd name="connsiteX63" fmla="*/ 213848 w 365760"/>
              <a:gd name="connsiteY63" fmla="*/ 162032 h 207264"/>
              <a:gd name="connsiteX64" fmla="*/ 210800 w 365760"/>
              <a:gd name="connsiteY64" fmla="*/ 154107 h 207264"/>
              <a:gd name="connsiteX65" fmla="*/ 208970 w 365760"/>
              <a:gd name="connsiteY65" fmla="*/ 152278 h 207264"/>
              <a:gd name="connsiteX66" fmla="*/ 205922 w 365760"/>
              <a:gd name="connsiteY66" fmla="*/ 152888 h 207264"/>
              <a:gd name="connsiteX67" fmla="*/ 202874 w 365760"/>
              <a:gd name="connsiteY67" fmla="*/ 151668 h 207264"/>
              <a:gd name="connsiteX68" fmla="*/ 200437 w 365760"/>
              <a:gd name="connsiteY68" fmla="*/ 151668 h 207264"/>
              <a:gd name="connsiteX69" fmla="*/ 196169 w 365760"/>
              <a:gd name="connsiteY69" fmla="*/ 149840 h 207264"/>
              <a:gd name="connsiteX70" fmla="*/ 193730 w 365760"/>
              <a:gd name="connsiteY70" fmla="*/ 119969 h 207264"/>
              <a:gd name="connsiteX71" fmla="*/ 190073 w 365760"/>
              <a:gd name="connsiteY71" fmla="*/ 110216 h 207264"/>
              <a:gd name="connsiteX72" fmla="*/ 188854 w 365760"/>
              <a:gd name="connsiteY72" fmla="*/ 109606 h 207264"/>
              <a:gd name="connsiteX73" fmla="*/ 189464 w 365760"/>
              <a:gd name="connsiteY73" fmla="*/ 113264 h 207264"/>
              <a:gd name="connsiteX74" fmla="*/ 190073 w 365760"/>
              <a:gd name="connsiteY74" fmla="*/ 115702 h 207264"/>
              <a:gd name="connsiteX75" fmla="*/ 189464 w 365760"/>
              <a:gd name="connsiteY75" fmla="*/ 118750 h 207264"/>
              <a:gd name="connsiteX76" fmla="*/ 188854 w 365760"/>
              <a:gd name="connsiteY76" fmla="*/ 122408 h 207264"/>
              <a:gd name="connsiteX77" fmla="*/ 190073 w 365760"/>
              <a:gd name="connsiteY77" fmla="*/ 123627 h 207264"/>
              <a:gd name="connsiteX78" fmla="*/ 191293 w 365760"/>
              <a:gd name="connsiteY78" fmla="*/ 122408 h 207264"/>
              <a:gd name="connsiteX79" fmla="*/ 193730 w 365760"/>
              <a:gd name="connsiteY79" fmla="*/ 125456 h 207264"/>
              <a:gd name="connsiteX80" fmla="*/ 193730 w 365760"/>
              <a:gd name="connsiteY80" fmla="*/ 124236 h 207264"/>
              <a:gd name="connsiteX81" fmla="*/ 193730 w 365760"/>
              <a:gd name="connsiteY81" fmla="*/ 119969 h 207264"/>
              <a:gd name="connsiteX82" fmla="*/ 133990 w 365760"/>
              <a:gd name="connsiteY82" fmla="*/ 106558 h 207264"/>
              <a:gd name="connsiteX83" fmla="*/ 132161 w 365760"/>
              <a:gd name="connsiteY83" fmla="*/ 105948 h 207264"/>
              <a:gd name="connsiteX84" fmla="*/ 129722 w 365760"/>
              <a:gd name="connsiteY84" fmla="*/ 107777 h 207264"/>
              <a:gd name="connsiteX85" fmla="*/ 129113 w 365760"/>
              <a:gd name="connsiteY85" fmla="*/ 109606 h 207264"/>
              <a:gd name="connsiteX86" fmla="*/ 128504 w 365760"/>
              <a:gd name="connsiteY86" fmla="*/ 113873 h 207264"/>
              <a:gd name="connsiteX87" fmla="*/ 128504 w 365760"/>
              <a:gd name="connsiteY87" fmla="*/ 116312 h 207264"/>
              <a:gd name="connsiteX88" fmla="*/ 130333 w 365760"/>
              <a:gd name="connsiteY88" fmla="*/ 120579 h 207264"/>
              <a:gd name="connsiteX89" fmla="*/ 132161 w 365760"/>
              <a:gd name="connsiteY89" fmla="*/ 123627 h 207264"/>
              <a:gd name="connsiteX90" fmla="*/ 133990 w 365760"/>
              <a:gd name="connsiteY90" fmla="*/ 125456 h 207264"/>
              <a:gd name="connsiteX91" fmla="*/ 135209 w 365760"/>
              <a:gd name="connsiteY91" fmla="*/ 126675 h 207264"/>
              <a:gd name="connsiteX92" fmla="*/ 140696 w 365760"/>
              <a:gd name="connsiteY92" fmla="*/ 127284 h 207264"/>
              <a:gd name="connsiteX93" fmla="*/ 151058 w 365760"/>
              <a:gd name="connsiteY93" fmla="*/ 127894 h 207264"/>
              <a:gd name="connsiteX94" fmla="*/ 156545 w 365760"/>
              <a:gd name="connsiteY94" fmla="*/ 130332 h 207264"/>
              <a:gd name="connsiteX95" fmla="*/ 162032 w 365760"/>
              <a:gd name="connsiteY95" fmla="*/ 131552 h 207264"/>
              <a:gd name="connsiteX96" fmla="*/ 164470 w 365760"/>
              <a:gd name="connsiteY96" fmla="*/ 130942 h 207264"/>
              <a:gd name="connsiteX97" fmla="*/ 167518 w 365760"/>
              <a:gd name="connsiteY97" fmla="*/ 129723 h 207264"/>
              <a:gd name="connsiteX98" fmla="*/ 168128 w 365760"/>
              <a:gd name="connsiteY98" fmla="*/ 129113 h 207264"/>
              <a:gd name="connsiteX99" fmla="*/ 167518 w 365760"/>
              <a:gd name="connsiteY99" fmla="*/ 125456 h 207264"/>
              <a:gd name="connsiteX100" fmla="*/ 166298 w 365760"/>
              <a:gd name="connsiteY100" fmla="*/ 123627 h 207264"/>
              <a:gd name="connsiteX101" fmla="*/ 163861 w 365760"/>
              <a:gd name="connsiteY101" fmla="*/ 122408 h 207264"/>
              <a:gd name="connsiteX102" fmla="*/ 162641 w 365760"/>
              <a:gd name="connsiteY102" fmla="*/ 118750 h 207264"/>
              <a:gd name="connsiteX103" fmla="*/ 159593 w 365760"/>
              <a:gd name="connsiteY103" fmla="*/ 116312 h 207264"/>
              <a:gd name="connsiteX104" fmla="*/ 154106 w 365760"/>
              <a:gd name="connsiteY104" fmla="*/ 112044 h 207264"/>
              <a:gd name="connsiteX105" fmla="*/ 144353 w 365760"/>
              <a:gd name="connsiteY105" fmla="*/ 112044 h 207264"/>
              <a:gd name="connsiteX106" fmla="*/ 140696 w 365760"/>
              <a:gd name="connsiteY106" fmla="*/ 112654 h 207264"/>
              <a:gd name="connsiteX107" fmla="*/ 133990 w 365760"/>
              <a:gd name="connsiteY107" fmla="*/ 106558 h 207264"/>
              <a:gd name="connsiteX108" fmla="*/ 149840 w 365760"/>
              <a:gd name="connsiteY108" fmla="*/ 95585 h 207264"/>
              <a:gd name="connsiteX109" fmla="*/ 146792 w 365760"/>
              <a:gd name="connsiteY109" fmla="*/ 96804 h 207264"/>
              <a:gd name="connsiteX110" fmla="*/ 146792 w 365760"/>
              <a:gd name="connsiteY110" fmla="*/ 98633 h 207264"/>
              <a:gd name="connsiteX111" fmla="*/ 149230 w 365760"/>
              <a:gd name="connsiteY111" fmla="*/ 99243 h 207264"/>
              <a:gd name="connsiteX112" fmla="*/ 151669 w 365760"/>
              <a:gd name="connsiteY112" fmla="*/ 100462 h 207264"/>
              <a:gd name="connsiteX113" fmla="*/ 152278 w 365760"/>
              <a:gd name="connsiteY113" fmla="*/ 102291 h 207264"/>
              <a:gd name="connsiteX114" fmla="*/ 152278 w 365760"/>
              <a:gd name="connsiteY114" fmla="*/ 102291 h 207264"/>
              <a:gd name="connsiteX115" fmla="*/ 153497 w 365760"/>
              <a:gd name="connsiteY115" fmla="*/ 101681 h 207264"/>
              <a:gd name="connsiteX116" fmla="*/ 155936 w 365760"/>
              <a:gd name="connsiteY116" fmla="*/ 102900 h 207264"/>
              <a:gd name="connsiteX117" fmla="*/ 157154 w 365760"/>
              <a:gd name="connsiteY117" fmla="*/ 101072 h 207264"/>
              <a:gd name="connsiteX118" fmla="*/ 154717 w 365760"/>
              <a:gd name="connsiteY118" fmla="*/ 98024 h 207264"/>
              <a:gd name="connsiteX119" fmla="*/ 152278 w 365760"/>
              <a:gd name="connsiteY119" fmla="*/ 96195 h 207264"/>
              <a:gd name="connsiteX120" fmla="*/ 151669 w 365760"/>
              <a:gd name="connsiteY120" fmla="*/ 96195 h 207264"/>
              <a:gd name="connsiteX121" fmla="*/ 149840 w 365760"/>
              <a:gd name="connsiteY121" fmla="*/ 95585 h 207264"/>
              <a:gd name="connsiteX122" fmla="*/ 115702 w 365760"/>
              <a:gd name="connsiteY122" fmla="*/ 100462 h 207264"/>
              <a:gd name="connsiteX123" fmla="*/ 117530 w 365760"/>
              <a:gd name="connsiteY123" fmla="*/ 99243 h 207264"/>
              <a:gd name="connsiteX124" fmla="*/ 117530 w 365760"/>
              <a:gd name="connsiteY124" fmla="*/ 96804 h 207264"/>
              <a:gd name="connsiteX125" fmla="*/ 115702 w 365760"/>
              <a:gd name="connsiteY125" fmla="*/ 96804 h 207264"/>
              <a:gd name="connsiteX126" fmla="*/ 115093 w 365760"/>
              <a:gd name="connsiteY126" fmla="*/ 95585 h 207264"/>
              <a:gd name="connsiteX127" fmla="*/ 113873 w 365760"/>
              <a:gd name="connsiteY127" fmla="*/ 95585 h 207264"/>
              <a:gd name="connsiteX128" fmla="*/ 112045 w 365760"/>
              <a:gd name="connsiteY128" fmla="*/ 96804 h 207264"/>
              <a:gd name="connsiteX129" fmla="*/ 110825 w 365760"/>
              <a:gd name="connsiteY129" fmla="*/ 98633 h 207264"/>
              <a:gd name="connsiteX130" fmla="*/ 111434 w 365760"/>
              <a:gd name="connsiteY130" fmla="*/ 99852 h 207264"/>
              <a:gd name="connsiteX131" fmla="*/ 113873 w 365760"/>
              <a:gd name="connsiteY131" fmla="*/ 99852 h 207264"/>
              <a:gd name="connsiteX132" fmla="*/ 115093 w 365760"/>
              <a:gd name="connsiteY132" fmla="*/ 100462 h 207264"/>
              <a:gd name="connsiteX133" fmla="*/ 115702 w 365760"/>
              <a:gd name="connsiteY133" fmla="*/ 100462 h 207264"/>
              <a:gd name="connsiteX134" fmla="*/ 64496 w 365760"/>
              <a:gd name="connsiteY134" fmla="*/ 86441 h 207264"/>
              <a:gd name="connsiteX135" fmla="*/ 63886 w 365760"/>
              <a:gd name="connsiteY135" fmla="*/ 85222 h 207264"/>
              <a:gd name="connsiteX136" fmla="*/ 62057 w 365760"/>
              <a:gd name="connsiteY136" fmla="*/ 84003 h 207264"/>
              <a:gd name="connsiteX137" fmla="*/ 60838 w 365760"/>
              <a:gd name="connsiteY137" fmla="*/ 84003 h 207264"/>
              <a:gd name="connsiteX138" fmla="*/ 57790 w 365760"/>
              <a:gd name="connsiteY138" fmla="*/ 84612 h 207264"/>
              <a:gd name="connsiteX139" fmla="*/ 58400 w 365760"/>
              <a:gd name="connsiteY139" fmla="*/ 85222 h 207264"/>
              <a:gd name="connsiteX140" fmla="*/ 62057 w 365760"/>
              <a:gd name="connsiteY140" fmla="*/ 87051 h 207264"/>
              <a:gd name="connsiteX141" fmla="*/ 63886 w 365760"/>
              <a:gd name="connsiteY141" fmla="*/ 87660 h 207264"/>
              <a:gd name="connsiteX142" fmla="*/ 64496 w 365760"/>
              <a:gd name="connsiteY142" fmla="*/ 86441 h 207264"/>
              <a:gd name="connsiteX143" fmla="*/ 83393 w 365760"/>
              <a:gd name="connsiteY143" fmla="*/ 88880 h 207264"/>
              <a:gd name="connsiteX144" fmla="*/ 85222 w 365760"/>
              <a:gd name="connsiteY144" fmla="*/ 87660 h 207264"/>
              <a:gd name="connsiteX145" fmla="*/ 84613 w 365760"/>
              <a:gd name="connsiteY145" fmla="*/ 86441 h 207264"/>
              <a:gd name="connsiteX146" fmla="*/ 84002 w 365760"/>
              <a:gd name="connsiteY146" fmla="*/ 83393 h 207264"/>
              <a:gd name="connsiteX147" fmla="*/ 81565 w 365760"/>
              <a:gd name="connsiteY147" fmla="*/ 87660 h 207264"/>
              <a:gd name="connsiteX148" fmla="*/ 82174 w 365760"/>
              <a:gd name="connsiteY148" fmla="*/ 88880 h 207264"/>
              <a:gd name="connsiteX149" fmla="*/ 83393 w 365760"/>
              <a:gd name="connsiteY149" fmla="*/ 88880 h 207264"/>
              <a:gd name="connsiteX150" fmla="*/ 80345 w 365760"/>
              <a:gd name="connsiteY150" fmla="*/ 83393 h 207264"/>
              <a:gd name="connsiteX151" fmla="*/ 80345 w 365760"/>
              <a:gd name="connsiteY151" fmla="*/ 82174 h 207264"/>
              <a:gd name="connsiteX152" fmla="*/ 80345 w 365760"/>
              <a:gd name="connsiteY152" fmla="*/ 80955 h 207264"/>
              <a:gd name="connsiteX153" fmla="*/ 79126 w 365760"/>
              <a:gd name="connsiteY153" fmla="*/ 80345 h 207264"/>
              <a:gd name="connsiteX154" fmla="*/ 81565 w 365760"/>
              <a:gd name="connsiteY154" fmla="*/ 78516 h 207264"/>
              <a:gd name="connsiteX155" fmla="*/ 80954 w 365760"/>
              <a:gd name="connsiteY155" fmla="*/ 77907 h 207264"/>
              <a:gd name="connsiteX156" fmla="*/ 77297 w 365760"/>
              <a:gd name="connsiteY156" fmla="*/ 76688 h 207264"/>
              <a:gd name="connsiteX157" fmla="*/ 76078 w 365760"/>
              <a:gd name="connsiteY157" fmla="*/ 77907 h 207264"/>
              <a:gd name="connsiteX158" fmla="*/ 74858 w 365760"/>
              <a:gd name="connsiteY158" fmla="*/ 78516 h 207264"/>
              <a:gd name="connsiteX159" fmla="*/ 74249 w 365760"/>
              <a:gd name="connsiteY159" fmla="*/ 79126 h 207264"/>
              <a:gd name="connsiteX160" fmla="*/ 73640 w 365760"/>
              <a:gd name="connsiteY160" fmla="*/ 79736 h 207264"/>
              <a:gd name="connsiteX161" fmla="*/ 73030 w 365760"/>
              <a:gd name="connsiteY161" fmla="*/ 82784 h 207264"/>
              <a:gd name="connsiteX162" fmla="*/ 74249 w 365760"/>
              <a:gd name="connsiteY162" fmla="*/ 85222 h 207264"/>
              <a:gd name="connsiteX163" fmla="*/ 76688 w 365760"/>
              <a:gd name="connsiteY163" fmla="*/ 86441 h 207264"/>
              <a:gd name="connsiteX164" fmla="*/ 80345 w 365760"/>
              <a:gd name="connsiteY164" fmla="*/ 83393 h 207264"/>
              <a:gd name="connsiteX165" fmla="*/ 55961 w 365760"/>
              <a:gd name="connsiteY165" fmla="*/ 84612 h 207264"/>
              <a:gd name="connsiteX166" fmla="*/ 54133 w 365760"/>
              <a:gd name="connsiteY166" fmla="*/ 82174 h 207264"/>
              <a:gd name="connsiteX167" fmla="*/ 54742 w 365760"/>
              <a:gd name="connsiteY167" fmla="*/ 79126 h 207264"/>
              <a:gd name="connsiteX168" fmla="*/ 55961 w 365760"/>
              <a:gd name="connsiteY168" fmla="*/ 78516 h 207264"/>
              <a:gd name="connsiteX169" fmla="*/ 57181 w 365760"/>
              <a:gd name="connsiteY169" fmla="*/ 75468 h 207264"/>
              <a:gd name="connsiteX170" fmla="*/ 56570 w 365760"/>
              <a:gd name="connsiteY170" fmla="*/ 73030 h 207264"/>
              <a:gd name="connsiteX171" fmla="*/ 55352 w 365760"/>
              <a:gd name="connsiteY171" fmla="*/ 73640 h 207264"/>
              <a:gd name="connsiteX172" fmla="*/ 51085 w 365760"/>
              <a:gd name="connsiteY172" fmla="*/ 77297 h 207264"/>
              <a:gd name="connsiteX173" fmla="*/ 50474 w 365760"/>
              <a:gd name="connsiteY173" fmla="*/ 79126 h 207264"/>
              <a:gd name="connsiteX174" fmla="*/ 54133 w 365760"/>
              <a:gd name="connsiteY174" fmla="*/ 84003 h 207264"/>
              <a:gd name="connsiteX175" fmla="*/ 55961 w 365760"/>
              <a:gd name="connsiteY175" fmla="*/ 85222 h 207264"/>
              <a:gd name="connsiteX176" fmla="*/ 55961 w 365760"/>
              <a:gd name="connsiteY176" fmla="*/ 84612 h 207264"/>
              <a:gd name="connsiteX177" fmla="*/ 135209 w 365760"/>
              <a:gd name="connsiteY177" fmla="*/ 76688 h 207264"/>
              <a:gd name="connsiteX178" fmla="*/ 133990 w 365760"/>
              <a:gd name="connsiteY178" fmla="*/ 74249 h 207264"/>
              <a:gd name="connsiteX179" fmla="*/ 133990 w 365760"/>
              <a:gd name="connsiteY179" fmla="*/ 73030 h 207264"/>
              <a:gd name="connsiteX180" fmla="*/ 132161 w 365760"/>
              <a:gd name="connsiteY180" fmla="*/ 71811 h 207264"/>
              <a:gd name="connsiteX181" fmla="*/ 130942 w 365760"/>
              <a:gd name="connsiteY181" fmla="*/ 72420 h 207264"/>
              <a:gd name="connsiteX182" fmla="*/ 130333 w 365760"/>
              <a:gd name="connsiteY182" fmla="*/ 74249 h 207264"/>
              <a:gd name="connsiteX183" fmla="*/ 130942 w 365760"/>
              <a:gd name="connsiteY183" fmla="*/ 75468 h 207264"/>
              <a:gd name="connsiteX184" fmla="*/ 133381 w 365760"/>
              <a:gd name="connsiteY184" fmla="*/ 77297 h 207264"/>
              <a:gd name="connsiteX185" fmla="*/ 135209 w 365760"/>
              <a:gd name="connsiteY185" fmla="*/ 76688 h 207264"/>
              <a:gd name="connsiteX186" fmla="*/ 171785 w 365760"/>
              <a:gd name="connsiteY186" fmla="*/ 69372 h 207264"/>
              <a:gd name="connsiteX187" fmla="*/ 170566 w 365760"/>
              <a:gd name="connsiteY187" fmla="*/ 69372 h 207264"/>
              <a:gd name="connsiteX188" fmla="*/ 169957 w 365760"/>
              <a:gd name="connsiteY188" fmla="*/ 69982 h 207264"/>
              <a:gd name="connsiteX189" fmla="*/ 168737 w 365760"/>
              <a:gd name="connsiteY189" fmla="*/ 69982 h 207264"/>
              <a:gd name="connsiteX190" fmla="*/ 166909 w 365760"/>
              <a:gd name="connsiteY190" fmla="*/ 69982 h 207264"/>
              <a:gd name="connsiteX191" fmla="*/ 166298 w 365760"/>
              <a:gd name="connsiteY191" fmla="*/ 71201 h 207264"/>
              <a:gd name="connsiteX192" fmla="*/ 169957 w 365760"/>
              <a:gd name="connsiteY192" fmla="*/ 77907 h 207264"/>
              <a:gd name="connsiteX193" fmla="*/ 168128 w 365760"/>
              <a:gd name="connsiteY193" fmla="*/ 80955 h 207264"/>
              <a:gd name="connsiteX194" fmla="*/ 170566 w 365760"/>
              <a:gd name="connsiteY194" fmla="*/ 94366 h 207264"/>
              <a:gd name="connsiteX195" fmla="*/ 173005 w 365760"/>
              <a:gd name="connsiteY195" fmla="*/ 101681 h 207264"/>
              <a:gd name="connsiteX196" fmla="*/ 177881 w 365760"/>
              <a:gd name="connsiteY196" fmla="*/ 106558 h 207264"/>
              <a:gd name="connsiteX197" fmla="*/ 177881 w 365760"/>
              <a:gd name="connsiteY197" fmla="*/ 107777 h 207264"/>
              <a:gd name="connsiteX198" fmla="*/ 182758 w 365760"/>
              <a:gd name="connsiteY198" fmla="*/ 110825 h 207264"/>
              <a:gd name="connsiteX199" fmla="*/ 186416 w 365760"/>
              <a:gd name="connsiteY199" fmla="*/ 118750 h 207264"/>
              <a:gd name="connsiteX200" fmla="*/ 187634 w 365760"/>
              <a:gd name="connsiteY200" fmla="*/ 119360 h 207264"/>
              <a:gd name="connsiteX201" fmla="*/ 188245 w 365760"/>
              <a:gd name="connsiteY201" fmla="*/ 118140 h 207264"/>
              <a:gd name="connsiteX202" fmla="*/ 188245 w 365760"/>
              <a:gd name="connsiteY202" fmla="*/ 114483 h 207264"/>
              <a:gd name="connsiteX203" fmla="*/ 185197 w 365760"/>
              <a:gd name="connsiteY203" fmla="*/ 107777 h 207264"/>
              <a:gd name="connsiteX204" fmla="*/ 185806 w 365760"/>
              <a:gd name="connsiteY204" fmla="*/ 102900 h 207264"/>
              <a:gd name="connsiteX205" fmla="*/ 184586 w 365760"/>
              <a:gd name="connsiteY205" fmla="*/ 101072 h 207264"/>
              <a:gd name="connsiteX206" fmla="*/ 184586 w 365760"/>
              <a:gd name="connsiteY206" fmla="*/ 99243 h 207264"/>
              <a:gd name="connsiteX207" fmla="*/ 183368 w 365760"/>
              <a:gd name="connsiteY207" fmla="*/ 94366 h 207264"/>
              <a:gd name="connsiteX208" fmla="*/ 179710 w 365760"/>
              <a:gd name="connsiteY208" fmla="*/ 90099 h 207264"/>
              <a:gd name="connsiteX209" fmla="*/ 177881 w 365760"/>
              <a:gd name="connsiteY209" fmla="*/ 89489 h 207264"/>
              <a:gd name="connsiteX210" fmla="*/ 176662 w 365760"/>
              <a:gd name="connsiteY210" fmla="*/ 87660 h 207264"/>
              <a:gd name="connsiteX211" fmla="*/ 177881 w 365760"/>
              <a:gd name="connsiteY211" fmla="*/ 84003 h 207264"/>
              <a:gd name="connsiteX212" fmla="*/ 179101 w 365760"/>
              <a:gd name="connsiteY212" fmla="*/ 82784 h 207264"/>
              <a:gd name="connsiteX213" fmla="*/ 179710 w 365760"/>
              <a:gd name="connsiteY213" fmla="*/ 80955 h 207264"/>
              <a:gd name="connsiteX214" fmla="*/ 171785 w 365760"/>
              <a:gd name="connsiteY214" fmla="*/ 69372 h 207264"/>
              <a:gd name="connsiteX215" fmla="*/ 70592 w 365760"/>
              <a:gd name="connsiteY215" fmla="*/ 66324 h 207264"/>
              <a:gd name="connsiteX216" fmla="*/ 66934 w 365760"/>
              <a:gd name="connsiteY216" fmla="*/ 65105 h 207264"/>
              <a:gd name="connsiteX217" fmla="*/ 65714 w 365760"/>
              <a:gd name="connsiteY217" fmla="*/ 63276 h 207264"/>
              <a:gd name="connsiteX218" fmla="*/ 65714 w 365760"/>
              <a:gd name="connsiteY218" fmla="*/ 57180 h 207264"/>
              <a:gd name="connsiteX219" fmla="*/ 62057 w 365760"/>
              <a:gd name="connsiteY219" fmla="*/ 55352 h 207264"/>
              <a:gd name="connsiteX220" fmla="*/ 60229 w 365760"/>
              <a:gd name="connsiteY220" fmla="*/ 56571 h 207264"/>
              <a:gd name="connsiteX221" fmla="*/ 56570 w 365760"/>
              <a:gd name="connsiteY221" fmla="*/ 60838 h 207264"/>
              <a:gd name="connsiteX222" fmla="*/ 55352 w 365760"/>
              <a:gd name="connsiteY222" fmla="*/ 63276 h 207264"/>
              <a:gd name="connsiteX223" fmla="*/ 52304 w 365760"/>
              <a:gd name="connsiteY223" fmla="*/ 65105 h 207264"/>
              <a:gd name="connsiteX224" fmla="*/ 51694 w 365760"/>
              <a:gd name="connsiteY224" fmla="*/ 66934 h 207264"/>
              <a:gd name="connsiteX225" fmla="*/ 51694 w 365760"/>
              <a:gd name="connsiteY225" fmla="*/ 69372 h 207264"/>
              <a:gd name="connsiteX226" fmla="*/ 54133 w 365760"/>
              <a:gd name="connsiteY226" fmla="*/ 69982 h 207264"/>
              <a:gd name="connsiteX227" fmla="*/ 55961 w 365760"/>
              <a:gd name="connsiteY227" fmla="*/ 67544 h 207264"/>
              <a:gd name="connsiteX228" fmla="*/ 61448 w 365760"/>
              <a:gd name="connsiteY228" fmla="*/ 66934 h 207264"/>
              <a:gd name="connsiteX229" fmla="*/ 63277 w 365760"/>
              <a:gd name="connsiteY229" fmla="*/ 67544 h 207264"/>
              <a:gd name="connsiteX230" fmla="*/ 63277 w 365760"/>
              <a:gd name="connsiteY230" fmla="*/ 69982 h 207264"/>
              <a:gd name="connsiteX231" fmla="*/ 63886 w 365760"/>
              <a:gd name="connsiteY231" fmla="*/ 74249 h 207264"/>
              <a:gd name="connsiteX232" fmla="*/ 65714 w 365760"/>
              <a:gd name="connsiteY232" fmla="*/ 76078 h 207264"/>
              <a:gd name="connsiteX233" fmla="*/ 68762 w 365760"/>
              <a:gd name="connsiteY233" fmla="*/ 77297 h 207264"/>
              <a:gd name="connsiteX234" fmla="*/ 71201 w 365760"/>
              <a:gd name="connsiteY234" fmla="*/ 80955 h 207264"/>
              <a:gd name="connsiteX235" fmla="*/ 71810 w 365760"/>
              <a:gd name="connsiteY235" fmla="*/ 79126 h 207264"/>
              <a:gd name="connsiteX236" fmla="*/ 73030 w 365760"/>
              <a:gd name="connsiteY236" fmla="*/ 79126 h 207264"/>
              <a:gd name="connsiteX237" fmla="*/ 74249 w 365760"/>
              <a:gd name="connsiteY237" fmla="*/ 76688 h 207264"/>
              <a:gd name="connsiteX238" fmla="*/ 72421 w 365760"/>
              <a:gd name="connsiteY238" fmla="*/ 69372 h 207264"/>
              <a:gd name="connsiteX239" fmla="*/ 70592 w 365760"/>
              <a:gd name="connsiteY239" fmla="*/ 66324 h 207264"/>
              <a:gd name="connsiteX240" fmla="*/ 30968 w 365760"/>
              <a:gd name="connsiteY240" fmla="*/ 63886 h 207264"/>
              <a:gd name="connsiteX241" fmla="*/ 31577 w 365760"/>
              <a:gd name="connsiteY241" fmla="*/ 60838 h 207264"/>
              <a:gd name="connsiteX242" fmla="*/ 30968 w 365760"/>
              <a:gd name="connsiteY242" fmla="*/ 55352 h 207264"/>
              <a:gd name="connsiteX243" fmla="*/ 29749 w 365760"/>
              <a:gd name="connsiteY243" fmla="*/ 55961 h 207264"/>
              <a:gd name="connsiteX244" fmla="*/ 29749 w 365760"/>
              <a:gd name="connsiteY244" fmla="*/ 57180 h 207264"/>
              <a:gd name="connsiteX245" fmla="*/ 29138 w 365760"/>
              <a:gd name="connsiteY245" fmla="*/ 59619 h 207264"/>
              <a:gd name="connsiteX246" fmla="*/ 30358 w 365760"/>
              <a:gd name="connsiteY246" fmla="*/ 64496 h 207264"/>
              <a:gd name="connsiteX247" fmla="*/ 30968 w 365760"/>
              <a:gd name="connsiteY247" fmla="*/ 63886 h 207264"/>
              <a:gd name="connsiteX248" fmla="*/ 50474 w 365760"/>
              <a:gd name="connsiteY248" fmla="*/ 61448 h 207264"/>
              <a:gd name="connsiteX249" fmla="*/ 51694 w 365760"/>
              <a:gd name="connsiteY249" fmla="*/ 60228 h 207264"/>
              <a:gd name="connsiteX250" fmla="*/ 51694 w 365760"/>
              <a:gd name="connsiteY250" fmla="*/ 57790 h 207264"/>
              <a:gd name="connsiteX251" fmla="*/ 51694 w 365760"/>
              <a:gd name="connsiteY251" fmla="*/ 54742 h 207264"/>
              <a:gd name="connsiteX252" fmla="*/ 50474 w 365760"/>
              <a:gd name="connsiteY252" fmla="*/ 52304 h 207264"/>
              <a:gd name="connsiteX253" fmla="*/ 49256 w 365760"/>
              <a:gd name="connsiteY253" fmla="*/ 51084 h 207264"/>
              <a:gd name="connsiteX254" fmla="*/ 46208 w 365760"/>
              <a:gd name="connsiteY254" fmla="*/ 51694 h 207264"/>
              <a:gd name="connsiteX255" fmla="*/ 43769 w 365760"/>
              <a:gd name="connsiteY255" fmla="*/ 54742 h 207264"/>
              <a:gd name="connsiteX256" fmla="*/ 43769 w 365760"/>
              <a:gd name="connsiteY256" fmla="*/ 57790 h 207264"/>
              <a:gd name="connsiteX257" fmla="*/ 46208 w 365760"/>
              <a:gd name="connsiteY257" fmla="*/ 61448 h 207264"/>
              <a:gd name="connsiteX258" fmla="*/ 49865 w 365760"/>
              <a:gd name="connsiteY258" fmla="*/ 61448 h 207264"/>
              <a:gd name="connsiteX259" fmla="*/ 50474 w 365760"/>
              <a:gd name="connsiteY259" fmla="*/ 61448 h 207264"/>
              <a:gd name="connsiteX260" fmla="*/ 34625 w 365760"/>
              <a:gd name="connsiteY260" fmla="*/ 54132 h 207264"/>
              <a:gd name="connsiteX261" fmla="*/ 35845 w 365760"/>
              <a:gd name="connsiteY261" fmla="*/ 52304 h 207264"/>
              <a:gd name="connsiteX262" fmla="*/ 38893 w 365760"/>
              <a:gd name="connsiteY262" fmla="*/ 48036 h 207264"/>
              <a:gd name="connsiteX263" fmla="*/ 39502 w 365760"/>
              <a:gd name="connsiteY263" fmla="*/ 46208 h 207264"/>
              <a:gd name="connsiteX264" fmla="*/ 36454 w 365760"/>
              <a:gd name="connsiteY264" fmla="*/ 44988 h 207264"/>
              <a:gd name="connsiteX265" fmla="*/ 34016 w 365760"/>
              <a:gd name="connsiteY265" fmla="*/ 41940 h 207264"/>
              <a:gd name="connsiteX266" fmla="*/ 31577 w 365760"/>
              <a:gd name="connsiteY266" fmla="*/ 40721 h 207264"/>
              <a:gd name="connsiteX267" fmla="*/ 29749 w 365760"/>
              <a:gd name="connsiteY267" fmla="*/ 43160 h 207264"/>
              <a:gd name="connsiteX268" fmla="*/ 29749 w 365760"/>
              <a:gd name="connsiteY268" fmla="*/ 45598 h 207264"/>
              <a:gd name="connsiteX269" fmla="*/ 32797 w 365760"/>
              <a:gd name="connsiteY269" fmla="*/ 49256 h 207264"/>
              <a:gd name="connsiteX270" fmla="*/ 32186 w 365760"/>
              <a:gd name="connsiteY270" fmla="*/ 51694 h 207264"/>
              <a:gd name="connsiteX271" fmla="*/ 33406 w 365760"/>
              <a:gd name="connsiteY271" fmla="*/ 52304 h 207264"/>
              <a:gd name="connsiteX272" fmla="*/ 34016 w 365760"/>
              <a:gd name="connsiteY272" fmla="*/ 54742 h 207264"/>
              <a:gd name="connsiteX273" fmla="*/ 34625 w 365760"/>
              <a:gd name="connsiteY273" fmla="*/ 54132 h 207264"/>
              <a:gd name="connsiteX274" fmla="*/ 141305 w 365760"/>
              <a:gd name="connsiteY274" fmla="*/ 77907 h 207264"/>
              <a:gd name="connsiteX275" fmla="*/ 140696 w 365760"/>
              <a:gd name="connsiteY275" fmla="*/ 74859 h 207264"/>
              <a:gd name="connsiteX276" fmla="*/ 138866 w 365760"/>
              <a:gd name="connsiteY276" fmla="*/ 72420 h 207264"/>
              <a:gd name="connsiteX277" fmla="*/ 141305 w 365760"/>
              <a:gd name="connsiteY277" fmla="*/ 69372 h 207264"/>
              <a:gd name="connsiteX278" fmla="*/ 127894 w 365760"/>
              <a:gd name="connsiteY278" fmla="*/ 57790 h 207264"/>
              <a:gd name="connsiteX279" fmla="*/ 126065 w 365760"/>
              <a:gd name="connsiteY279" fmla="*/ 56571 h 207264"/>
              <a:gd name="connsiteX280" fmla="*/ 123626 w 365760"/>
              <a:gd name="connsiteY280" fmla="*/ 55961 h 207264"/>
              <a:gd name="connsiteX281" fmla="*/ 120578 w 365760"/>
              <a:gd name="connsiteY281" fmla="*/ 53523 h 207264"/>
              <a:gd name="connsiteX282" fmla="*/ 117530 w 365760"/>
              <a:gd name="connsiteY282" fmla="*/ 52913 h 207264"/>
              <a:gd name="connsiteX283" fmla="*/ 114482 w 365760"/>
              <a:gd name="connsiteY283" fmla="*/ 50475 h 207264"/>
              <a:gd name="connsiteX284" fmla="*/ 113264 w 365760"/>
              <a:gd name="connsiteY284" fmla="*/ 48646 h 207264"/>
              <a:gd name="connsiteX285" fmla="*/ 109606 w 365760"/>
              <a:gd name="connsiteY285" fmla="*/ 46208 h 207264"/>
              <a:gd name="connsiteX286" fmla="*/ 105949 w 365760"/>
              <a:gd name="connsiteY286" fmla="*/ 41331 h 207264"/>
              <a:gd name="connsiteX287" fmla="*/ 96805 w 365760"/>
              <a:gd name="connsiteY287" fmla="*/ 39502 h 207264"/>
              <a:gd name="connsiteX288" fmla="*/ 97414 w 365760"/>
              <a:gd name="connsiteY288" fmla="*/ 40721 h 207264"/>
              <a:gd name="connsiteX289" fmla="*/ 99853 w 365760"/>
              <a:gd name="connsiteY289" fmla="*/ 43160 h 207264"/>
              <a:gd name="connsiteX290" fmla="*/ 100462 w 365760"/>
              <a:gd name="connsiteY290" fmla="*/ 47427 h 207264"/>
              <a:gd name="connsiteX291" fmla="*/ 103510 w 365760"/>
              <a:gd name="connsiteY291" fmla="*/ 49865 h 207264"/>
              <a:gd name="connsiteX292" fmla="*/ 106558 w 365760"/>
              <a:gd name="connsiteY292" fmla="*/ 53523 h 207264"/>
              <a:gd name="connsiteX293" fmla="*/ 107777 w 365760"/>
              <a:gd name="connsiteY293" fmla="*/ 54132 h 207264"/>
              <a:gd name="connsiteX294" fmla="*/ 108997 w 365760"/>
              <a:gd name="connsiteY294" fmla="*/ 55352 h 207264"/>
              <a:gd name="connsiteX295" fmla="*/ 111434 w 365760"/>
              <a:gd name="connsiteY295" fmla="*/ 58400 h 207264"/>
              <a:gd name="connsiteX296" fmla="*/ 116312 w 365760"/>
              <a:gd name="connsiteY296" fmla="*/ 60838 h 207264"/>
              <a:gd name="connsiteX297" fmla="*/ 121189 w 365760"/>
              <a:gd name="connsiteY297" fmla="*/ 64496 h 207264"/>
              <a:gd name="connsiteX298" fmla="*/ 123017 w 365760"/>
              <a:gd name="connsiteY298" fmla="*/ 65105 h 207264"/>
              <a:gd name="connsiteX299" fmla="*/ 124846 w 365760"/>
              <a:gd name="connsiteY299" fmla="*/ 66934 h 207264"/>
              <a:gd name="connsiteX300" fmla="*/ 133990 w 365760"/>
              <a:gd name="connsiteY300" fmla="*/ 71201 h 207264"/>
              <a:gd name="connsiteX301" fmla="*/ 137038 w 365760"/>
              <a:gd name="connsiteY301" fmla="*/ 75468 h 207264"/>
              <a:gd name="connsiteX302" fmla="*/ 141305 w 365760"/>
              <a:gd name="connsiteY302" fmla="*/ 78516 h 207264"/>
              <a:gd name="connsiteX303" fmla="*/ 141305 w 365760"/>
              <a:gd name="connsiteY303" fmla="*/ 77907 h 207264"/>
              <a:gd name="connsiteX304" fmla="*/ 8413 w 365760"/>
              <a:gd name="connsiteY304" fmla="*/ 21824 h 207264"/>
              <a:gd name="connsiteX305" fmla="*/ 9632 w 365760"/>
              <a:gd name="connsiteY305" fmla="*/ 19995 h 207264"/>
              <a:gd name="connsiteX306" fmla="*/ 5365 w 365760"/>
              <a:gd name="connsiteY306" fmla="*/ 16947 h 207264"/>
              <a:gd name="connsiteX307" fmla="*/ 4145 w 365760"/>
              <a:gd name="connsiteY307" fmla="*/ 18776 h 207264"/>
              <a:gd name="connsiteX308" fmla="*/ 2926 w 365760"/>
              <a:gd name="connsiteY308" fmla="*/ 21824 h 207264"/>
              <a:gd name="connsiteX309" fmla="*/ 5365 w 365760"/>
              <a:gd name="connsiteY309" fmla="*/ 23043 h 207264"/>
              <a:gd name="connsiteX310" fmla="*/ 8413 w 365760"/>
              <a:gd name="connsiteY310" fmla="*/ 21824 h 207264"/>
              <a:gd name="connsiteX311" fmla="*/ 63886 w 365760"/>
              <a:gd name="connsiteY311" fmla="*/ 30968 h 207264"/>
              <a:gd name="connsiteX312" fmla="*/ 63277 w 365760"/>
              <a:gd name="connsiteY312" fmla="*/ 30358 h 207264"/>
              <a:gd name="connsiteX313" fmla="*/ 61448 w 365760"/>
              <a:gd name="connsiteY313" fmla="*/ 30358 h 207264"/>
              <a:gd name="connsiteX314" fmla="*/ 59009 w 365760"/>
              <a:gd name="connsiteY314" fmla="*/ 29139 h 207264"/>
              <a:gd name="connsiteX315" fmla="*/ 54742 w 365760"/>
              <a:gd name="connsiteY315" fmla="*/ 24262 h 207264"/>
              <a:gd name="connsiteX316" fmla="*/ 53522 w 365760"/>
              <a:gd name="connsiteY316" fmla="*/ 22433 h 207264"/>
              <a:gd name="connsiteX317" fmla="*/ 52304 w 365760"/>
              <a:gd name="connsiteY317" fmla="*/ 16337 h 207264"/>
              <a:gd name="connsiteX318" fmla="*/ 49865 w 365760"/>
              <a:gd name="connsiteY318" fmla="*/ 13899 h 207264"/>
              <a:gd name="connsiteX319" fmla="*/ 41330 w 365760"/>
              <a:gd name="connsiteY319" fmla="*/ 9022 h 207264"/>
              <a:gd name="connsiteX320" fmla="*/ 36454 w 365760"/>
              <a:gd name="connsiteY320" fmla="*/ 4145 h 207264"/>
              <a:gd name="connsiteX321" fmla="*/ 32186 w 365760"/>
              <a:gd name="connsiteY321" fmla="*/ 2926 h 207264"/>
              <a:gd name="connsiteX322" fmla="*/ 30968 w 365760"/>
              <a:gd name="connsiteY322" fmla="*/ 4145 h 207264"/>
              <a:gd name="connsiteX323" fmla="*/ 30968 w 365760"/>
              <a:gd name="connsiteY323" fmla="*/ 7193 h 207264"/>
              <a:gd name="connsiteX324" fmla="*/ 32186 w 365760"/>
              <a:gd name="connsiteY324" fmla="*/ 9022 h 207264"/>
              <a:gd name="connsiteX325" fmla="*/ 38282 w 365760"/>
              <a:gd name="connsiteY325" fmla="*/ 14508 h 207264"/>
              <a:gd name="connsiteX326" fmla="*/ 44989 w 365760"/>
              <a:gd name="connsiteY326" fmla="*/ 24872 h 207264"/>
              <a:gd name="connsiteX327" fmla="*/ 51085 w 365760"/>
              <a:gd name="connsiteY327" fmla="*/ 30968 h 207264"/>
              <a:gd name="connsiteX328" fmla="*/ 55961 w 365760"/>
              <a:gd name="connsiteY328" fmla="*/ 31577 h 207264"/>
              <a:gd name="connsiteX329" fmla="*/ 58400 w 365760"/>
              <a:gd name="connsiteY329" fmla="*/ 31577 h 207264"/>
              <a:gd name="connsiteX330" fmla="*/ 58400 w 365760"/>
              <a:gd name="connsiteY330" fmla="*/ 32187 h 207264"/>
              <a:gd name="connsiteX331" fmla="*/ 59009 w 365760"/>
              <a:gd name="connsiteY331" fmla="*/ 33406 h 207264"/>
              <a:gd name="connsiteX332" fmla="*/ 62057 w 365760"/>
              <a:gd name="connsiteY332" fmla="*/ 34625 h 207264"/>
              <a:gd name="connsiteX333" fmla="*/ 65105 w 365760"/>
              <a:gd name="connsiteY333" fmla="*/ 32187 h 207264"/>
              <a:gd name="connsiteX334" fmla="*/ 63886 w 365760"/>
              <a:gd name="connsiteY334" fmla="*/ 30968 h 20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</a:cxnLst>
            <a:rect l="l" t="t" r="r" b="b"/>
            <a:pathLst>
              <a:path w="365760" h="207264">
                <a:moveTo>
                  <a:pt x="366857" y="199217"/>
                </a:moveTo>
                <a:lnTo>
                  <a:pt x="365638" y="197998"/>
                </a:lnTo>
                <a:lnTo>
                  <a:pt x="365029" y="195560"/>
                </a:lnTo>
                <a:lnTo>
                  <a:pt x="363200" y="195560"/>
                </a:lnTo>
                <a:lnTo>
                  <a:pt x="361370" y="196169"/>
                </a:lnTo>
                <a:lnTo>
                  <a:pt x="362590" y="199827"/>
                </a:lnTo>
                <a:lnTo>
                  <a:pt x="363809" y="199827"/>
                </a:lnTo>
                <a:lnTo>
                  <a:pt x="366857" y="199217"/>
                </a:lnTo>
                <a:close/>
                <a:moveTo>
                  <a:pt x="149840" y="204094"/>
                </a:moveTo>
                <a:lnTo>
                  <a:pt x="149230" y="202875"/>
                </a:lnTo>
                <a:lnTo>
                  <a:pt x="146182" y="200436"/>
                </a:lnTo>
                <a:lnTo>
                  <a:pt x="134600" y="192512"/>
                </a:lnTo>
                <a:lnTo>
                  <a:pt x="132161" y="191902"/>
                </a:lnTo>
                <a:lnTo>
                  <a:pt x="131552" y="192512"/>
                </a:lnTo>
                <a:lnTo>
                  <a:pt x="130942" y="194340"/>
                </a:lnTo>
                <a:lnTo>
                  <a:pt x="131552" y="195560"/>
                </a:lnTo>
                <a:lnTo>
                  <a:pt x="134600" y="196169"/>
                </a:lnTo>
                <a:lnTo>
                  <a:pt x="134600" y="196779"/>
                </a:lnTo>
                <a:lnTo>
                  <a:pt x="136429" y="197998"/>
                </a:lnTo>
                <a:lnTo>
                  <a:pt x="140696" y="199217"/>
                </a:lnTo>
                <a:lnTo>
                  <a:pt x="143134" y="201046"/>
                </a:lnTo>
                <a:lnTo>
                  <a:pt x="143744" y="204094"/>
                </a:lnTo>
                <a:lnTo>
                  <a:pt x="145573" y="204704"/>
                </a:lnTo>
                <a:lnTo>
                  <a:pt x="147401" y="205313"/>
                </a:lnTo>
                <a:lnTo>
                  <a:pt x="149840" y="204094"/>
                </a:lnTo>
                <a:close/>
                <a:moveTo>
                  <a:pt x="344912" y="163860"/>
                </a:moveTo>
                <a:lnTo>
                  <a:pt x="344912" y="163251"/>
                </a:lnTo>
                <a:lnTo>
                  <a:pt x="346130" y="161422"/>
                </a:lnTo>
                <a:lnTo>
                  <a:pt x="344912" y="160812"/>
                </a:lnTo>
                <a:lnTo>
                  <a:pt x="341864" y="160203"/>
                </a:lnTo>
                <a:lnTo>
                  <a:pt x="337597" y="160812"/>
                </a:lnTo>
                <a:lnTo>
                  <a:pt x="335768" y="162032"/>
                </a:lnTo>
                <a:lnTo>
                  <a:pt x="334549" y="163860"/>
                </a:lnTo>
                <a:lnTo>
                  <a:pt x="333329" y="163860"/>
                </a:lnTo>
                <a:lnTo>
                  <a:pt x="333329" y="165080"/>
                </a:lnTo>
                <a:lnTo>
                  <a:pt x="333938" y="167518"/>
                </a:lnTo>
                <a:lnTo>
                  <a:pt x="335158" y="166908"/>
                </a:lnTo>
                <a:lnTo>
                  <a:pt x="336377" y="167518"/>
                </a:lnTo>
                <a:lnTo>
                  <a:pt x="339425" y="164470"/>
                </a:lnTo>
                <a:lnTo>
                  <a:pt x="341254" y="164470"/>
                </a:lnTo>
                <a:lnTo>
                  <a:pt x="341864" y="164470"/>
                </a:lnTo>
                <a:lnTo>
                  <a:pt x="344912" y="163860"/>
                </a:lnTo>
                <a:close/>
                <a:moveTo>
                  <a:pt x="196169" y="149840"/>
                </a:moveTo>
                <a:lnTo>
                  <a:pt x="195560" y="148620"/>
                </a:lnTo>
                <a:lnTo>
                  <a:pt x="194341" y="148011"/>
                </a:lnTo>
                <a:lnTo>
                  <a:pt x="188854" y="143744"/>
                </a:lnTo>
                <a:lnTo>
                  <a:pt x="185806" y="142524"/>
                </a:lnTo>
                <a:lnTo>
                  <a:pt x="182758" y="142524"/>
                </a:lnTo>
                <a:lnTo>
                  <a:pt x="182149" y="145572"/>
                </a:lnTo>
                <a:lnTo>
                  <a:pt x="182149" y="147401"/>
                </a:lnTo>
                <a:lnTo>
                  <a:pt x="185806" y="147401"/>
                </a:lnTo>
                <a:lnTo>
                  <a:pt x="188245" y="148620"/>
                </a:lnTo>
                <a:lnTo>
                  <a:pt x="188245" y="152278"/>
                </a:lnTo>
                <a:lnTo>
                  <a:pt x="189464" y="153497"/>
                </a:lnTo>
                <a:lnTo>
                  <a:pt x="189464" y="156545"/>
                </a:lnTo>
                <a:lnTo>
                  <a:pt x="196778" y="162032"/>
                </a:lnTo>
                <a:lnTo>
                  <a:pt x="201046" y="164470"/>
                </a:lnTo>
                <a:lnTo>
                  <a:pt x="205313" y="165080"/>
                </a:lnTo>
                <a:lnTo>
                  <a:pt x="207752" y="166299"/>
                </a:lnTo>
                <a:lnTo>
                  <a:pt x="210800" y="165689"/>
                </a:lnTo>
                <a:lnTo>
                  <a:pt x="213848" y="166908"/>
                </a:lnTo>
                <a:lnTo>
                  <a:pt x="216286" y="166299"/>
                </a:lnTo>
                <a:lnTo>
                  <a:pt x="213848" y="164470"/>
                </a:lnTo>
                <a:lnTo>
                  <a:pt x="213848" y="162032"/>
                </a:lnTo>
                <a:lnTo>
                  <a:pt x="210800" y="154107"/>
                </a:lnTo>
                <a:lnTo>
                  <a:pt x="208970" y="152278"/>
                </a:lnTo>
                <a:lnTo>
                  <a:pt x="205922" y="152888"/>
                </a:lnTo>
                <a:lnTo>
                  <a:pt x="202874" y="151668"/>
                </a:lnTo>
                <a:lnTo>
                  <a:pt x="200437" y="151668"/>
                </a:lnTo>
                <a:lnTo>
                  <a:pt x="196169" y="149840"/>
                </a:lnTo>
                <a:close/>
                <a:moveTo>
                  <a:pt x="193730" y="119969"/>
                </a:moveTo>
                <a:lnTo>
                  <a:pt x="190073" y="110216"/>
                </a:lnTo>
                <a:lnTo>
                  <a:pt x="188854" y="109606"/>
                </a:lnTo>
                <a:lnTo>
                  <a:pt x="189464" y="113264"/>
                </a:lnTo>
                <a:lnTo>
                  <a:pt x="190073" y="115702"/>
                </a:lnTo>
                <a:lnTo>
                  <a:pt x="189464" y="118750"/>
                </a:lnTo>
                <a:lnTo>
                  <a:pt x="188854" y="122408"/>
                </a:lnTo>
                <a:lnTo>
                  <a:pt x="190073" y="123627"/>
                </a:lnTo>
                <a:lnTo>
                  <a:pt x="191293" y="122408"/>
                </a:lnTo>
                <a:lnTo>
                  <a:pt x="193730" y="125456"/>
                </a:lnTo>
                <a:lnTo>
                  <a:pt x="193730" y="124236"/>
                </a:lnTo>
                <a:lnTo>
                  <a:pt x="193730" y="119969"/>
                </a:lnTo>
                <a:close/>
                <a:moveTo>
                  <a:pt x="133990" y="106558"/>
                </a:moveTo>
                <a:lnTo>
                  <a:pt x="132161" y="105948"/>
                </a:lnTo>
                <a:lnTo>
                  <a:pt x="129722" y="107777"/>
                </a:lnTo>
                <a:lnTo>
                  <a:pt x="129113" y="109606"/>
                </a:lnTo>
                <a:lnTo>
                  <a:pt x="128504" y="113873"/>
                </a:lnTo>
                <a:lnTo>
                  <a:pt x="128504" y="116312"/>
                </a:lnTo>
                <a:lnTo>
                  <a:pt x="130333" y="120579"/>
                </a:lnTo>
                <a:lnTo>
                  <a:pt x="132161" y="123627"/>
                </a:lnTo>
                <a:lnTo>
                  <a:pt x="133990" y="125456"/>
                </a:lnTo>
                <a:lnTo>
                  <a:pt x="135209" y="126675"/>
                </a:lnTo>
                <a:lnTo>
                  <a:pt x="140696" y="127284"/>
                </a:lnTo>
                <a:lnTo>
                  <a:pt x="151058" y="127894"/>
                </a:lnTo>
                <a:lnTo>
                  <a:pt x="156545" y="130332"/>
                </a:lnTo>
                <a:lnTo>
                  <a:pt x="162032" y="131552"/>
                </a:lnTo>
                <a:lnTo>
                  <a:pt x="164470" y="130942"/>
                </a:lnTo>
                <a:lnTo>
                  <a:pt x="167518" y="129723"/>
                </a:lnTo>
                <a:lnTo>
                  <a:pt x="168128" y="129113"/>
                </a:lnTo>
                <a:lnTo>
                  <a:pt x="167518" y="125456"/>
                </a:lnTo>
                <a:lnTo>
                  <a:pt x="166298" y="123627"/>
                </a:lnTo>
                <a:lnTo>
                  <a:pt x="163861" y="122408"/>
                </a:lnTo>
                <a:lnTo>
                  <a:pt x="162641" y="118750"/>
                </a:lnTo>
                <a:lnTo>
                  <a:pt x="159593" y="116312"/>
                </a:lnTo>
                <a:lnTo>
                  <a:pt x="154106" y="112044"/>
                </a:lnTo>
                <a:lnTo>
                  <a:pt x="144353" y="112044"/>
                </a:lnTo>
                <a:lnTo>
                  <a:pt x="140696" y="112654"/>
                </a:lnTo>
                <a:lnTo>
                  <a:pt x="133990" y="106558"/>
                </a:lnTo>
                <a:close/>
                <a:moveTo>
                  <a:pt x="149840" y="95585"/>
                </a:moveTo>
                <a:lnTo>
                  <a:pt x="146792" y="96804"/>
                </a:lnTo>
                <a:lnTo>
                  <a:pt x="146792" y="98633"/>
                </a:lnTo>
                <a:lnTo>
                  <a:pt x="149230" y="99243"/>
                </a:lnTo>
                <a:lnTo>
                  <a:pt x="151669" y="100462"/>
                </a:lnTo>
                <a:lnTo>
                  <a:pt x="152278" y="102291"/>
                </a:lnTo>
                <a:lnTo>
                  <a:pt x="152278" y="102291"/>
                </a:lnTo>
                <a:lnTo>
                  <a:pt x="153497" y="101681"/>
                </a:lnTo>
                <a:lnTo>
                  <a:pt x="155936" y="102900"/>
                </a:lnTo>
                <a:lnTo>
                  <a:pt x="157154" y="101072"/>
                </a:lnTo>
                <a:lnTo>
                  <a:pt x="154717" y="98024"/>
                </a:lnTo>
                <a:lnTo>
                  <a:pt x="152278" y="96195"/>
                </a:lnTo>
                <a:lnTo>
                  <a:pt x="151669" y="96195"/>
                </a:lnTo>
                <a:lnTo>
                  <a:pt x="149840" y="95585"/>
                </a:lnTo>
                <a:close/>
                <a:moveTo>
                  <a:pt x="115702" y="100462"/>
                </a:moveTo>
                <a:lnTo>
                  <a:pt x="117530" y="99243"/>
                </a:lnTo>
                <a:lnTo>
                  <a:pt x="117530" y="96804"/>
                </a:lnTo>
                <a:lnTo>
                  <a:pt x="115702" y="96804"/>
                </a:lnTo>
                <a:lnTo>
                  <a:pt x="115093" y="95585"/>
                </a:lnTo>
                <a:lnTo>
                  <a:pt x="113873" y="95585"/>
                </a:lnTo>
                <a:lnTo>
                  <a:pt x="112045" y="96804"/>
                </a:lnTo>
                <a:lnTo>
                  <a:pt x="110825" y="98633"/>
                </a:lnTo>
                <a:lnTo>
                  <a:pt x="111434" y="99852"/>
                </a:lnTo>
                <a:lnTo>
                  <a:pt x="113873" y="99852"/>
                </a:lnTo>
                <a:lnTo>
                  <a:pt x="115093" y="100462"/>
                </a:lnTo>
                <a:lnTo>
                  <a:pt x="115702" y="100462"/>
                </a:lnTo>
                <a:close/>
                <a:moveTo>
                  <a:pt x="64496" y="86441"/>
                </a:moveTo>
                <a:lnTo>
                  <a:pt x="63886" y="85222"/>
                </a:lnTo>
                <a:lnTo>
                  <a:pt x="62057" y="84003"/>
                </a:lnTo>
                <a:lnTo>
                  <a:pt x="60838" y="84003"/>
                </a:lnTo>
                <a:lnTo>
                  <a:pt x="57790" y="84612"/>
                </a:lnTo>
                <a:lnTo>
                  <a:pt x="58400" y="85222"/>
                </a:lnTo>
                <a:lnTo>
                  <a:pt x="62057" y="87051"/>
                </a:lnTo>
                <a:lnTo>
                  <a:pt x="63886" y="87660"/>
                </a:lnTo>
                <a:lnTo>
                  <a:pt x="64496" y="86441"/>
                </a:lnTo>
                <a:close/>
                <a:moveTo>
                  <a:pt x="83393" y="88880"/>
                </a:moveTo>
                <a:lnTo>
                  <a:pt x="85222" y="87660"/>
                </a:lnTo>
                <a:lnTo>
                  <a:pt x="84613" y="86441"/>
                </a:lnTo>
                <a:lnTo>
                  <a:pt x="84002" y="83393"/>
                </a:lnTo>
                <a:lnTo>
                  <a:pt x="81565" y="87660"/>
                </a:lnTo>
                <a:lnTo>
                  <a:pt x="82174" y="88880"/>
                </a:lnTo>
                <a:lnTo>
                  <a:pt x="83393" y="88880"/>
                </a:lnTo>
                <a:close/>
                <a:moveTo>
                  <a:pt x="80345" y="83393"/>
                </a:moveTo>
                <a:lnTo>
                  <a:pt x="80345" y="82174"/>
                </a:lnTo>
                <a:lnTo>
                  <a:pt x="80345" y="80955"/>
                </a:lnTo>
                <a:lnTo>
                  <a:pt x="79126" y="80345"/>
                </a:lnTo>
                <a:lnTo>
                  <a:pt x="81565" y="78516"/>
                </a:lnTo>
                <a:lnTo>
                  <a:pt x="80954" y="77907"/>
                </a:lnTo>
                <a:lnTo>
                  <a:pt x="77297" y="76688"/>
                </a:lnTo>
                <a:lnTo>
                  <a:pt x="76078" y="77907"/>
                </a:lnTo>
                <a:lnTo>
                  <a:pt x="74858" y="78516"/>
                </a:lnTo>
                <a:lnTo>
                  <a:pt x="74249" y="79126"/>
                </a:lnTo>
                <a:lnTo>
                  <a:pt x="73640" y="79736"/>
                </a:lnTo>
                <a:lnTo>
                  <a:pt x="73030" y="82784"/>
                </a:lnTo>
                <a:lnTo>
                  <a:pt x="74249" y="85222"/>
                </a:lnTo>
                <a:lnTo>
                  <a:pt x="76688" y="86441"/>
                </a:lnTo>
                <a:lnTo>
                  <a:pt x="80345" y="83393"/>
                </a:lnTo>
                <a:close/>
                <a:moveTo>
                  <a:pt x="55961" y="84612"/>
                </a:moveTo>
                <a:lnTo>
                  <a:pt x="54133" y="82174"/>
                </a:lnTo>
                <a:lnTo>
                  <a:pt x="54742" y="79126"/>
                </a:lnTo>
                <a:lnTo>
                  <a:pt x="55961" y="78516"/>
                </a:lnTo>
                <a:lnTo>
                  <a:pt x="57181" y="75468"/>
                </a:lnTo>
                <a:lnTo>
                  <a:pt x="56570" y="73030"/>
                </a:lnTo>
                <a:lnTo>
                  <a:pt x="55352" y="73640"/>
                </a:lnTo>
                <a:lnTo>
                  <a:pt x="51085" y="77297"/>
                </a:lnTo>
                <a:lnTo>
                  <a:pt x="50474" y="79126"/>
                </a:lnTo>
                <a:lnTo>
                  <a:pt x="54133" y="84003"/>
                </a:lnTo>
                <a:lnTo>
                  <a:pt x="55961" y="85222"/>
                </a:lnTo>
                <a:lnTo>
                  <a:pt x="55961" y="84612"/>
                </a:lnTo>
                <a:close/>
                <a:moveTo>
                  <a:pt x="135209" y="76688"/>
                </a:moveTo>
                <a:lnTo>
                  <a:pt x="133990" y="74249"/>
                </a:lnTo>
                <a:lnTo>
                  <a:pt x="133990" y="73030"/>
                </a:lnTo>
                <a:lnTo>
                  <a:pt x="132161" y="71811"/>
                </a:lnTo>
                <a:lnTo>
                  <a:pt x="130942" y="72420"/>
                </a:lnTo>
                <a:lnTo>
                  <a:pt x="130333" y="74249"/>
                </a:lnTo>
                <a:lnTo>
                  <a:pt x="130942" y="75468"/>
                </a:lnTo>
                <a:lnTo>
                  <a:pt x="133381" y="77297"/>
                </a:lnTo>
                <a:lnTo>
                  <a:pt x="135209" y="76688"/>
                </a:lnTo>
                <a:close/>
                <a:moveTo>
                  <a:pt x="171785" y="69372"/>
                </a:moveTo>
                <a:lnTo>
                  <a:pt x="170566" y="69372"/>
                </a:lnTo>
                <a:lnTo>
                  <a:pt x="169957" y="69982"/>
                </a:lnTo>
                <a:lnTo>
                  <a:pt x="168737" y="69982"/>
                </a:lnTo>
                <a:lnTo>
                  <a:pt x="166909" y="69982"/>
                </a:lnTo>
                <a:lnTo>
                  <a:pt x="166298" y="71201"/>
                </a:lnTo>
                <a:lnTo>
                  <a:pt x="169957" y="77907"/>
                </a:lnTo>
                <a:lnTo>
                  <a:pt x="168128" y="80955"/>
                </a:lnTo>
                <a:lnTo>
                  <a:pt x="170566" y="94366"/>
                </a:lnTo>
                <a:lnTo>
                  <a:pt x="173005" y="101681"/>
                </a:lnTo>
                <a:lnTo>
                  <a:pt x="177881" y="106558"/>
                </a:lnTo>
                <a:lnTo>
                  <a:pt x="177881" y="107777"/>
                </a:lnTo>
                <a:lnTo>
                  <a:pt x="182758" y="110825"/>
                </a:lnTo>
                <a:lnTo>
                  <a:pt x="186416" y="118750"/>
                </a:lnTo>
                <a:lnTo>
                  <a:pt x="187634" y="119360"/>
                </a:lnTo>
                <a:lnTo>
                  <a:pt x="188245" y="118140"/>
                </a:lnTo>
                <a:lnTo>
                  <a:pt x="188245" y="114483"/>
                </a:lnTo>
                <a:lnTo>
                  <a:pt x="185197" y="107777"/>
                </a:lnTo>
                <a:lnTo>
                  <a:pt x="185806" y="102900"/>
                </a:lnTo>
                <a:lnTo>
                  <a:pt x="184586" y="101072"/>
                </a:lnTo>
                <a:lnTo>
                  <a:pt x="184586" y="99243"/>
                </a:lnTo>
                <a:lnTo>
                  <a:pt x="183368" y="94366"/>
                </a:lnTo>
                <a:lnTo>
                  <a:pt x="179710" y="90099"/>
                </a:lnTo>
                <a:lnTo>
                  <a:pt x="177881" y="89489"/>
                </a:lnTo>
                <a:lnTo>
                  <a:pt x="176662" y="87660"/>
                </a:lnTo>
                <a:lnTo>
                  <a:pt x="177881" y="84003"/>
                </a:lnTo>
                <a:lnTo>
                  <a:pt x="179101" y="82784"/>
                </a:lnTo>
                <a:lnTo>
                  <a:pt x="179710" y="80955"/>
                </a:lnTo>
                <a:lnTo>
                  <a:pt x="171785" y="69372"/>
                </a:lnTo>
                <a:close/>
                <a:moveTo>
                  <a:pt x="70592" y="66324"/>
                </a:moveTo>
                <a:lnTo>
                  <a:pt x="66934" y="65105"/>
                </a:lnTo>
                <a:lnTo>
                  <a:pt x="65714" y="63276"/>
                </a:lnTo>
                <a:lnTo>
                  <a:pt x="65714" y="57180"/>
                </a:lnTo>
                <a:lnTo>
                  <a:pt x="62057" y="55352"/>
                </a:lnTo>
                <a:lnTo>
                  <a:pt x="60229" y="56571"/>
                </a:lnTo>
                <a:lnTo>
                  <a:pt x="56570" y="60838"/>
                </a:lnTo>
                <a:lnTo>
                  <a:pt x="55352" y="63276"/>
                </a:lnTo>
                <a:lnTo>
                  <a:pt x="52304" y="65105"/>
                </a:lnTo>
                <a:lnTo>
                  <a:pt x="51694" y="66934"/>
                </a:lnTo>
                <a:lnTo>
                  <a:pt x="51694" y="69372"/>
                </a:lnTo>
                <a:lnTo>
                  <a:pt x="54133" y="69982"/>
                </a:lnTo>
                <a:lnTo>
                  <a:pt x="55961" y="67544"/>
                </a:lnTo>
                <a:lnTo>
                  <a:pt x="61448" y="66934"/>
                </a:lnTo>
                <a:lnTo>
                  <a:pt x="63277" y="67544"/>
                </a:lnTo>
                <a:lnTo>
                  <a:pt x="63277" y="69982"/>
                </a:lnTo>
                <a:lnTo>
                  <a:pt x="63886" y="74249"/>
                </a:lnTo>
                <a:lnTo>
                  <a:pt x="65714" y="76078"/>
                </a:lnTo>
                <a:lnTo>
                  <a:pt x="68762" y="77297"/>
                </a:lnTo>
                <a:lnTo>
                  <a:pt x="71201" y="80955"/>
                </a:lnTo>
                <a:lnTo>
                  <a:pt x="71810" y="79126"/>
                </a:lnTo>
                <a:lnTo>
                  <a:pt x="73030" y="79126"/>
                </a:lnTo>
                <a:lnTo>
                  <a:pt x="74249" y="76688"/>
                </a:lnTo>
                <a:lnTo>
                  <a:pt x="72421" y="69372"/>
                </a:lnTo>
                <a:lnTo>
                  <a:pt x="70592" y="66324"/>
                </a:lnTo>
                <a:close/>
                <a:moveTo>
                  <a:pt x="30968" y="63886"/>
                </a:moveTo>
                <a:lnTo>
                  <a:pt x="31577" y="60838"/>
                </a:lnTo>
                <a:lnTo>
                  <a:pt x="30968" y="55352"/>
                </a:lnTo>
                <a:lnTo>
                  <a:pt x="29749" y="55961"/>
                </a:lnTo>
                <a:lnTo>
                  <a:pt x="29749" y="57180"/>
                </a:lnTo>
                <a:lnTo>
                  <a:pt x="29138" y="59619"/>
                </a:lnTo>
                <a:lnTo>
                  <a:pt x="30358" y="64496"/>
                </a:lnTo>
                <a:lnTo>
                  <a:pt x="30968" y="63886"/>
                </a:lnTo>
                <a:close/>
                <a:moveTo>
                  <a:pt x="50474" y="61448"/>
                </a:moveTo>
                <a:lnTo>
                  <a:pt x="51694" y="60228"/>
                </a:lnTo>
                <a:lnTo>
                  <a:pt x="51694" y="57790"/>
                </a:lnTo>
                <a:lnTo>
                  <a:pt x="51694" y="54742"/>
                </a:lnTo>
                <a:lnTo>
                  <a:pt x="50474" y="52304"/>
                </a:lnTo>
                <a:lnTo>
                  <a:pt x="49256" y="51084"/>
                </a:lnTo>
                <a:lnTo>
                  <a:pt x="46208" y="51694"/>
                </a:lnTo>
                <a:lnTo>
                  <a:pt x="43769" y="54742"/>
                </a:lnTo>
                <a:lnTo>
                  <a:pt x="43769" y="57790"/>
                </a:lnTo>
                <a:lnTo>
                  <a:pt x="46208" y="61448"/>
                </a:lnTo>
                <a:lnTo>
                  <a:pt x="49865" y="61448"/>
                </a:lnTo>
                <a:lnTo>
                  <a:pt x="50474" y="61448"/>
                </a:lnTo>
                <a:close/>
                <a:moveTo>
                  <a:pt x="34625" y="54132"/>
                </a:moveTo>
                <a:lnTo>
                  <a:pt x="35845" y="52304"/>
                </a:lnTo>
                <a:lnTo>
                  <a:pt x="38893" y="48036"/>
                </a:lnTo>
                <a:lnTo>
                  <a:pt x="39502" y="46208"/>
                </a:lnTo>
                <a:lnTo>
                  <a:pt x="36454" y="44988"/>
                </a:lnTo>
                <a:lnTo>
                  <a:pt x="34016" y="41940"/>
                </a:lnTo>
                <a:lnTo>
                  <a:pt x="31577" y="40721"/>
                </a:lnTo>
                <a:lnTo>
                  <a:pt x="29749" y="43160"/>
                </a:lnTo>
                <a:lnTo>
                  <a:pt x="29749" y="45598"/>
                </a:lnTo>
                <a:lnTo>
                  <a:pt x="32797" y="49256"/>
                </a:lnTo>
                <a:lnTo>
                  <a:pt x="32186" y="51694"/>
                </a:lnTo>
                <a:lnTo>
                  <a:pt x="33406" y="52304"/>
                </a:lnTo>
                <a:lnTo>
                  <a:pt x="34016" y="54742"/>
                </a:lnTo>
                <a:lnTo>
                  <a:pt x="34625" y="54132"/>
                </a:lnTo>
                <a:close/>
                <a:moveTo>
                  <a:pt x="141305" y="77907"/>
                </a:moveTo>
                <a:lnTo>
                  <a:pt x="140696" y="74859"/>
                </a:lnTo>
                <a:lnTo>
                  <a:pt x="138866" y="72420"/>
                </a:lnTo>
                <a:lnTo>
                  <a:pt x="141305" y="69372"/>
                </a:lnTo>
                <a:lnTo>
                  <a:pt x="127894" y="57790"/>
                </a:lnTo>
                <a:lnTo>
                  <a:pt x="126065" y="56571"/>
                </a:lnTo>
                <a:lnTo>
                  <a:pt x="123626" y="55961"/>
                </a:lnTo>
                <a:lnTo>
                  <a:pt x="120578" y="53523"/>
                </a:lnTo>
                <a:lnTo>
                  <a:pt x="117530" y="52913"/>
                </a:lnTo>
                <a:lnTo>
                  <a:pt x="114482" y="50475"/>
                </a:lnTo>
                <a:lnTo>
                  <a:pt x="113264" y="48646"/>
                </a:lnTo>
                <a:lnTo>
                  <a:pt x="109606" y="46208"/>
                </a:lnTo>
                <a:lnTo>
                  <a:pt x="105949" y="41331"/>
                </a:lnTo>
                <a:lnTo>
                  <a:pt x="96805" y="39502"/>
                </a:lnTo>
                <a:lnTo>
                  <a:pt x="97414" y="40721"/>
                </a:lnTo>
                <a:lnTo>
                  <a:pt x="99853" y="43160"/>
                </a:lnTo>
                <a:lnTo>
                  <a:pt x="100462" y="47427"/>
                </a:lnTo>
                <a:lnTo>
                  <a:pt x="103510" y="49865"/>
                </a:lnTo>
                <a:lnTo>
                  <a:pt x="106558" y="53523"/>
                </a:lnTo>
                <a:lnTo>
                  <a:pt x="107777" y="54132"/>
                </a:lnTo>
                <a:lnTo>
                  <a:pt x="108997" y="55352"/>
                </a:lnTo>
                <a:lnTo>
                  <a:pt x="111434" y="58400"/>
                </a:lnTo>
                <a:lnTo>
                  <a:pt x="116312" y="60838"/>
                </a:lnTo>
                <a:lnTo>
                  <a:pt x="121189" y="64496"/>
                </a:lnTo>
                <a:lnTo>
                  <a:pt x="123017" y="65105"/>
                </a:lnTo>
                <a:lnTo>
                  <a:pt x="124846" y="66934"/>
                </a:lnTo>
                <a:lnTo>
                  <a:pt x="133990" y="71201"/>
                </a:lnTo>
                <a:lnTo>
                  <a:pt x="137038" y="75468"/>
                </a:lnTo>
                <a:lnTo>
                  <a:pt x="141305" y="78516"/>
                </a:lnTo>
                <a:lnTo>
                  <a:pt x="141305" y="77907"/>
                </a:lnTo>
                <a:close/>
                <a:moveTo>
                  <a:pt x="8413" y="21824"/>
                </a:moveTo>
                <a:lnTo>
                  <a:pt x="9632" y="19995"/>
                </a:lnTo>
                <a:lnTo>
                  <a:pt x="5365" y="16947"/>
                </a:lnTo>
                <a:lnTo>
                  <a:pt x="4145" y="18776"/>
                </a:lnTo>
                <a:lnTo>
                  <a:pt x="2926" y="21824"/>
                </a:lnTo>
                <a:lnTo>
                  <a:pt x="5365" y="23043"/>
                </a:lnTo>
                <a:lnTo>
                  <a:pt x="8413" y="21824"/>
                </a:lnTo>
                <a:close/>
                <a:moveTo>
                  <a:pt x="63886" y="30968"/>
                </a:moveTo>
                <a:lnTo>
                  <a:pt x="63277" y="30358"/>
                </a:lnTo>
                <a:lnTo>
                  <a:pt x="61448" y="30358"/>
                </a:lnTo>
                <a:lnTo>
                  <a:pt x="59009" y="29139"/>
                </a:lnTo>
                <a:lnTo>
                  <a:pt x="54742" y="24262"/>
                </a:lnTo>
                <a:lnTo>
                  <a:pt x="53522" y="22433"/>
                </a:lnTo>
                <a:lnTo>
                  <a:pt x="52304" y="16337"/>
                </a:lnTo>
                <a:lnTo>
                  <a:pt x="49865" y="13899"/>
                </a:lnTo>
                <a:lnTo>
                  <a:pt x="41330" y="9022"/>
                </a:lnTo>
                <a:lnTo>
                  <a:pt x="36454" y="4145"/>
                </a:lnTo>
                <a:lnTo>
                  <a:pt x="32186" y="2926"/>
                </a:lnTo>
                <a:lnTo>
                  <a:pt x="30968" y="4145"/>
                </a:lnTo>
                <a:lnTo>
                  <a:pt x="30968" y="7193"/>
                </a:lnTo>
                <a:lnTo>
                  <a:pt x="32186" y="9022"/>
                </a:lnTo>
                <a:lnTo>
                  <a:pt x="38282" y="14508"/>
                </a:lnTo>
                <a:lnTo>
                  <a:pt x="44989" y="24872"/>
                </a:lnTo>
                <a:lnTo>
                  <a:pt x="51085" y="30968"/>
                </a:lnTo>
                <a:lnTo>
                  <a:pt x="55961" y="31577"/>
                </a:lnTo>
                <a:lnTo>
                  <a:pt x="58400" y="31577"/>
                </a:lnTo>
                <a:lnTo>
                  <a:pt x="58400" y="32187"/>
                </a:lnTo>
                <a:lnTo>
                  <a:pt x="59009" y="33406"/>
                </a:lnTo>
                <a:lnTo>
                  <a:pt x="62057" y="34625"/>
                </a:lnTo>
                <a:lnTo>
                  <a:pt x="65105" y="32187"/>
                </a:lnTo>
                <a:lnTo>
                  <a:pt x="63886" y="3096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8" name="자유형: 도형 207">
            <a:extLst>
              <a:ext uri="{FF2B5EF4-FFF2-40B4-BE49-F238E27FC236}">
                <a16:creationId xmlns:a16="http://schemas.microsoft.com/office/drawing/2014/main" id="{3BF4A74F-DD53-4FEC-8BF5-D1A3B1004D3F}"/>
              </a:ext>
            </a:extLst>
          </p:cNvPr>
          <p:cNvSpPr/>
          <p:nvPr/>
        </p:nvSpPr>
        <p:spPr>
          <a:xfrm>
            <a:off x="6661831" y="4151608"/>
            <a:ext cx="31416" cy="57596"/>
          </a:xfrm>
          <a:custGeom>
            <a:avLst/>
            <a:gdLst>
              <a:gd name="connsiteX0" fmla="*/ 9022 w 36576"/>
              <a:gd name="connsiteY0" fmla="*/ 63886 h 67056"/>
              <a:gd name="connsiteX1" fmla="*/ 12070 w 36576"/>
              <a:gd name="connsiteY1" fmla="*/ 59009 h 67056"/>
              <a:gd name="connsiteX2" fmla="*/ 12070 w 36576"/>
              <a:gd name="connsiteY2" fmla="*/ 55961 h 67056"/>
              <a:gd name="connsiteX3" fmla="*/ 10241 w 36576"/>
              <a:gd name="connsiteY3" fmla="*/ 52913 h 67056"/>
              <a:gd name="connsiteX4" fmla="*/ 7803 w 36576"/>
              <a:gd name="connsiteY4" fmla="*/ 52913 h 67056"/>
              <a:gd name="connsiteX5" fmla="*/ 4755 w 36576"/>
              <a:gd name="connsiteY5" fmla="*/ 55352 h 67056"/>
              <a:gd name="connsiteX6" fmla="*/ 2926 w 36576"/>
              <a:gd name="connsiteY6" fmla="*/ 57790 h 67056"/>
              <a:gd name="connsiteX7" fmla="*/ 2926 w 36576"/>
              <a:gd name="connsiteY7" fmla="*/ 59619 h 67056"/>
              <a:gd name="connsiteX8" fmla="*/ 3536 w 36576"/>
              <a:gd name="connsiteY8" fmla="*/ 63886 h 67056"/>
              <a:gd name="connsiteX9" fmla="*/ 4145 w 36576"/>
              <a:gd name="connsiteY9" fmla="*/ 65715 h 67056"/>
              <a:gd name="connsiteX10" fmla="*/ 5974 w 36576"/>
              <a:gd name="connsiteY10" fmla="*/ 66934 h 67056"/>
              <a:gd name="connsiteX11" fmla="*/ 9022 w 36576"/>
              <a:gd name="connsiteY11" fmla="*/ 63886 h 67056"/>
              <a:gd name="connsiteX12" fmla="*/ 35235 w 36576"/>
              <a:gd name="connsiteY12" fmla="*/ 7803 h 67056"/>
              <a:gd name="connsiteX13" fmla="*/ 36454 w 36576"/>
              <a:gd name="connsiteY13" fmla="*/ 5364 h 67056"/>
              <a:gd name="connsiteX14" fmla="*/ 36454 w 36576"/>
              <a:gd name="connsiteY14" fmla="*/ 4145 h 67056"/>
              <a:gd name="connsiteX15" fmla="*/ 35845 w 36576"/>
              <a:gd name="connsiteY15" fmla="*/ 3536 h 67056"/>
              <a:gd name="connsiteX16" fmla="*/ 35235 w 36576"/>
              <a:gd name="connsiteY16" fmla="*/ 2926 h 67056"/>
              <a:gd name="connsiteX17" fmla="*/ 34016 w 36576"/>
              <a:gd name="connsiteY17" fmla="*/ 3536 h 67056"/>
              <a:gd name="connsiteX18" fmla="*/ 32187 w 36576"/>
              <a:gd name="connsiteY18" fmla="*/ 6584 h 67056"/>
              <a:gd name="connsiteX19" fmla="*/ 32797 w 36576"/>
              <a:gd name="connsiteY19" fmla="*/ 7803 h 67056"/>
              <a:gd name="connsiteX20" fmla="*/ 34016 w 36576"/>
              <a:gd name="connsiteY20" fmla="*/ 9022 h 67056"/>
              <a:gd name="connsiteX21" fmla="*/ 35235 w 36576"/>
              <a:gd name="connsiteY21" fmla="*/ 7803 h 6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576" h="67056">
                <a:moveTo>
                  <a:pt x="9022" y="63886"/>
                </a:moveTo>
                <a:lnTo>
                  <a:pt x="12070" y="59009"/>
                </a:lnTo>
                <a:lnTo>
                  <a:pt x="12070" y="55961"/>
                </a:lnTo>
                <a:lnTo>
                  <a:pt x="10241" y="52913"/>
                </a:lnTo>
                <a:lnTo>
                  <a:pt x="7803" y="52913"/>
                </a:lnTo>
                <a:lnTo>
                  <a:pt x="4755" y="55352"/>
                </a:lnTo>
                <a:lnTo>
                  <a:pt x="2926" y="57790"/>
                </a:lnTo>
                <a:lnTo>
                  <a:pt x="2926" y="59619"/>
                </a:lnTo>
                <a:lnTo>
                  <a:pt x="3536" y="63886"/>
                </a:lnTo>
                <a:lnTo>
                  <a:pt x="4145" y="65715"/>
                </a:lnTo>
                <a:lnTo>
                  <a:pt x="5974" y="66934"/>
                </a:lnTo>
                <a:lnTo>
                  <a:pt x="9022" y="63886"/>
                </a:lnTo>
                <a:close/>
                <a:moveTo>
                  <a:pt x="35235" y="7803"/>
                </a:moveTo>
                <a:lnTo>
                  <a:pt x="36454" y="5364"/>
                </a:lnTo>
                <a:lnTo>
                  <a:pt x="36454" y="4145"/>
                </a:lnTo>
                <a:lnTo>
                  <a:pt x="35845" y="3536"/>
                </a:lnTo>
                <a:lnTo>
                  <a:pt x="35235" y="2926"/>
                </a:lnTo>
                <a:lnTo>
                  <a:pt x="34016" y="3536"/>
                </a:lnTo>
                <a:lnTo>
                  <a:pt x="32187" y="6584"/>
                </a:lnTo>
                <a:lnTo>
                  <a:pt x="32797" y="7803"/>
                </a:lnTo>
                <a:lnTo>
                  <a:pt x="34016" y="9022"/>
                </a:lnTo>
                <a:lnTo>
                  <a:pt x="35235" y="780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9" name="자유형: 도형 208">
            <a:extLst>
              <a:ext uri="{FF2B5EF4-FFF2-40B4-BE49-F238E27FC236}">
                <a16:creationId xmlns:a16="http://schemas.microsoft.com/office/drawing/2014/main" id="{E93661D1-47EE-48D2-BB9C-0EDD33AFE14E}"/>
              </a:ext>
            </a:extLst>
          </p:cNvPr>
          <p:cNvSpPr/>
          <p:nvPr/>
        </p:nvSpPr>
        <p:spPr>
          <a:xfrm>
            <a:off x="4640743" y="3606020"/>
            <a:ext cx="5236" cy="5236"/>
          </a:xfrm>
          <a:custGeom>
            <a:avLst/>
            <a:gdLst>
              <a:gd name="connsiteX0" fmla="*/ 2926 w 6096"/>
              <a:gd name="connsiteY0" fmla="*/ 2926 h 6096"/>
              <a:gd name="connsiteX1" fmla="*/ 2926 w 6096"/>
              <a:gd name="connsiteY1" fmla="*/ 2926 h 6096"/>
              <a:gd name="connsiteX2" fmla="*/ 4145 w 6096"/>
              <a:gd name="connsiteY2" fmla="*/ 4145 h 6096"/>
              <a:gd name="connsiteX3" fmla="*/ 5974 w 6096"/>
              <a:gd name="connsiteY3" fmla="*/ 4755 h 6096"/>
              <a:gd name="connsiteX4" fmla="*/ 6584 w 6096"/>
              <a:gd name="connsiteY4" fmla="*/ 4145 h 6096"/>
              <a:gd name="connsiteX5" fmla="*/ 6584 w 6096"/>
              <a:gd name="connsiteY5" fmla="*/ 2926 h 6096"/>
              <a:gd name="connsiteX6" fmla="*/ 2926 w 6096"/>
              <a:gd name="connsiteY6" fmla="*/ 2926 h 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" h="6096">
                <a:moveTo>
                  <a:pt x="2926" y="2926"/>
                </a:moveTo>
                <a:lnTo>
                  <a:pt x="2926" y="2926"/>
                </a:lnTo>
                <a:lnTo>
                  <a:pt x="4145" y="4145"/>
                </a:lnTo>
                <a:lnTo>
                  <a:pt x="5974" y="4755"/>
                </a:lnTo>
                <a:lnTo>
                  <a:pt x="6584" y="4145"/>
                </a:lnTo>
                <a:lnTo>
                  <a:pt x="6584" y="2926"/>
                </a:lnTo>
                <a:lnTo>
                  <a:pt x="2926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0" name="자유형: 도형 209">
            <a:extLst>
              <a:ext uri="{FF2B5EF4-FFF2-40B4-BE49-F238E27FC236}">
                <a16:creationId xmlns:a16="http://schemas.microsoft.com/office/drawing/2014/main" id="{19A3FD32-7DE5-419F-8CC1-812FA936AA36}"/>
              </a:ext>
            </a:extLst>
          </p:cNvPr>
          <p:cNvSpPr/>
          <p:nvPr/>
        </p:nvSpPr>
        <p:spPr>
          <a:xfrm>
            <a:off x="8099107" y="4360001"/>
            <a:ext cx="5236" cy="10472"/>
          </a:xfrm>
          <a:custGeom>
            <a:avLst/>
            <a:gdLst>
              <a:gd name="connsiteX0" fmla="*/ 8413 w 6096"/>
              <a:gd name="connsiteY0" fmla="*/ 7803 h 12192"/>
              <a:gd name="connsiteX1" fmla="*/ 5365 w 6096"/>
              <a:gd name="connsiteY1" fmla="*/ 2926 h 12192"/>
              <a:gd name="connsiteX2" fmla="*/ 2926 w 6096"/>
              <a:gd name="connsiteY2" fmla="*/ 4755 h 12192"/>
              <a:gd name="connsiteX3" fmla="*/ 4146 w 6096"/>
              <a:gd name="connsiteY3" fmla="*/ 6584 h 12192"/>
              <a:gd name="connsiteX4" fmla="*/ 5974 w 6096"/>
              <a:gd name="connsiteY4" fmla="*/ 7803 h 12192"/>
              <a:gd name="connsiteX5" fmla="*/ 6584 w 6096"/>
              <a:gd name="connsiteY5" fmla="*/ 10241 h 12192"/>
              <a:gd name="connsiteX6" fmla="*/ 8413 w 6096"/>
              <a:gd name="connsiteY6" fmla="*/ 11460 h 12192"/>
              <a:gd name="connsiteX7" fmla="*/ 8413 w 6096"/>
              <a:gd name="connsiteY7" fmla="*/ 7803 h 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" h="12192">
                <a:moveTo>
                  <a:pt x="8413" y="7803"/>
                </a:moveTo>
                <a:lnTo>
                  <a:pt x="5365" y="2926"/>
                </a:lnTo>
                <a:lnTo>
                  <a:pt x="2926" y="4755"/>
                </a:lnTo>
                <a:lnTo>
                  <a:pt x="4146" y="6584"/>
                </a:lnTo>
                <a:lnTo>
                  <a:pt x="5974" y="7803"/>
                </a:lnTo>
                <a:lnTo>
                  <a:pt x="6584" y="10241"/>
                </a:lnTo>
                <a:lnTo>
                  <a:pt x="8413" y="11460"/>
                </a:lnTo>
                <a:lnTo>
                  <a:pt x="8413" y="780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1" name="자유형: 도형 210">
            <a:extLst>
              <a:ext uri="{FF2B5EF4-FFF2-40B4-BE49-F238E27FC236}">
                <a16:creationId xmlns:a16="http://schemas.microsoft.com/office/drawing/2014/main" id="{059922F1-CAD2-4C82-A8CF-46002B4D07DD}"/>
              </a:ext>
            </a:extLst>
          </p:cNvPr>
          <p:cNvSpPr/>
          <p:nvPr/>
        </p:nvSpPr>
        <p:spPr>
          <a:xfrm>
            <a:off x="4386799" y="3476691"/>
            <a:ext cx="20944" cy="10472"/>
          </a:xfrm>
          <a:custGeom>
            <a:avLst/>
            <a:gdLst>
              <a:gd name="connsiteX0" fmla="*/ 3536 w 24384"/>
              <a:gd name="connsiteY0" fmla="*/ 6584 h 12192"/>
              <a:gd name="connsiteX1" fmla="*/ 2926 w 24384"/>
              <a:gd name="connsiteY1" fmla="*/ 9022 h 12192"/>
              <a:gd name="connsiteX2" fmla="*/ 2926 w 24384"/>
              <a:gd name="connsiteY2" fmla="*/ 10241 h 12192"/>
              <a:gd name="connsiteX3" fmla="*/ 4145 w 24384"/>
              <a:gd name="connsiteY3" fmla="*/ 10851 h 12192"/>
              <a:gd name="connsiteX4" fmla="*/ 7803 w 24384"/>
              <a:gd name="connsiteY4" fmla="*/ 10241 h 12192"/>
              <a:gd name="connsiteX5" fmla="*/ 8413 w 24384"/>
              <a:gd name="connsiteY5" fmla="*/ 9632 h 12192"/>
              <a:gd name="connsiteX6" fmla="*/ 9632 w 24384"/>
              <a:gd name="connsiteY6" fmla="*/ 9022 h 12192"/>
              <a:gd name="connsiteX7" fmla="*/ 9632 w 24384"/>
              <a:gd name="connsiteY7" fmla="*/ 8412 h 12192"/>
              <a:gd name="connsiteX8" fmla="*/ 7193 w 24384"/>
              <a:gd name="connsiteY8" fmla="*/ 9022 h 12192"/>
              <a:gd name="connsiteX9" fmla="*/ 3536 w 24384"/>
              <a:gd name="connsiteY9" fmla="*/ 6584 h 12192"/>
              <a:gd name="connsiteX10" fmla="*/ 25481 w 24384"/>
              <a:gd name="connsiteY10" fmla="*/ 10241 h 12192"/>
              <a:gd name="connsiteX11" fmla="*/ 26701 w 24384"/>
              <a:gd name="connsiteY11" fmla="*/ 9022 h 12192"/>
              <a:gd name="connsiteX12" fmla="*/ 25481 w 24384"/>
              <a:gd name="connsiteY12" fmla="*/ 7803 h 12192"/>
              <a:gd name="connsiteX13" fmla="*/ 21214 w 24384"/>
              <a:gd name="connsiteY13" fmla="*/ 6584 h 12192"/>
              <a:gd name="connsiteX14" fmla="*/ 19995 w 24384"/>
              <a:gd name="connsiteY14" fmla="*/ 7193 h 12192"/>
              <a:gd name="connsiteX15" fmla="*/ 19995 w 24384"/>
              <a:gd name="connsiteY15" fmla="*/ 9022 h 12192"/>
              <a:gd name="connsiteX16" fmla="*/ 23653 w 24384"/>
              <a:gd name="connsiteY16" fmla="*/ 9022 h 12192"/>
              <a:gd name="connsiteX17" fmla="*/ 25481 w 24384"/>
              <a:gd name="connsiteY17" fmla="*/ 10851 h 12192"/>
              <a:gd name="connsiteX18" fmla="*/ 25481 w 24384"/>
              <a:gd name="connsiteY18" fmla="*/ 10241 h 12192"/>
              <a:gd name="connsiteX19" fmla="*/ 18776 w 24384"/>
              <a:gd name="connsiteY19" fmla="*/ 7193 h 12192"/>
              <a:gd name="connsiteX20" fmla="*/ 18166 w 24384"/>
              <a:gd name="connsiteY20" fmla="*/ 6584 h 12192"/>
              <a:gd name="connsiteX21" fmla="*/ 17557 w 24384"/>
              <a:gd name="connsiteY21" fmla="*/ 2926 h 12192"/>
              <a:gd name="connsiteX22" fmla="*/ 14509 w 24384"/>
              <a:gd name="connsiteY22" fmla="*/ 2926 h 12192"/>
              <a:gd name="connsiteX23" fmla="*/ 14509 w 24384"/>
              <a:gd name="connsiteY23" fmla="*/ 4145 h 12192"/>
              <a:gd name="connsiteX24" fmla="*/ 15118 w 24384"/>
              <a:gd name="connsiteY24" fmla="*/ 5364 h 12192"/>
              <a:gd name="connsiteX25" fmla="*/ 15728 w 24384"/>
              <a:gd name="connsiteY25" fmla="*/ 5364 h 12192"/>
              <a:gd name="connsiteX26" fmla="*/ 16337 w 24384"/>
              <a:gd name="connsiteY26" fmla="*/ 6584 h 12192"/>
              <a:gd name="connsiteX27" fmla="*/ 18166 w 24384"/>
              <a:gd name="connsiteY27" fmla="*/ 7803 h 12192"/>
              <a:gd name="connsiteX28" fmla="*/ 18776 w 24384"/>
              <a:gd name="connsiteY28" fmla="*/ 7193 h 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384" h="12192">
                <a:moveTo>
                  <a:pt x="3536" y="6584"/>
                </a:moveTo>
                <a:lnTo>
                  <a:pt x="2926" y="9022"/>
                </a:lnTo>
                <a:lnTo>
                  <a:pt x="2926" y="10241"/>
                </a:lnTo>
                <a:lnTo>
                  <a:pt x="4145" y="10851"/>
                </a:lnTo>
                <a:lnTo>
                  <a:pt x="7803" y="10241"/>
                </a:lnTo>
                <a:lnTo>
                  <a:pt x="8413" y="9632"/>
                </a:lnTo>
                <a:lnTo>
                  <a:pt x="9632" y="9022"/>
                </a:lnTo>
                <a:lnTo>
                  <a:pt x="9632" y="8412"/>
                </a:lnTo>
                <a:lnTo>
                  <a:pt x="7193" y="9022"/>
                </a:lnTo>
                <a:lnTo>
                  <a:pt x="3536" y="6584"/>
                </a:lnTo>
                <a:close/>
                <a:moveTo>
                  <a:pt x="25481" y="10241"/>
                </a:moveTo>
                <a:lnTo>
                  <a:pt x="26701" y="9022"/>
                </a:lnTo>
                <a:lnTo>
                  <a:pt x="25481" y="7803"/>
                </a:lnTo>
                <a:lnTo>
                  <a:pt x="21214" y="6584"/>
                </a:lnTo>
                <a:lnTo>
                  <a:pt x="19995" y="7193"/>
                </a:lnTo>
                <a:lnTo>
                  <a:pt x="19995" y="9022"/>
                </a:lnTo>
                <a:lnTo>
                  <a:pt x="23653" y="9022"/>
                </a:lnTo>
                <a:lnTo>
                  <a:pt x="25481" y="10851"/>
                </a:lnTo>
                <a:lnTo>
                  <a:pt x="25481" y="10241"/>
                </a:lnTo>
                <a:close/>
                <a:moveTo>
                  <a:pt x="18776" y="7193"/>
                </a:moveTo>
                <a:lnTo>
                  <a:pt x="18166" y="6584"/>
                </a:lnTo>
                <a:lnTo>
                  <a:pt x="17557" y="2926"/>
                </a:lnTo>
                <a:lnTo>
                  <a:pt x="14509" y="2926"/>
                </a:lnTo>
                <a:lnTo>
                  <a:pt x="14509" y="4145"/>
                </a:lnTo>
                <a:lnTo>
                  <a:pt x="15118" y="5364"/>
                </a:lnTo>
                <a:lnTo>
                  <a:pt x="15728" y="5364"/>
                </a:lnTo>
                <a:lnTo>
                  <a:pt x="16337" y="6584"/>
                </a:lnTo>
                <a:lnTo>
                  <a:pt x="18166" y="7803"/>
                </a:lnTo>
                <a:lnTo>
                  <a:pt x="18776" y="719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2" name="자유형: 도형 211">
            <a:extLst>
              <a:ext uri="{FF2B5EF4-FFF2-40B4-BE49-F238E27FC236}">
                <a16:creationId xmlns:a16="http://schemas.microsoft.com/office/drawing/2014/main" id="{82E920FE-5039-4712-9C49-62E4AE82D2BE}"/>
              </a:ext>
            </a:extLst>
          </p:cNvPr>
          <p:cNvSpPr/>
          <p:nvPr/>
        </p:nvSpPr>
        <p:spPr>
          <a:xfrm>
            <a:off x="1412240" y="4826526"/>
            <a:ext cx="20944" cy="99483"/>
          </a:xfrm>
          <a:custGeom>
            <a:avLst/>
            <a:gdLst>
              <a:gd name="connsiteX0" fmla="*/ 19995 w 24384"/>
              <a:gd name="connsiteY0" fmla="*/ 108997 h 115824"/>
              <a:gd name="connsiteX1" fmla="*/ 19995 w 24384"/>
              <a:gd name="connsiteY1" fmla="*/ 108997 h 115824"/>
              <a:gd name="connsiteX2" fmla="*/ 18776 w 24384"/>
              <a:gd name="connsiteY2" fmla="*/ 110825 h 115824"/>
              <a:gd name="connsiteX3" fmla="*/ 18776 w 24384"/>
              <a:gd name="connsiteY3" fmla="*/ 112045 h 115824"/>
              <a:gd name="connsiteX4" fmla="*/ 21214 w 24384"/>
              <a:gd name="connsiteY4" fmla="*/ 114483 h 115824"/>
              <a:gd name="connsiteX5" fmla="*/ 19995 w 24384"/>
              <a:gd name="connsiteY5" fmla="*/ 108997 h 115824"/>
              <a:gd name="connsiteX6" fmla="*/ 10241 w 24384"/>
              <a:gd name="connsiteY6" fmla="*/ 103510 h 115824"/>
              <a:gd name="connsiteX7" fmla="*/ 9022 w 24384"/>
              <a:gd name="connsiteY7" fmla="*/ 103510 h 115824"/>
              <a:gd name="connsiteX8" fmla="*/ 10241 w 24384"/>
              <a:gd name="connsiteY8" fmla="*/ 102901 h 115824"/>
              <a:gd name="connsiteX9" fmla="*/ 7803 w 24384"/>
              <a:gd name="connsiteY9" fmla="*/ 101681 h 115824"/>
              <a:gd name="connsiteX10" fmla="*/ 5364 w 24384"/>
              <a:gd name="connsiteY10" fmla="*/ 101681 h 115824"/>
              <a:gd name="connsiteX11" fmla="*/ 4145 w 24384"/>
              <a:gd name="connsiteY11" fmla="*/ 101072 h 115824"/>
              <a:gd name="connsiteX12" fmla="*/ 4145 w 24384"/>
              <a:gd name="connsiteY12" fmla="*/ 99853 h 115824"/>
              <a:gd name="connsiteX13" fmla="*/ 2926 w 24384"/>
              <a:gd name="connsiteY13" fmla="*/ 101681 h 115824"/>
              <a:gd name="connsiteX14" fmla="*/ 4145 w 24384"/>
              <a:gd name="connsiteY14" fmla="*/ 103510 h 115824"/>
              <a:gd name="connsiteX15" fmla="*/ 9632 w 24384"/>
              <a:gd name="connsiteY15" fmla="*/ 105949 h 115824"/>
              <a:gd name="connsiteX16" fmla="*/ 11460 w 24384"/>
              <a:gd name="connsiteY16" fmla="*/ 107168 h 115824"/>
              <a:gd name="connsiteX17" fmla="*/ 12680 w 24384"/>
              <a:gd name="connsiteY17" fmla="*/ 103510 h 115824"/>
              <a:gd name="connsiteX18" fmla="*/ 12680 w 24384"/>
              <a:gd name="connsiteY18" fmla="*/ 102291 h 115824"/>
              <a:gd name="connsiteX19" fmla="*/ 10851 w 24384"/>
              <a:gd name="connsiteY19" fmla="*/ 102901 h 115824"/>
              <a:gd name="connsiteX20" fmla="*/ 10851 w 24384"/>
              <a:gd name="connsiteY20" fmla="*/ 103510 h 115824"/>
              <a:gd name="connsiteX21" fmla="*/ 10241 w 24384"/>
              <a:gd name="connsiteY21" fmla="*/ 103510 h 115824"/>
              <a:gd name="connsiteX22" fmla="*/ 25481 w 24384"/>
              <a:gd name="connsiteY22" fmla="*/ 5974 h 115824"/>
              <a:gd name="connsiteX23" fmla="*/ 26091 w 24384"/>
              <a:gd name="connsiteY23" fmla="*/ 4755 h 115824"/>
              <a:gd name="connsiteX24" fmla="*/ 26091 w 24384"/>
              <a:gd name="connsiteY24" fmla="*/ 3536 h 115824"/>
              <a:gd name="connsiteX25" fmla="*/ 24262 w 24384"/>
              <a:gd name="connsiteY25" fmla="*/ 2926 h 115824"/>
              <a:gd name="connsiteX26" fmla="*/ 23652 w 24384"/>
              <a:gd name="connsiteY26" fmla="*/ 2926 h 115824"/>
              <a:gd name="connsiteX27" fmla="*/ 21824 w 24384"/>
              <a:gd name="connsiteY27" fmla="*/ 5974 h 115824"/>
              <a:gd name="connsiteX28" fmla="*/ 22433 w 24384"/>
              <a:gd name="connsiteY28" fmla="*/ 6584 h 115824"/>
              <a:gd name="connsiteX29" fmla="*/ 24262 w 24384"/>
              <a:gd name="connsiteY29" fmla="*/ 7803 h 115824"/>
              <a:gd name="connsiteX30" fmla="*/ 24872 w 24384"/>
              <a:gd name="connsiteY30" fmla="*/ 7803 h 115824"/>
              <a:gd name="connsiteX31" fmla="*/ 25481 w 24384"/>
              <a:gd name="connsiteY31" fmla="*/ 5974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384" h="115824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02DE6F45-D497-4992-98C6-83D142E1D45F}"/>
              </a:ext>
            </a:extLst>
          </p:cNvPr>
          <p:cNvSpPr/>
          <p:nvPr/>
        </p:nvSpPr>
        <p:spPr>
          <a:xfrm>
            <a:off x="4658022" y="3830643"/>
            <a:ext cx="47124" cy="41888"/>
          </a:xfrm>
          <a:custGeom>
            <a:avLst/>
            <a:gdLst>
              <a:gd name="connsiteX0" fmla="*/ 33406 w 54864"/>
              <a:gd name="connsiteY0" fmla="*/ 49256 h 48768"/>
              <a:gd name="connsiteX1" fmla="*/ 34016 w 54864"/>
              <a:gd name="connsiteY1" fmla="*/ 48036 h 48768"/>
              <a:gd name="connsiteX2" fmla="*/ 34016 w 54864"/>
              <a:gd name="connsiteY2" fmla="*/ 44379 h 48768"/>
              <a:gd name="connsiteX3" fmla="*/ 35235 w 54864"/>
              <a:gd name="connsiteY3" fmla="*/ 41940 h 48768"/>
              <a:gd name="connsiteX4" fmla="*/ 34016 w 54864"/>
              <a:gd name="connsiteY4" fmla="*/ 39502 h 48768"/>
              <a:gd name="connsiteX5" fmla="*/ 33406 w 54864"/>
              <a:gd name="connsiteY5" fmla="*/ 35844 h 48768"/>
              <a:gd name="connsiteX6" fmla="*/ 34016 w 54864"/>
              <a:gd name="connsiteY6" fmla="*/ 32796 h 48768"/>
              <a:gd name="connsiteX7" fmla="*/ 34016 w 54864"/>
              <a:gd name="connsiteY7" fmla="*/ 28529 h 48768"/>
              <a:gd name="connsiteX8" fmla="*/ 35235 w 54864"/>
              <a:gd name="connsiteY8" fmla="*/ 26700 h 48768"/>
              <a:gd name="connsiteX9" fmla="*/ 38283 w 54864"/>
              <a:gd name="connsiteY9" fmla="*/ 21824 h 48768"/>
              <a:gd name="connsiteX10" fmla="*/ 32796 w 54864"/>
              <a:gd name="connsiteY10" fmla="*/ 21824 h 48768"/>
              <a:gd name="connsiteX11" fmla="*/ 29139 w 54864"/>
              <a:gd name="connsiteY11" fmla="*/ 23043 h 48768"/>
              <a:gd name="connsiteX12" fmla="*/ 22433 w 54864"/>
              <a:gd name="connsiteY12" fmla="*/ 23652 h 48768"/>
              <a:gd name="connsiteX13" fmla="*/ 19385 w 54864"/>
              <a:gd name="connsiteY13" fmla="*/ 24872 h 48768"/>
              <a:gd name="connsiteX14" fmla="*/ 15118 w 54864"/>
              <a:gd name="connsiteY14" fmla="*/ 25481 h 48768"/>
              <a:gd name="connsiteX15" fmla="*/ 12680 w 54864"/>
              <a:gd name="connsiteY15" fmla="*/ 26700 h 48768"/>
              <a:gd name="connsiteX16" fmla="*/ 13289 w 54864"/>
              <a:gd name="connsiteY16" fmla="*/ 27310 h 48768"/>
              <a:gd name="connsiteX17" fmla="*/ 16337 w 54864"/>
              <a:gd name="connsiteY17" fmla="*/ 28529 h 48768"/>
              <a:gd name="connsiteX18" fmla="*/ 17556 w 54864"/>
              <a:gd name="connsiteY18" fmla="*/ 29748 h 48768"/>
              <a:gd name="connsiteX19" fmla="*/ 18166 w 54864"/>
              <a:gd name="connsiteY19" fmla="*/ 30968 h 48768"/>
              <a:gd name="connsiteX20" fmla="*/ 18776 w 54864"/>
              <a:gd name="connsiteY20" fmla="*/ 33406 h 48768"/>
              <a:gd name="connsiteX21" fmla="*/ 16947 w 54864"/>
              <a:gd name="connsiteY21" fmla="*/ 43769 h 48768"/>
              <a:gd name="connsiteX22" fmla="*/ 16337 w 54864"/>
              <a:gd name="connsiteY22" fmla="*/ 44379 h 48768"/>
              <a:gd name="connsiteX23" fmla="*/ 12680 w 54864"/>
              <a:gd name="connsiteY23" fmla="*/ 44988 h 48768"/>
              <a:gd name="connsiteX24" fmla="*/ 11460 w 54864"/>
              <a:gd name="connsiteY24" fmla="*/ 46817 h 48768"/>
              <a:gd name="connsiteX25" fmla="*/ 2926 w 54864"/>
              <a:gd name="connsiteY25" fmla="*/ 51694 h 48768"/>
              <a:gd name="connsiteX26" fmla="*/ 7803 w 54864"/>
              <a:gd name="connsiteY26" fmla="*/ 51084 h 48768"/>
              <a:gd name="connsiteX27" fmla="*/ 13289 w 54864"/>
              <a:gd name="connsiteY27" fmla="*/ 51694 h 48768"/>
              <a:gd name="connsiteX28" fmla="*/ 27920 w 54864"/>
              <a:gd name="connsiteY28" fmla="*/ 51084 h 48768"/>
              <a:gd name="connsiteX29" fmla="*/ 33406 w 54864"/>
              <a:gd name="connsiteY29" fmla="*/ 49256 h 48768"/>
              <a:gd name="connsiteX30" fmla="*/ 44379 w 54864"/>
              <a:gd name="connsiteY30" fmla="*/ 8412 h 48768"/>
              <a:gd name="connsiteX31" fmla="*/ 51694 w 54864"/>
              <a:gd name="connsiteY31" fmla="*/ 5364 h 48768"/>
              <a:gd name="connsiteX32" fmla="*/ 52304 w 54864"/>
              <a:gd name="connsiteY32" fmla="*/ 2926 h 48768"/>
              <a:gd name="connsiteX33" fmla="*/ 51084 w 54864"/>
              <a:gd name="connsiteY33" fmla="*/ 2926 h 48768"/>
              <a:gd name="connsiteX34" fmla="*/ 46208 w 54864"/>
              <a:gd name="connsiteY34" fmla="*/ 4755 h 48768"/>
              <a:gd name="connsiteX35" fmla="*/ 42550 w 54864"/>
              <a:gd name="connsiteY35" fmla="*/ 7803 h 48768"/>
              <a:gd name="connsiteX36" fmla="*/ 42550 w 54864"/>
              <a:gd name="connsiteY36" fmla="*/ 9022 h 48768"/>
              <a:gd name="connsiteX37" fmla="*/ 44379 w 54864"/>
              <a:gd name="connsiteY37" fmla="*/ 8412 h 4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4864" h="48768">
                <a:moveTo>
                  <a:pt x="33406" y="49256"/>
                </a:moveTo>
                <a:lnTo>
                  <a:pt x="34016" y="48036"/>
                </a:lnTo>
                <a:lnTo>
                  <a:pt x="34016" y="44379"/>
                </a:lnTo>
                <a:lnTo>
                  <a:pt x="35235" y="41940"/>
                </a:lnTo>
                <a:lnTo>
                  <a:pt x="34016" y="39502"/>
                </a:lnTo>
                <a:lnTo>
                  <a:pt x="33406" y="35844"/>
                </a:lnTo>
                <a:lnTo>
                  <a:pt x="34016" y="32796"/>
                </a:lnTo>
                <a:lnTo>
                  <a:pt x="34016" y="28529"/>
                </a:lnTo>
                <a:lnTo>
                  <a:pt x="35235" y="26700"/>
                </a:lnTo>
                <a:lnTo>
                  <a:pt x="38283" y="21824"/>
                </a:lnTo>
                <a:lnTo>
                  <a:pt x="32796" y="21824"/>
                </a:lnTo>
                <a:lnTo>
                  <a:pt x="29139" y="23043"/>
                </a:lnTo>
                <a:lnTo>
                  <a:pt x="22433" y="23652"/>
                </a:lnTo>
                <a:lnTo>
                  <a:pt x="19385" y="24872"/>
                </a:lnTo>
                <a:lnTo>
                  <a:pt x="15118" y="25481"/>
                </a:lnTo>
                <a:lnTo>
                  <a:pt x="12680" y="26700"/>
                </a:lnTo>
                <a:lnTo>
                  <a:pt x="13289" y="27310"/>
                </a:lnTo>
                <a:lnTo>
                  <a:pt x="16337" y="28529"/>
                </a:lnTo>
                <a:lnTo>
                  <a:pt x="17556" y="29748"/>
                </a:lnTo>
                <a:lnTo>
                  <a:pt x="18166" y="30968"/>
                </a:lnTo>
                <a:lnTo>
                  <a:pt x="18776" y="33406"/>
                </a:lnTo>
                <a:lnTo>
                  <a:pt x="16947" y="43769"/>
                </a:lnTo>
                <a:lnTo>
                  <a:pt x="16337" y="44379"/>
                </a:lnTo>
                <a:lnTo>
                  <a:pt x="12680" y="44988"/>
                </a:lnTo>
                <a:lnTo>
                  <a:pt x="11460" y="46817"/>
                </a:lnTo>
                <a:lnTo>
                  <a:pt x="2926" y="51694"/>
                </a:lnTo>
                <a:lnTo>
                  <a:pt x="7803" y="51084"/>
                </a:lnTo>
                <a:lnTo>
                  <a:pt x="13289" y="51694"/>
                </a:lnTo>
                <a:lnTo>
                  <a:pt x="27920" y="51084"/>
                </a:lnTo>
                <a:lnTo>
                  <a:pt x="33406" y="49256"/>
                </a:lnTo>
                <a:close/>
                <a:moveTo>
                  <a:pt x="44379" y="8412"/>
                </a:moveTo>
                <a:lnTo>
                  <a:pt x="51694" y="5364"/>
                </a:lnTo>
                <a:lnTo>
                  <a:pt x="52304" y="2926"/>
                </a:lnTo>
                <a:lnTo>
                  <a:pt x="51084" y="2926"/>
                </a:lnTo>
                <a:lnTo>
                  <a:pt x="46208" y="4755"/>
                </a:lnTo>
                <a:lnTo>
                  <a:pt x="42550" y="7803"/>
                </a:lnTo>
                <a:lnTo>
                  <a:pt x="42550" y="9022"/>
                </a:lnTo>
                <a:lnTo>
                  <a:pt x="44379" y="841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4" name="자유형: 도형 213">
            <a:extLst>
              <a:ext uri="{FF2B5EF4-FFF2-40B4-BE49-F238E27FC236}">
                <a16:creationId xmlns:a16="http://schemas.microsoft.com/office/drawing/2014/main" id="{009C3FE2-65F8-4355-AC2B-6EDA77425D4E}"/>
              </a:ext>
            </a:extLst>
          </p:cNvPr>
          <p:cNvSpPr/>
          <p:nvPr/>
        </p:nvSpPr>
        <p:spPr>
          <a:xfrm>
            <a:off x="4678967" y="3763099"/>
            <a:ext cx="10472" cy="26180"/>
          </a:xfrm>
          <a:custGeom>
            <a:avLst/>
            <a:gdLst>
              <a:gd name="connsiteX0" fmla="*/ 3536 w 12192"/>
              <a:gd name="connsiteY0" fmla="*/ 28529 h 30480"/>
              <a:gd name="connsiteX1" fmla="*/ 3536 w 12192"/>
              <a:gd name="connsiteY1" fmla="*/ 28529 h 30480"/>
              <a:gd name="connsiteX2" fmla="*/ 3536 w 12192"/>
              <a:gd name="connsiteY2" fmla="*/ 27920 h 30480"/>
              <a:gd name="connsiteX3" fmla="*/ 4145 w 12192"/>
              <a:gd name="connsiteY3" fmla="*/ 27920 h 30480"/>
              <a:gd name="connsiteX4" fmla="*/ 4145 w 12192"/>
              <a:gd name="connsiteY4" fmla="*/ 27310 h 30480"/>
              <a:gd name="connsiteX5" fmla="*/ 4145 w 12192"/>
              <a:gd name="connsiteY5" fmla="*/ 27310 h 30480"/>
              <a:gd name="connsiteX6" fmla="*/ 4145 w 12192"/>
              <a:gd name="connsiteY6" fmla="*/ 26700 h 30480"/>
              <a:gd name="connsiteX7" fmla="*/ 3536 w 12192"/>
              <a:gd name="connsiteY7" fmla="*/ 26700 h 30480"/>
              <a:gd name="connsiteX8" fmla="*/ 3536 w 12192"/>
              <a:gd name="connsiteY8" fmla="*/ 27310 h 30480"/>
              <a:gd name="connsiteX9" fmla="*/ 3536 w 12192"/>
              <a:gd name="connsiteY9" fmla="*/ 27310 h 30480"/>
              <a:gd name="connsiteX10" fmla="*/ 3536 w 12192"/>
              <a:gd name="connsiteY10" fmla="*/ 27920 h 30480"/>
              <a:gd name="connsiteX11" fmla="*/ 2926 w 12192"/>
              <a:gd name="connsiteY11" fmla="*/ 27920 h 30480"/>
              <a:gd name="connsiteX12" fmla="*/ 2926 w 12192"/>
              <a:gd name="connsiteY12" fmla="*/ 28529 h 30480"/>
              <a:gd name="connsiteX13" fmla="*/ 2926 w 12192"/>
              <a:gd name="connsiteY13" fmla="*/ 28529 h 30480"/>
              <a:gd name="connsiteX14" fmla="*/ 2926 w 12192"/>
              <a:gd name="connsiteY14" fmla="*/ 28529 h 30480"/>
              <a:gd name="connsiteX15" fmla="*/ 3536 w 12192"/>
              <a:gd name="connsiteY15" fmla="*/ 28529 h 30480"/>
              <a:gd name="connsiteX16" fmla="*/ 7803 w 12192"/>
              <a:gd name="connsiteY16" fmla="*/ 16947 h 30480"/>
              <a:gd name="connsiteX17" fmla="*/ 8412 w 12192"/>
              <a:gd name="connsiteY17" fmla="*/ 15728 h 30480"/>
              <a:gd name="connsiteX18" fmla="*/ 9022 w 12192"/>
              <a:gd name="connsiteY18" fmla="*/ 15118 h 30480"/>
              <a:gd name="connsiteX19" fmla="*/ 9022 w 12192"/>
              <a:gd name="connsiteY19" fmla="*/ 15118 h 30480"/>
              <a:gd name="connsiteX20" fmla="*/ 9022 w 12192"/>
              <a:gd name="connsiteY20" fmla="*/ 15118 h 30480"/>
              <a:gd name="connsiteX21" fmla="*/ 8412 w 12192"/>
              <a:gd name="connsiteY21" fmla="*/ 14508 h 30480"/>
              <a:gd name="connsiteX22" fmla="*/ 8412 w 12192"/>
              <a:gd name="connsiteY22" fmla="*/ 14508 h 30480"/>
              <a:gd name="connsiteX23" fmla="*/ 8412 w 12192"/>
              <a:gd name="connsiteY23" fmla="*/ 15118 h 30480"/>
              <a:gd name="connsiteX24" fmla="*/ 7193 w 12192"/>
              <a:gd name="connsiteY24" fmla="*/ 15728 h 30480"/>
              <a:gd name="connsiteX25" fmla="*/ 7193 w 12192"/>
              <a:gd name="connsiteY25" fmla="*/ 15728 h 30480"/>
              <a:gd name="connsiteX26" fmla="*/ 7193 w 12192"/>
              <a:gd name="connsiteY26" fmla="*/ 16337 h 30480"/>
              <a:gd name="connsiteX27" fmla="*/ 7193 w 12192"/>
              <a:gd name="connsiteY27" fmla="*/ 16337 h 30480"/>
              <a:gd name="connsiteX28" fmla="*/ 7193 w 12192"/>
              <a:gd name="connsiteY28" fmla="*/ 16947 h 30480"/>
              <a:gd name="connsiteX29" fmla="*/ 6584 w 12192"/>
              <a:gd name="connsiteY29" fmla="*/ 16947 h 30480"/>
              <a:gd name="connsiteX30" fmla="*/ 5974 w 12192"/>
              <a:gd name="connsiteY30" fmla="*/ 16947 h 30480"/>
              <a:gd name="connsiteX31" fmla="*/ 5974 w 12192"/>
              <a:gd name="connsiteY31" fmla="*/ 16947 h 30480"/>
              <a:gd name="connsiteX32" fmla="*/ 6584 w 12192"/>
              <a:gd name="connsiteY32" fmla="*/ 16947 h 30480"/>
              <a:gd name="connsiteX33" fmla="*/ 6584 w 12192"/>
              <a:gd name="connsiteY33" fmla="*/ 16947 h 30480"/>
              <a:gd name="connsiteX34" fmla="*/ 7193 w 12192"/>
              <a:gd name="connsiteY34" fmla="*/ 17556 h 30480"/>
              <a:gd name="connsiteX35" fmla="*/ 7193 w 12192"/>
              <a:gd name="connsiteY35" fmla="*/ 17556 h 30480"/>
              <a:gd name="connsiteX36" fmla="*/ 7193 w 12192"/>
              <a:gd name="connsiteY36" fmla="*/ 17556 h 30480"/>
              <a:gd name="connsiteX37" fmla="*/ 7193 w 12192"/>
              <a:gd name="connsiteY37" fmla="*/ 17556 h 30480"/>
              <a:gd name="connsiteX38" fmla="*/ 7803 w 12192"/>
              <a:gd name="connsiteY38" fmla="*/ 16947 h 30480"/>
              <a:gd name="connsiteX39" fmla="*/ 9632 w 12192"/>
              <a:gd name="connsiteY39" fmla="*/ 10241 h 30480"/>
              <a:gd name="connsiteX40" fmla="*/ 11460 w 12192"/>
              <a:gd name="connsiteY40" fmla="*/ 9022 h 30480"/>
              <a:gd name="connsiteX41" fmla="*/ 12070 w 12192"/>
              <a:gd name="connsiteY41" fmla="*/ 5364 h 30480"/>
              <a:gd name="connsiteX42" fmla="*/ 11460 w 12192"/>
              <a:gd name="connsiteY42" fmla="*/ 2926 h 30480"/>
              <a:gd name="connsiteX43" fmla="*/ 10241 w 12192"/>
              <a:gd name="connsiteY43" fmla="*/ 2926 h 30480"/>
              <a:gd name="connsiteX44" fmla="*/ 8412 w 12192"/>
              <a:gd name="connsiteY44" fmla="*/ 3536 h 30480"/>
              <a:gd name="connsiteX45" fmla="*/ 7193 w 12192"/>
              <a:gd name="connsiteY45" fmla="*/ 5364 h 30480"/>
              <a:gd name="connsiteX46" fmla="*/ 6584 w 12192"/>
              <a:gd name="connsiteY46" fmla="*/ 8412 h 30480"/>
              <a:gd name="connsiteX47" fmla="*/ 9022 w 12192"/>
              <a:gd name="connsiteY47" fmla="*/ 10851 h 30480"/>
              <a:gd name="connsiteX48" fmla="*/ 9632 w 12192"/>
              <a:gd name="connsiteY48" fmla="*/ 10241 h 3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192" h="30480">
                <a:moveTo>
                  <a:pt x="3536" y="28529"/>
                </a:moveTo>
                <a:lnTo>
                  <a:pt x="3536" y="28529"/>
                </a:lnTo>
                <a:lnTo>
                  <a:pt x="3536" y="27920"/>
                </a:lnTo>
                <a:lnTo>
                  <a:pt x="4145" y="27920"/>
                </a:lnTo>
                <a:lnTo>
                  <a:pt x="4145" y="27310"/>
                </a:lnTo>
                <a:lnTo>
                  <a:pt x="4145" y="27310"/>
                </a:lnTo>
                <a:lnTo>
                  <a:pt x="4145" y="26700"/>
                </a:lnTo>
                <a:lnTo>
                  <a:pt x="3536" y="26700"/>
                </a:lnTo>
                <a:lnTo>
                  <a:pt x="3536" y="27310"/>
                </a:lnTo>
                <a:lnTo>
                  <a:pt x="3536" y="27310"/>
                </a:lnTo>
                <a:lnTo>
                  <a:pt x="3536" y="27920"/>
                </a:lnTo>
                <a:lnTo>
                  <a:pt x="2926" y="27920"/>
                </a:lnTo>
                <a:lnTo>
                  <a:pt x="2926" y="28529"/>
                </a:lnTo>
                <a:lnTo>
                  <a:pt x="2926" y="28529"/>
                </a:lnTo>
                <a:lnTo>
                  <a:pt x="2926" y="28529"/>
                </a:lnTo>
                <a:lnTo>
                  <a:pt x="3536" y="28529"/>
                </a:lnTo>
                <a:close/>
                <a:moveTo>
                  <a:pt x="7803" y="16947"/>
                </a:moveTo>
                <a:lnTo>
                  <a:pt x="8412" y="15728"/>
                </a:lnTo>
                <a:lnTo>
                  <a:pt x="9022" y="15118"/>
                </a:lnTo>
                <a:lnTo>
                  <a:pt x="9022" y="15118"/>
                </a:lnTo>
                <a:lnTo>
                  <a:pt x="9022" y="15118"/>
                </a:lnTo>
                <a:lnTo>
                  <a:pt x="8412" y="14508"/>
                </a:lnTo>
                <a:lnTo>
                  <a:pt x="8412" y="14508"/>
                </a:lnTo>
                <a:lnTo>
                  <a:pt x="8412" y="15118"/>
                </a:lnTo>
                <a:lnTo>
                  <a:pt x="7193" y="15728"/>
                </a:lnTo>
                <a:lnTo>
                  <a:pt x="7193" y="15728"/>
                </a:lnTo>
                <a:lnTo>
                  <a:pt x="7193" y="16337"/>
                </a:lnTo>
                <a:lnTo>
                  <a:pt x="7193" y="16337"/>
                </a:lnTo>
                <a:lnTo>
                  <a:pt x="7193" y="16947"/>
                </a:lnTo>
                <a:lnTo>
                  <a:pt x="6584" y="16947"/>
                </a:lnTo>
                <a:lnTo>
                  <a:pt x="5974" y="16947"/>
                </a:lnTo>
                <a:lnTo>
                  <a:pt x="5974" y="16947"/>
                </a:lnTo>
                <a:lnTo>
                  <a:pt x="6584" y="16947"/>
                </a:lnTo>
                <a:lnTo>
                  <a:pt x="6584" y="16947"/>
                </a:lnTo>
                <a:lnTo>
                  <a:pt x="7193" y="17556"/>
                </a:lnTo>
                <a:lnTo>
                  <a:pt x="7193" y="17556"/>
                </a:lnTo>
                <a:lnTo>
                  <a:pt x="7193" y="17556"/>
                </a:lnTo>
                <a:lnTo>
                  <a:pt x="7193" y="17556"/>
                </a:lnTo>
                <a:lnTo>
                  <a:pt x="7803" y="16947"/>
                </a:lnTo>
                <a:close/>
                <a:moveTo>
                  <a:pt x="9632" y="10241"/>
                </a:moveTo>
                <a:lnTo>
                  <a:pt x="11460" y="9022"/>
                </a:lnTo>
                <a:lnTo>
                  <a:pt x="12070" y="5364"/>
                </a:lnTo>
                <a:lnTo>
                  <a:pt x="11460" y="2926"/>
                </a:lnTo>
                <a:lnTo>
                  <a:pt x="10241" y="2926"/>
                </a:lnTo>
                <a:lnTo>
                  <a:pt x="8412" y="3536"/>
                </a:lnTo>
                <a:lnTo>
                  <a:pt x="7193" y="5364"/>
                </a:lnTo>
                <a:lnTo>
                  <a:pt x="6584" y="8412"/>
                </a:lnTo>
                <a:lnTo>
                  <a:pt x="9022" y="10851"/>
                </a:lnTo>
                <a:lnTo>
                  <a:pt x="9632" y="1024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5" name="자유형: 도형 214">
            <a:extLst>
              <a:ext uri="{FF2B5EF4-FFF2-40B4-BE49-F238E27FC236}">
                <a16:creationId xmlns:a16="http://schemas.microsoft.com/office/drawing/2014/main" id="{78D24D54-B237-4BB7-B44B-873A5C39F64F}"/>
              </a:ext>
            </a:extLst>
          </p:cNvPr>
          <p:cNvSpPr/>
          <p:nvPr/>
        </p:nvSpPr>
        <p:spPr>
          <a:xfrm>
            <a:off x="4596237" y="3583504"/>
            <a:ext cx="15708" cy="15708"/>
          </a:xfrm>
          <a:custGeom>
            <a:avLst/>
            <a:gdLst>
              <a:gd name="connsiteX0" fmla="*/ 6584 w 18288"/>
              <a:gd name="connsiteY0" fmla="*/ 16337 h 18288"/>
              <a:gd name="connsiteX1" fmla="*/ 8413 w 18288"/>
              <a:gd name="connsiteY1" fmla="*/ 15118 h 18288"/>
              <a:gd name="connsiteX2" fmla="*/ 7193 w 18288"/>
              <a:gd name="connsiteY2" fmla="*/ 14508 h 18288"/>
              <a:gd name="connsiteX3" fmla="*/ 4755 w 18288"/>
              <a:gd name="connsiteY3" fmla="*/ 14508 h 18288"/>
              <a:gd name="connsiteX4" fmla="*/ 2926 w 18288"/>
              <a:gd name="connsiteY4" fmla="*/ 15728 h 18288"/>
              <a:gd name="connsiteX5" fmla="*/ 3536 w 18288"/>
              <a:gd name="connsiteY5" fmla="*/ 16337 h 18288"/>
              <a:gd name="connsiteX6" fmla="*/ 6584 w 18288"/>
              <a:gd name="connsiteY6" fmla="*/ 16337 h 18288"/>
              <a:gd name="connsiteX7" fmla="*/ 13289 w 18288"/>
              <a:gd name="connsiteY7" fmla="*/ 13899 h 18288"/>
              <a:gd name="connsiteX8" fmla="*/ 15728 w 18288"/>
              <a:gd name="connsiteY8" fmla="*/ 11460 h 18288"/>
              <a:gd name="connsiteX9" fmla="*/ 12680 w 18288"/>
              <a:gd name="connsiteY9" fmla="*/ 12070 h 18288"/>
              <a:gd name="connsiteX10" fmla="*/ 11461 w 18288"/>
              <a:gd name="connsiteY10" fmla="*/ 13289 h 18288"/>
              <a:gd name="connsiteX11" fmla="*/ 12070 w 18288"/>
              <a:gd name="connsiteY11" fmla="*/ 13899 h 18288"/>
              <a:gd name="connsiteX12" fmla="*/ 12680 w 18288"/>
              <a:gd name="connsiteY12" fmla="*/ 13899 h 18288"/>
              <a:gd name="connsiteX13" fmla="*/ 13289 w 18288"/>
              <a:gd name="connsiteY13" fmla="*/ 13899 h 18288"/>
              <a:gd name="connsiteX14" fmla="*/ 18166 w 18288"/>
              <a:gd name="connsiteY14" fmla="*/ 2926 h 18288"/>
              <a:gd name="connsiteX15" fmla="*/ 16947 w 18288"/>
              <a:gd name="connsiteY15" fmla="*/ 2926 h 18288"/>
              <a:gd name="connsiteX16" fmla="*/ 13899 w 18288"/>
              <a:gd name="connsiteY16" fmla="*/ 2926 h 18288"/>
              <a:gd name="connsiteX17" fmla="*/ 13899 w 18288"/>
              <a:gd name="connsiteY17" fmla="*/ 2926 h 18288"/>
              <a:gd name="connsiteX18" fmla="*/ 14509 w 18288"/>
              <a:gd name="connsiteY18" fmla="*/ 3536 h 18288"/>
              <a:gd name="connsiteX19" fmla="*/ 16337 w 18288"/>
              <a:gd name="connsiteY19" fmla="*/ 3536 h 18288"/>
              <a:gd name="connsiteX20" fmla="*/ 18166 w 18288"/>
              <a:gd name="connsiteY20" fmla="*/ 4145 h 18288"/>
              <a:gd name="connsiteX21" fmla="*/ 18166 w 18288"/>
              <a:gd name="connsiteY21" fmla="*/ 4145 h 18288"/>
              <a:gd name="connsiteX22" fmla="*/ 18166 w 18288"/>
              <a:gd name="connsiteY22" fmla="*/ 2926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8" h="18288">
                <a:moveTo>
                  <a:pt x="6584" y="16337"/>
                </a:moveTo>
                <a:lnTo>
                  <a:pt x="8413" y="15118"/>
                </a:lnTo>
                <a:lnTo>
                  <a:pt x="7193" y="14508"/>
                </a:lnTo>
                <a:lnTo>
                  <a:pt x="4755" y="14508"/>
                </a:lnTo>
                <a:lnTo>
                  <a:pt x="2926" y="15728"/>
                </a:lnTo>
                <a:lnTo>
                  <a:pt x="3536" y="16337"/>
                </a:lnTo>
                <a:lnTo>
                  <a:pt x="6584" y="16337"/>
                </a:lnTo>
                <a:close/>
                <a:moveTo>
                  <a:pt x="13289" y="13899"/>
                </a:moveTo>
                <a:lnTo>
                  <a:pt x="15728" y="11460"/>
                </a:lnTo>
                <a:lnTo>
                  <a:pt x="12680" y="12070"/>
                </a:lnTo>
                <a:lnTo>
                  <a:pt x="11461" y="13289"/>
                </a:lnTo>
                <a:lnTo>
                  <a:pt x="12070" y="13899"/>
                </a:lnTo>
                <a:lnTo>
                  <a:pt x="12680" y="13899"/>
                </a:lnTo>
                <a:lnTo>
                  <a:pt x="13289" y="13899"/>
                </a:lnTo>
                <a:close/>
                <a:moveTo>
                  <a:pt x="18166" y="2926"/>
                </a:moveTo>
                <a:lnTo>
                  <a:pt x="16947" y="2926"/>
                </a:lnTo>
                <a:lnTo>
                  <a:pt x="13899" y="2926"/>
                </a:lnTo>
                <a:lnTo>
                  <a:pt x="13899" y="2926"/>
                </a:lnTo>
                <a:lnTo>
                  <a:pt x="14509" y="3536"/>
                </a:lnTo>
                <a:lnTo>
                  <a:pt x="16337" y="3536"/>
                </a:lnTo>
                <a:lnTo>
                  <a:pt x="18166" y="4145"/>
                </a:lnTo>
                <a:lnTo>
                  <a:pt x="18166" y="4145"/>
                </a:lnTo>
                <a:lnTo>
                  <a:pt x="18166" y="292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6" name="자유형: 도형 215">
            <a:extLst>
              <a:ext uri="{FF2B5EF4-FFF2-40B4-BE49-F238E27FC236}">
                <a16:creationId xmlns:a16="http://schemas.microsoft.com/office/drawing/2014/main" id="{9BF3B4EB-B18F-4EEA-8C97-CF90CEFAF029}"/>
              </a:ext>
            </a:extLst>
          </p:cNvPr>
          <p:cNvSpPr/>
          <p:nvPr/>
        </p:nvSpPr>
        <p:spPr>
          <a:xfrm>
            <a:off x="4586814" y="3595547"/>
            <a:ext cx="15708" cy="26180"/>
          </a:xfrm>
          <a:custGeom>
            <a:avLst/>
            <a:gdLst>
              <a:gd name="connsiteX0" fmla="*/ 9632 w 18288"/>
              <a:gd name="connsiteY0" fmla="*/ 25481 h 30480"/>
              <a:gd name="connsiteX1" fmla="*/ 5365 w 18288"/>
              <a:gd name="connsiteY1" fmla="*/ 26700 h 30480"/>
              <a:gd name="connsiteX2" fmla="*/ 4755 w 18288"/>
              <a:gd name="connsiteY2" fmla="*/ 29139 h 30480"/>
              <a:gd name="connsiteX3" fmla="*/ 11461 w 18288"/>
              <a:gd name="connsiteY3" fmla="*/ 29139 h 30480"/>
              <a:gd name="connsiteX4" fmla="*/ 15728 w 18288"/>
              <a:gd name="connsiteY4" fmla="*/ 27310 h 30480"/>
              <a:gd name="connsiteX5" fmla="*/ 12070 w 18288"/>
              <a:gd name="connsiteY5" fmla="*/ 27310 h 30480"/>
              <a:gd name="connsiteX6" fmla="*/ 9632 w 18288"/>
              <a:gd name="connsiteY6" fmla="*/ 25481 h 30480"/>
              <a:gd name="connsiteX7" fmla="*/ 15118 w 18288"/>
              <a:gd name="connsiteY7" fmla="*/ 4145 h 30480"/>
              <a:gd name="connsiteX8" fmla="*/ 12070 w 18288"/>
              <a:gd name="connsiteY8" fmla="*/ 3536 h 30480"/>
              <a:gd name="connsiteX9" fmla="*/ 10851 w 18288"/>
              <a:gd name="connsiteY9" fmla="*/ 4755 h 30480"/>
              <a:gd name="connsiteX10" fmla="*/ 10851 w 18288"/>
              <a:gd name="connsiteY10" fmla="*/ 4755 h 30480"/>
              <a:gd name="connsiteX11" fmla="*/ 12680 w 18288"/>
              <a:gd name="connsiteY11" fmla="*/ 5364 h 30480"/>
              <a:gd name="connsiteX12" fmla="*/ 15118 w 18288"/>
              <a:gd name="connsiteY12" fmla="*/ 4145 h 30480"/>
              <a:gd name="connsiteX13" fmla="*/ 8413 w 18288"/>
              <a:gd name="connsiteY13" fmla="*/ 4755 h 30480"/>
              <a:gd name="connsiteX14" fmla="*/ 7193 w 18288"/>
              <a:gd name="connsiteY14" fmla="*/ 3536 h 30480"/>
              <a:gd name="connsiteX15" fmla="*/ 5365 w 18288"/>
              <a:gd name="connsiteY15" fmla="*/ 2926 h 30480"/>
              <a:gd name="connsiteX16" fmla="*/ 2926 w 18288"/>
              <a:gd name="connsiteY16" fmla="*/ 3536 h 30480"/>
              <a:gd name="connsiteX17" fmla="*/ 5974 w 18288"/>
              <a:gd name="connsiteY17" fmla="*/ 5364 h 30480"/>
              <a:gd name="connsiteX18" fmla="*/ 8413 w 18288"/>
              <a:gd name="connsiteY18" fmla="*/ 4755 h 3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8" h="30480">
                <a:moveTo>
                  <a:pt x="9632" y="25481"/>
                </a:moveTo>
                <a:lnTo>
                  <a:pt x="5365" y="26700"/>
                </a:lnTo>
                <a:lnTo>
                  <a:pt x="4755" y="29139"/>
                </a:lnTo>
                <a:lnTo>
                  <a:pt x="11461" y="29139"/>
                </a:lnTo>
                <a:lnTo>
                  <a:pt x="15728" y="27310"/>
                </a:lnTo>
                <a:lnTo>
                  <a:pt x="12070" y="27310"/>
                </a:lnTo>
                <a:lnTo>
                  <a:pt x="9632" y="25481"/>
                </a:lnTo>
                <a:close/>
                <a:moveTo>
                  <a:pt x="15118" y="4145"/>
                </a:moveTo>
                <a:lnTo>
                  <a:pt x="12070" y="3536"/>
                </a:lnTo>
                <a:lnTo>
                  <a:pt x="10851" y="4755"/>
                </a:lnTo>
                <a:lnTo>
                  <a:pt x="10851" y="4755"/>
                </a:lnTo>
                <a:lnTo>
                  <a:pt x="12680" y="5364"/>
                </a:lnTo>
                <a:lnTo>
                  <a:pt x="15118" y="4145"/>
                </a:lnTo>
                <a:close/>
                <a:moveTo>
                  <a:pt x="8413" y="4755"/>
                </a:moveTo>
                <a:lnTo>
                  <a:pt x="7193" y="3536"/>
                </a:lnTo>
                <a:lnTo>
                  <a:pt x="5365" y="2926"/>
                </a:lnTo>
                <a:lnTo>
                  <a:pt x="2926" y="3536"/>
                </a:lnTo>
                <a:lnTo>
                  <a:pt x="5974" y="5364"/>
                </a:lnTo>
                <a:lnTo>
                  <a:pt x="8413" y="475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7" name="자유형: 도형 216">
            <a:extLst>
              <a:ext uri="{FF2B5EF4-FFF2-40B4-BE49-F238E27FC236}">
                <a16:creationId xmlns:a16="http://schemas.microsoft.com/office/drawing/2014/main" id="{7EA22D45-38E2-49FB-B64B-681FF9DCDD61}"/>
              </a:ext>
            </a:extLst>
          </p:cNvPr>
          <p:cNvSpPr/>
          <p:nvPr/>
        </p:nvSpPr>
        <p:spPr>
          <a:xfrm>
            <a:off x="7367118" y="3019590"/>
            <a:ext cx="62832" cy="36652"/>
          </a:xfrm>
          <a:custGeom>
            <a:avLst/>
            <a:gdLst>
              <a:gd name="connsiteX0" fmla="*/ 15728 w 73152"/>
              <a:gd name="connsiteY0" fmla="*/ 22433 h 42672"/>
              <a:gd name="connsiteX1" fmla="*/ 13898 w 73152"/>
              <a:gd name="connsiteY1" fmla="*/ 21824 h 42672"/>
              <a:gd name="connsiteX2" fmla="*/ 10850 w 73152"/>
              <a:gd name="connsiteY2" fmla="*/ 23043 h 42672"/>
              <a:gd name="connsiteX3" fmla="*/ 8412 w 73152"/>
              <a:gd name="connsiteY3" fmla="*/ 25481 h 42672"/>
              <a:gd name="connsiteX4" fmla="*/ 5974 w 73152"/>
              <a:gd name="connsiteY4" fmla="*/ 27310 h 42672"/>
              <a:gd name="connsiteX5" fmla="*/ 2926 w 73152"/>
              <a:gd name="connsiteY5" fmla="*/ 25481 h 42672"/>
              <a:gd name="connsiteX6" fmla="*/ 4145 w 73152"/>
              <a:gd name="connsiteY6" fmla="*/ 30968 h 42672"/>
              <a:gd name="connsiteX7" fmla="*/ 7802 w 73152"/>
              <a:gd name="connsiteY7" fmla="*/ 37673 h 42672"/>
              <a:gd name="connsiteX8" fmla="*/ 9022 w 73152"/>
              <a:gd name="connsiteY8" fmla="*/ 39502 h 42672"/>
              <a:gd name="connsiteX9" fmla="*/ 10850 w 73152"/>
              <a:gd name="connsiteY9" fmla="*/ 40721 h 42672"/>
              <a:gd name="connsiteX10" fmla="*/ 17556 w 73152"/>
              <a:gd name="connsiteY10" fmla="*/ 42550 h 42672"/>
              <a:gd name="connsiteX11" fmla="*/ 19385 w 73152"/>
              <a:gd name="connsiteY11" fmla="*/ 42550 h 42672"/>
              <a:gd name="connsiteX12" fmla="*/ 23042 w 73152"/>
              <a:gd name="connsiteY12" fmla="*/ 42550 h 42672"/>
              <a:gd name="connsiteX13" fmla="*/ 24262 w 73152"/>
              <a:gd name="connsiteY13" fmla="*/ 43160 h 42672"/>
              <a:gd name="connsiteX14" fmla="*/ 25481 w 73152"/>
              <a:gd name="connsiteY14" fmla="*/ 45598 h 42672"/>
              <a:gd name="connsiteX15" fmla="*/ 27920 w 73152"/>
              <a:gd name="connsiteY15" fmla="*/ 45598 h 42672"/>
              <a:gd name="connsiteX16" fmla="*/ 27920 w 73152"/>
              <a:gd name="connsiteY16" fmla="*/ 44988 h 42672"/>
              <a:gd name="connsiteX17" fmla="*/ 27920 w 73152"/>
              <a:gd name="connsiteY17" fmla="*/ 43160 h 42672"/>
              <a:gd name="connsiteX18" fmla="*/ 29138 w 73152"/>
              <a:gd name="connsiteY18" fmla="*/ 41940 h 42672"/>
              <a:gd name="connsiteX19" fmla="*/ 30968 w 73152"/>
              <a:gd name="connsiteY19" fmla="*/ 40721 h 42672"/>
              <a:gd name="connsiteX20" fmla="*/ 32796 w 73152"/>
              <a:gd name="connsiteY20" fmla="*/ 40721 h 42672"/>
              <a:gd name="connsiteX21" fmla="*/ 36454 w 73152"/>
              <a:gd name="connsiteY21" fmla="*/ 40112 h 42672"/>
              <a:gd name="connsiteX22" fmla="*/ 40112 w 73152"/>
              <a:gd name="connsiteY22" fmla="*/ 38892 h 42672"/>
              <a:gd name="connsiteX23" fmla="*/ 43160 w 73152"/>
              <a:gd name="connsiteY23" fmla="*/ 36454 h 42672"/>
              <a:gd name="connsiteX24" fmla="*/ 48646 w 73152"/>
              <a:gd name="connsiteY24" fmla="*/ 30358 h 42672"/>
              <a:gd name="connsiteX25" fmla="*/ 50474 w 73152"/>
              <a:gd name="connsiteY25" fmla="*/ 30358 h 42672"/>
              <a:gd name="connsiteX26" fmla="*/ 52304 w 73152"/>
              <a:gd name="connsiteY26" fmla="*/ 30358 h 42672"/>
              <a:gd name="connsiteX27" fmla="*/ 55961 w 73152"/>
              <a:gd name="connsiteY27" fmla="*/ 30358 h 42672"/>
              <a:gd name="connsiteX28" fmla="*/ 59618 w 73152"/>
              <a:gd name="connsiteY28" fmla="*/ 29748 h 42672"/>
              <a:gd name="connsiteX29" fmla="*/ 58400 w 73152"/>
              <a:gd name="connsiteY29" fmla="*/ 27310 h 42672"/>
              <a:gd name="connsiteX30" fmla="*/ 57790 w 73152"/>
              <a:gd name="connsiteY30" fmla="*/ 26700 h 42672"/>
              <a:gd name="connsiteX31" fmla="*/ 55352 w 73152"/>
              <a:gd name="connsiteY31" fmla="*/ 23652 h 42672"/>
              <a:gd name="connsiteX32" fmla="*/ 54132 w 73152"/>
              <a:gd name="connsiteY32" fmla="*/ 21214 h 42672"/>
              <a:gd name="connsiteX33" fmla="*/ 54742 w 73152"/>
              <a:gd name="connsiteY33" fmla="*/ 17556 h 42672"/>
              <a:gd name="connsiteX34" fmla="*/ 69982 w 73152"/>
              <a:gd name="connsiteY34" fmla="*/ 5974 h 42672"/>
              <a:gd name="connsiteX35" fmla="*/ 73030 w 73152"/>
              <a:gd name="connsiteY35" fmla="*/ 2926 h 42672"/>
              <a:gd name="connsiteX36" fmla="*/ 68153 w 73152"/>
              <a:gd name="connsiteY36" fmla="*/ 4145 h 42672"/>
              <a:gd name="connsiteX37" fmla="*/ 64496 w 73152"/>
              <a:gd name="connsiteY37" fmla="*/ 6584 h 42672"/>
              <a:gd name="connsiteX38" fmla="*/ 62057 w 73152"/>
              <a:gd name="connsiteY38" fmla="*/ 7803 h 42672"/>
              <a:gd name="connsiteX39" fmla="*/ 57790 w 73152"/>
              <a:gd name="connsiteY39" fmla="*/ 10241 h 42672"/>
              <a:gd name="connsiteX40" fmla="*/ 43769 w 73152"/>
              <a:gd name="connsiteY40" fmla="*/ 15118 h 42672"/>
              <a:gd name="connsiteX41" fmla="*/ 38892 w 73152"/>
              <a:gd name="connsiteY41" fmla="*/ 15728 h 42672"/>
              <a:gd name="connsiteX42" fmla="*/ 34016 w 73152"/>
              <a:gd name="connsiteY42" fmla="*/ 15728 h 42672"/>
              <a:gd name="connsiteX43" fmla="*/ 27920 w 73152"/>
              <a:gd name="connsiteY43" fmla="*/ 15118 h 42672"/>
              <a:gd name="connsiteX44" fmla="*/ 22433 w 73152"/>
              <a:gd name="connsiteY44" fmla="*/ 13899 h 42672"/>
              <a:gd name="connsiteX45" fmla="*/ 22433 w 73152"/>
              <a:gd name="connsiteY45" fmla="*/ 18166 h 42672"/>
              <a:gd name="connsiteX46" fmla="*/ 21214 w 73152"/>
              <a:gd name="connsiteY46" fmla="*/ 21824 h 42672"/>
              <a:gd name="connsiteX47" fmla="*/ 17556 w 73152"/>
              <a:gd name="connsiteY47" fmla="*/ 23043 h 42672"/>
              <a:gd name="connsiteX48" fmla="*/ 15728 w 73152"/>
              <a:gd name="connsiteY48" fmla="*/ 22433 h 4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73152" h="42672">
                <a:moveTo>
                  <a:pt x="15728" y="22433"/>
                </a:moveTo>
                <a:lnTo>
                  <a:pt x="13898" y="21824"/>
                </a:lnTo>
                <a:lnTo>
                  <a:pt x="10850" y="23043"/>
                </a:lnTo>
                <a:lnTo>
                  <a:pt x="8412" y="25481"/>
                </a:lnTo>
                <a:lnTo>
                  <a:pt x="5974" y="27310"/>
                </a:lnTo>
                <a:lnTo>
                  <a:pt x="2926" y="25481"/>
                </a:lnTo>
                <a:lnTo>
                  <a:pt x="4145" y="30968"/>
                </a:lnTo>
                <a:lnTo>
                  <a:pt x="7802" y="37673"/>
                </a:lnTo>
                <a:lnTo>
                  <a:pt x="9022" y="39502"/>
                </a:lnTo>
                <a:lnTo>
                  <a:pt x="10850" y="40721"/>
                </a:lnTo>
                <a:lnTo>
                  <a:pt x="17556" y="42550"/>
                </a:lnTo>
                <a:lnTo>
                  <a:pt x="19385" y="42550"/>
                </a:lnTo>
                <a:lnTo>
                  <a:pt x="23042" y="42550"/>
                </a:lnTo>
                <a:lnTo>
                  <a:pt x="24262" y="43160"/>
                </a:lnTo>
                <a:lnTo>
                  <a:pt x="25481" y="45598"/>
                </a:lnTo>
                <a:lnTo>
                  <a:pt x="27920" y="45598"/>
                </a:lnTo>
                <a:lnTo>
                  <a:pt x="27920" y="44988"/>
                </a:lnTo>
                <a:lnTo>
                  <a:pt x="27920" y="43160"/>
                </a:lnTo>
                <a:lnTo>
                  <a:pt x="29138" y="41940"/>
                </a:lnTo>
                <a:lnTo>
                  <a:pt x="30968" y="40721"/>
                </a:lnTo>
                <a:lnTo>
                  <a:pt x="32796" y="40721"/>
                </a:lnTo>
                <a:lnTo>
                  <a:pt x="36454" y="40112"/>
                </a:lnTo>
                <a:lnTo>
                  <a:pt x="40112" y="38892"/>
                </a:lnTo>
                <a:lnTo>
                  <a:pt x="43160" y="36454"/>
                </a:lnTo>
                <a:lnTo>
                  <a:pt x="48646" y="30358"/>
                </a:lnTo>
                <a:lnTo>
                  <a:pt x="50474" y="30358"/>
                </a:lnTo>
                <a:lnTo>
                  <a:pt x="52304" y="30358"/>
                </a:lnTo>
                <a:lnTo>
                  <a:pt x="55961" y="30358"/>
                </a:lnTo>
                <a:lnTo>
                  <a:pt x="59618" y="29748"/>
                </a:lnTo>
                <a:lnTo>
                  <a:pt x="58400" y="27310"/>
                </a:lnTo>
                <a:lnTo>
                  <a:pt x="57790" y="26700"/>
                </a:lnTo>
                <a:lnTo>
                  <a:pt x="55352" y="23652"/>
                </a:lnTo>
                <a:lnTo>
                  <a:pt x="54132" y="21214"/>
                </a:lnTo>
                <a:lnTo>
                  <a:pt x="54742" y="17556"/>
                </a:lnTo>
                <a:lnTo>
                  <a:pt x="69982" y="5974"/>
                </a:lnTo>
                <a:lnTo>
                  <a:pt x="73030" y="2926"/>
                </a:lnTo>
                <a:lnTo>
                  <a:pt x="68153" y="4145"/>
                </a:lnTo>
                <a:lnTo>
                  <a:pt x="64496" y="6584"/>
                </a:lnTo>
                <a:lnTo>
                  <a:pt x="62057" y="7803"/>
                </a:lnTo>
                <a:lnTo>
                  <a:pt x="57790" y="10241"/>
                </a:lnTo>
                <a:lnTo>
                  <a:pt x="43769" y="15118"/>
                </a:lnTo>
                <a:lnTo>
                  <a:pt x="38892" y="15728"/>
                </a:lnTo>
                <a:lnTo>
                  <a:pt x="34016" y="15728"/>
                </a:lnTo>
                <a:lnTo>
                  <a:pt x="27920" y="15118"/>
                </a:lnTo>
                <a:lnTo>
                  <a:pt x="22433" y="13899"/>
                </a:lnTo>
                <a:lnTo>
                  <a:pt x="22433" y="18166"/>
                </a:lnTo>
                <a:lnTo>
                  <a:pt x="21214" y="21824"/>
                </a:lnTo>
                <a:lnTo>
                  <a:pt x="17556" y="23043"/>
                </a:lnTo>
                <a:lnTo>
                  <a:pt x="15728" y="2243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8" name="자유형: 도형 217">
            <a:extLst>
              <a:ext uri="{FF2B5EF4-FFF2-40B4-BE49-F238E27FC236}">
                <a16:creationId xmlns:a16="http://schemas.microsoft.com/office/drawing/2014/main" id="{488708F7-E47C-4641-8CDB-EFAA486F5FE8}"/>
              </a:ext>
            </a:extLst>
          </p:cNvPr>
          <p:cNvSpPr/>
          <p:nvPr/>
        </p:nvSpPr>
        <p:spPr>
          <a:xfrm>
            <a:off x="8064551" y="4902971"/>
            <a:ext cx="20944" cy="20944"/>
          </a:xfrm>
          <a:custGeom>
            <a:avLst/>
            <a:gdLst>
              <a:gd name="connsiteX0" fmla="*/ 21214 w 24384"/>
              <a:gd name="connsiteY0" fmla="*/ 21214 h 24384"/>
              <a:gd name="connsiteX1" fmla="*/ 22433 w 24384"/>
              <a:gd name="connsiteY1" fmla="*/ 18776 h 24384"/>
              <a:gd name="connsiteX2" fmla="*/ 23043 w 24384"/>
              <a:gd name="connsiteY2" fmla="*/ 13899 h 24384"/>
              <a:gd name="connsiteX3" fmla="*/ 20605 w 24384"/>
              <a:gd name="connsiteY3" fmla="*/ 9022 h 24384"/>
              <a:gd name="connsiteX4" fmla="*/ 18166 w 24384"/>
              <a:gd name="connsiteY4" fmla="*/ 4755 h 24384"/>
              <a:gd name="connsiteX5" fmla="*/ 15728 w 24384"/>
              <a:gd name="connsiteY5" fmla="*/ 3536 h 24384"/>
              <a:gd name="connsiteX6" fmla="*/ 10851 w 24384"/>
              <a:gd name="connsiteY6" fmla="*/ 2926 h 24384"/>
              <a:gd name="connsiteX7" fmla="*/ 6584 w 24384"/>
              <a:gd name="connsiteY7" fmla="*/ 4755 h 24384"/>
              <a:gd name="connsiteX8" fmla="*/ 4145 w 24384"/>
              <a:gd name="connsiteY8" fmla="*/ 8412 h 24384"/>
              <a:gd name="connsiteX9" fmla="*/ 2926 w 24384"/>
              <a:gd name="connsiteY9" fmla="*/ 10241 h 24384"/>
              <a:gd name="connsiteX10" fmla="*/ 5365 w 24384"/>
              <a:gd name="connsiteY10" fmla="*/ 16947 h 24384"/>
              <a:gd name="connsiteX11" fmla="*/ 6584 w 24384"/>
              <a:gd name="connsiteY11" fmla="*/ 18776 h 24384"/>
              <a:gd name="connsiteX12" fmla="*/ 13289 w 24384"/>
              <a:gd name="connsiteY12" fmla="*/ 22433 h 24384"/>
              <a:gd name="connsiteX13" fmla="*/ 16337 w 24384"/>
              <a:gd name="connsiteY13" fmla="*/ 22433 h 24384"/>
              <a:gd name="connsiteX14" fmla="*/ 21214 w 24384"/>
              <a:gd name="connsiteY14" fmla="*/ 21214 h 2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84" h="24384">
                <a:moveTo>
                  <a:pt x="21214" y="21214"/>
                </a:moveTo>
                <a:lnTo>
                  <a:pt x="22433" y="18776"/>
                </a:lnTo>
                <a:lnTo>
                  <a:pt x="23043" y="13899"/>
                </a:lnTo>
                <a:lnTo>
                  <a:pt x="20605" y="9022"/>
                </a:lnTo>
                <a:lnTo>
                  <a:pt x="18166" y="4755"/>
                </a:lnTo>
                <a:lnTo>
                  <a:pt x="15728" y="3536"/>
                </a:lnTo>
                <a:lnTo>
                  <a:pt x="10851" y="2926"/>
                </a:lnTo>
                <a:lnTo>
                  <a:pt x="6584" y="4755"/>
                </a:lnTo>
                <a:lnTo>
                  <a:pt x="4145" y="8412"/>
                </a:lnTo>
                <a:lnTo>
                  <a:pt x="2926" y="10241"/>
                </a:lnTo>
                <a:lnTo>
                  <a:pt x="5365" y="16947"/>
                </a:lnTo>
                <a:lnTo>
                  <a:pt x="6584" y="18776"/>
                </a:lnTo>
                <a:lnTo>
                  <a:pt x="13289" y="22433"/>
                </a:lnTo>
                <a:lnTo>
                  <a:pt x="16337" y="22433"/>
                </a:lnTo>
                <a:lnTo>
                  <a:pt x="21214" y="2121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9" name="자유형: 도형 218">
            <a:extLst>
              <a:ext uri="{FF2B5EF4-FFF2-40B4-BE49-F238E27FC236}">
                <a16:creationId xmlns:a16="http://schemas.microsoft.com/office/drawing/2014/main" id="{875FAC38-DF02-4EE2-AFFC-5BEDEB7B07AF}"/>
              </a:ext>
            </a:extLst>
          </p:cNvPr>
          <p:cNvSpPr/>
          <p:nvPr/>
        </p:nvSpPr>
        <p:spPr>
          <a:xfrm>
            <a:off x="7787043" y="4629653"/>
            <a:ext cx="5236" cy="15708"/>
          </a:xfrm>
          <a:custGeom>
            <a:avLst/>
            <a:gdLst>
              <a:gd name="connsiteX0" fmla="*/ 7193 w 6096"/>
              <a:gd name="connsiteY0" fmla="*/ 15118 h 18288"/>
              <a:gd name="connsiteX1" fmla="*/ 7193 w 6096"/>
              <a:gd name="connsiteY1" fmla="*/ 13289 h 18288"/>
              <a:gd name="connsiteX2" fmla="*/ 8413 w 6096"/>
              <a:gd name="connsiteY2" fmla="*/ 10241 h 18288"/>
              <a:gd name="connsiteX3" fmla="*/ 8413 w 6096"/>
              <a:gd name="connsiteY3" fmla="*/ 9632 h 18288"/>
              <a:gd name="connsiteX4" fmla="*/ 9022 w 6096"/>
              <a:gd name="connsiteY4" fmla="*/ 6584 h 18288"/>
              <a:gd name="connsiteX5" fmla="*/ 7193 w 6096"/>
              <a:gd name="connsiteY5" fmla="*/ 4755 h 18288"/>
              <a:gd name="connsiteX6" fmla="*/ 5974 w 6096"/>
              <a:gd name="connsiteY6" fmla="*/ 4755 h 18288"/>
              <a:gd name="connsiteX7" fmla="*/ 4755 w 6096"/>
              <a:gd name="connsiteY7" fmla="*/ 2926 h 18288"/>
              <a:gd name="connsiteX8" fmla="*/ 2926 w 6096"/>
              <a:gd name="connsiteY8" fmla="*/ 4755 h 18288"/>
              <a:gd name="connsiteX9" fmla="*/ 4755 w 6096"/>
              <a:gd name="connsiteY9" fmla="*/ 7803 h 18288"/>
              <a:gd name="connsiteX10" fmla="*/ 4145 w 6096"/>
              <a:gd name="connsiteY10" fmla="*/ 9632 h 18288"/>
              <a:gd name="connsiteX11" fmla="*/ 3536 w 6096"/>
              <a:gd name="connsiteY11" fmla="*/ 12070 h 18288"/>
              <a:gd name="connsiteX12" fmla="*/ 4145 w 6096"/>
              <a:gd name="connsiteY12" fmla="*/ 14508 h 18288"/>
              <a:gd name="connsiteX13" fmla="*/ 5365 w 6096"/>
              <a:gd name="connsiteY13" fmla="*/ 15728 h 18288"/>
              <a:gd name="connsiteX14" fmla="*/ 7193 w 6096"/>
              <a:gd name="connsiteY14" fmla="*/ 15118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96" h="18288">
                <a:moveTo>
                  <a:pt x="7193" y="15118"/>
                </a:moveTo>
                <a:lnTo>
                  <a:pt x="7193" y="13289"/>
                </a:lnTo>
                <a:lnTo>
                  <a:pt x="8413" y="10241"/>
                </a:lnTo>
                <a:lnTo>
                  <a:pt x="8413" y="9632"/>
                </a:lnTo>
                <a:lnTo>
                  <a:pt x="9022" y="6584"/>
                </a:lnTo>
                <a:lnTo>
                  <a:pt x="7193" y="4755"/>
                </a:lnTo>
                <a:lnTo>
                  <a:pt x="5974" y="4755"/>
                </a:lnTo>
                <a:lnTo>
                  <a:pt x="4755" y="2926"/>
                </a:lnTo>
                <a:lnTo>
                  <a:pt x="2926" y="4755"/>
                </a:lnTo>
                <a:lnTo>
                  <a:pt x="4755" y="7803"/>
                </a:lnTo>
                <a:lnTo>
                  <a:pt x="4145" y="9632"/>
                </a:lnTo>
                <a:lnTo>
                  <a:pt x="3536" y="12070"/>
                </a:lnTo>
                <a:lnTo>
                  <a:pt x="4145" y="14508"/>
                </a:lnTo>
                <a:lnTo>
                  <a:pt x="5365" y="15728"/>
                </a:lnTo>
                <a:lnTo>
                  <a:pt x="7193" y="1511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0" name="자유형: 도형 219">
            <a:extLst>
              <a:ext uri="{FF2B5EF4-FFF2-40B4-BE49-F238E27FC236}">
                <a16:creationId xmlns:a16="http://schemas.microsoft.com/office/drawing/2014/main" id="{D2FD5E2A-CAF2-4FC1-A3F4-78856858ECDD}"/>
              </a:ext>
            </a:extLst>
          </p:cNvPr>
          <p:cNvSpPr/>
          <p:nvPr/>
        </p:nvSpPr>
        <p:spPr>
          <a:xfrm>
            <a:off x="4687344" y="3712310"/>
            <a:ext cx="10472" cy="15708"/>
          </a:xfrm>
          <a:custGeom>
            <a:avLst/>
            <a:gdLst>
              <a:gd name="connsiteX0" fmla="*/ 15118 w 12192"/>
              <a:gd name="connsiteY0" fmla="*/ 17556 h 18288"/>
              <a:gd name="connsiteX1" fmla="*/ 13899 w 12192"/>
              <a:gd name="connsiteY1" fmla="*/ 13289 h 18288"/>
              <a:gd name="connsiteX2" fmla="*/ 13289 w 12192"/>
              <a:gd name="connsiteY2" fmla="*/ 12070 h 18288"/>
              <a:gd name="connsiteX3" fmla="*/ 12070 w 12192"/>
              <a:gd name="connsiteY3" fmla="*/ 10241 h 18288"/>
              <a:gd name="connsiteX4" fmla="*/ 12680 w 12192"/>
              <a:gd name="connsiteY4" fmla="*/ 8412 h 18288"/>
              <a:gd name="connsiteX5" fmla="*/ 12680 w 12192"/>
              <a:gd name="connsiteY5" fmla="*/ 7803 h 18288"/>
              <a:gd name="connsiteX6" fmla="*/ 11461 w 12192"/>
              <a:gd name="connsiteY6" fmla="*/ 7803 h 18288"/>
              <a:gd name="connsiteX7" fmla="*/ 9632 w 12192"/>
              <a:gd name="connsiteY7" fmla="*/ 4755 h 18288"/>
              <a:gd name="connsiteX8" fmla="*/ 5974 w 12192"/>
              <a:gd name="connsiteY8" fmla="*/ 2926 h 18288"/>
              <a:gd name="connsiteX9" fmla="*/ 4145 w 12192"/>
              <a:gd name="connsiteY9" fmla="*/ 2926 h 18288"/>
              <a:gd name="connsiteX10" fmla="*/ 2926 w 12192"/>
              <a:gd name="connsiteY10" fmla="*/ 4145 h 18288"/>
              <a:gd name="connsiteX11" fmla="*/ 2926 w 12192"/>
              <a:gd name="connsiteY11" fmla="*/ 5974 h 18288"/>
              <a:gd name="connsiteX12" fmla="*/ 4755 w 12192"/>
              <a:gd name="connsiteY12" fmla="*/ 11460 h 18288"/>
              <a:gd name="connsiteX13" fmla="*/ 5974 w 12192"/>
              <a:gd name="connsiteY13" fmla="*/ 12680 h 18288"/>
              <a:gd name="connsiteX14" fmla="*/ 9022 w 12192"/>
              <a:gd name="connsiteY14" fmla="*/ 13899 h 18288"/>
              <a:gd name="connsiteX15" fmla="*/ 6584 w 12192"/>
              <a:gd name="connsiteY15" fmla="*/ 16337 h 18288"/>
              <a:gd name="connsiteX16" fmla="*/ 6584 w 12192"/>
              <a:gd name="connsiteY16" fmla="*/ 16947 h 18288"/>
              <a:gd name="connsiteX17" fmla="*/ 7193 w 12192"/>
              <a:gd name="connsiteY17" fmla="*/ 18776 h 18288"/>
              <a:gd name="connsiteX18" fmla="*/ 12680 w 12192"/>
              <a:gd name="connsiteY18" fmla="*/ 18776 h 18288"/>
              <a:gd name="connsiteX19" fmla="*/ 13899 w 12192"/>
              <a:gd name="connsiteY19" fmla="*/ 20604 h 18288"/>
              <a:gd name="connsiteX20" fmla="*/ 14509 w 12192"/>
              <a:gd name="connsiteY20" fmla="*/ 19995 h 18288"/>
              <a:gd name="connsiteX21" fmla="*/ 15118 w 12192"/>
              <a:gd name="connsiteY21" fmla="*/ 17556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" h="18288">
                <a:moveTo>
                  <a:pt x="15118" y="17556"/>
                </a:moveTo>
                <a:lnTo>
                  <a:pt x="13899" y="13289"/>
                </a:lnTo>
                <a:lnTo>
                  <a:pt x="13289" y="12070"/>
                </a:lnTo>
                <a:lnTo>
                  <a:pt x="12070" y="10241"/>
                </a:lnTo>
                <a:lnTo>
                  <a:pt x="12680" y="8412"/>
                </a:lnTo>
                <a:lnTo>
                  <a:pt x="12680" y="7803"/>
                </a:lnTo>
                <a:lnTo>
                  <a:pt x="11461" y="7803"/>
                </a:lnTo>
                <a:lnTo>
                  <a:pt x="9632" y="4755"/>
                </a:lnTo>
                <a:lnTo>
                  <a:pt x="5974" y="2926"/>
                </a:lnTo>
                <a:lnTo>
                  <a:pt x="4145" y="2926"/>
                </a:lnTo>
                <a:lnTo>
                  <a:pt x="2926" y="4145"/>
                </a:lnTo>
                <a:lnTo>
                  <a:pt x="2926" y="5974"/>
                </a:lnTo>
                <a:lnTo>
                  <a:pt x="4755" y="11460"/>
                </a:lnTo>
                <a:lnTo>
                  <a:pt x="5974" y="12680"/>
                </a:lnTo>
                <a:lnTo>
                  <a:pt x="9022" y="13899"/>
                </a:lnTo>
                <a:lnTo>
                  <a:pt x="6584" y="16337"/>
                </a:lnTo>
                <a:lnTo>
                  <a:pt x="6584" y="16947"/>
                </a:lnTo>
                <a:lnTo>
                  <a:pt x="7193" y="18776"/>
                </a:lnTo>
                <a:lnTo>
                  <a:pt x="12680" y="18776"/>
                </a:lnTo>
                <a:lnTo>
                  <a:pt x="13899" y="20604"/>
                </a:lnTo>
                <a:lnTo>
                  <a:pt x="14509" y="19995"/>
                </a:lnTo>
                <a:lnTo>
                  <a:pt x="15118" y="1755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1" name="자유형: 도형 220">
            <a:extLst>
              <a:ext uri="{FF2B5EF4-FFF2-40B4-BE49-F238E27FC236}">
                <a16:creationId xmlns:a16="http://schemas.microsoft.com/office/drawing/2014/main" id="{B3522033-07D0-4319-A0F5-516F09E54954}"/>
              </a:ext>
            </a:extLst>
          </p:cNvPr>
          <p:cNvSpPr/>
          <p:nvPr/>
        </p:nvSpPr>
        <p:spPr>
          <a:xfrm>
            <a:off x="4674254" y="3657856"/>
            <a:ext cx="20944" cy="20944"/>
          </a:xfrm>
          <a:custGeom>
            <a:avLst/>
            <a:gdLst>
              <a:gd name="connsiteX0" fmla="*/ 20605 w 24384"/>
              <a:gd name="connsiteY0" fmla="*/ 27310 h 24384"/>
              <a:gd name="connsiteX1" fmla="*/ 21824 w 24384"/>
              <a:gd name="connsiteY1" fmla="*/ 26091 h 24384"/>
              <a:gd name="connsiteX2" fmla="*/ 21824 w 24384"/>
              <a:gd name="connsiteY2" fmla="*/ 24262 h 24384"/>
              <a:gd name="connsiteX3" fmla="*/ 20605 w 24384"/>
              <a:gd name="connsiteY3" fmla="*/ 22433 h 24384"/>
              <a:gd name="connsiteX4" fmla="*/ 19385 w 24384"/>
              <a:gd name="connsiteY4" fmla="*/ 23043 h 24384"/>
              <a:gd name="connsiteX5" fmla="*/ 18166 w 24384"/>
              <a:gd name="connsiteY5" fmla="*/ 24872 h 24384"/>
              <a:gd name="connsiteX6" fmla="*/ 18166 w 24384"/>
              <a:gd name="connsiteY6" fmla="*/ 26700 h 24384"/>
              <a:gd name="connsiteX7" fmla="*/ 18776 w 24384"/>
              <a:gd name="connsiteY7" fmla="*/ 27310 h 24384"/>
              <a:gd name="connsiteX8" fmla="*/ 20605 w 24384"/>
              <a:gd name="connsiteY8" fmla="*/ 27310 h 24384"/>
              <a:gd name="connsiteX9" fmla="*/ 9022 w 24384"/>
              <a:gd name="connsiteY9" fmla="*/ 22433 h 24384"/>
              <a:gd name="connsiteX10" fmla="*/ 10241 w 24384"/>
              <a:gd name="connsiteY10" fmla="*/ 21214 h 24384"/>
              <a:gd name="connsiteX11" fmla="*/ 10241 w 24384"/>
              <a:gd name="connsiteY11" fmla="*/ 13899 h 24384"/>
              <a:gd name="connsiteX12" fmla="*/ 10851 w 24384"/>
              <a:gd name="connsiteY12" fmla="*/ 12070 h 24384"/>
              <a:gd name="connsiteX13" fmla="*/ 9632 w 24384"/>
              <a:gd name="connsiteY13" fmla="*/ 11460 h 24384"/>
              <a:gd name="connsiteX14" fmla="*/ 8413 w 24384"/>
              <a:gd name="connsiteY14" fmla="*/ 10241 h 24384"/>
              <a:gd name="connsiteX15" fmla="*/ 4755 w 24384"/>
              <a:gd name="connsiteY15" fmla="*/ 9022 h 24384"/>
              <a:gd name="connsiteX16" fmla="*/ 4145 w 24384"/>
              <a:gd name="connsiteY16" fmla="*/ 9632 h 24384"/>
              <a:gd name="connsiteX17" fmla="*/ 2926 w 24384"/>
              <a:gd name="connsiteY17" fmla="*/ 11460 h 24384"/>
              <a:gd name="connsiteX18" fmla="*/ 3536 w 24384"/>
              <a:gd name="connsiteY18" fmla="*/ 20604 h 24384"/>
              <a:gd name="connsiteX19" fmla="*/ 4755 w 24384"/>
              <a:gd name="connsiteY19" fmla="*/ 23652 h 24384"/>
              <a:gd name="connsiteX20" fmla="*/ 5974 w 24384"/>
              <a:gd name="connsiteY20" fmla="*/ 24262 h 24384"/>
              <a:gd name="connsiteX21" fmla="*/ 9022 w 24384"/>
              <a:gd name="connsiteY21" fmla="*/ 22433 h 24384"/>
              <a:gd name="connsiteX22" fmla="*/ 18776 w 24384"/>
              <a:gd name="connsiteY22" fmla="*/ 13899 h 24384"/>
              <a:gd name="connsiteX23" fmla="*/ 23653 w 24384"/>
              <a:gd name="connsiteY23" fmla="*/ 12680 h 24384"/>
              <a:gd name="connsiteX24" fmla="*/ 18166 w 24384"/>
              <a:gd name="connsiteY24" fmla="*/ 9022 h 24384"/>
              <a:gd name="connsiteX25" fmla="*/ 16947 w 24384"/>
              <a:gd name="connsiteY25" fmla="*/ 6584 h 24384"/>
              <a:gd name="connsiteX26" fmla="*/ 16947 w 24384"/>
              <a:gd name="connsiteY26" fmla="*/ 4755 h 24384"/>
              <a:gd name="connsiteX27" fmla="*/ 14509 w 24384"/>
              <a:gd name="connsiteY27" fmla="*/ 2926 h 24384"/>
              <a:gd name="connsiteX28" fmla="*/ 13289 w 24384"/>
              <a:gd name="connsiteY28" fmla="*/ 4145 h 24384"/>
              <a:gd name="connsiteX29" fmla="*/ 12680 w 24384"/>
              <a:gd name="connsiteY29" fmla="*/ 5974 h 24384"/>
              <a:gd name="connsiteX30" fmla="*/ 13289 w 24384"/>
              <a:gd name="connsiteY30" fmla="*/ 9022 h 24384"/>
              <a:gd name="connsiteX31" fmla="*/ 11461 w 24384"/>
              <a:gd name="connsiteY31" fmla="*/ 11460 h 24384"/>
              <a:gd name="connsiteX32" fmla="*/ 12070 w 24384"/>
              <a:gd name="connsiteY32" fmla="*/ 13899 h 24384"/>
              <a:gd name="connsiteX33" fmla="*/ 14509 w 24384"/>
              <a:gd name="connsiteY33" fmla="*/ 14508 h 24384"/>
              <a:gd name="connsiteX34" fmla="*/ 18776 w 24384"/>
              <a:gd name="connsiteY34" fmla="*/ 13899 h 2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4384" h="24384">
                <a:moveTo>
                  <a:pt x="20605" y="27310"/>
                </a:moveTo>
                <a:lnTo>
                  <a:pt x="21824" y="26091"/>
                </a:lnTo>
                <a:lnTo>
                  <a:pt x="21824" y="24262"/>
                </a:lnTo>
                <a:lnTo>
                  <a:pt x="20605" y="22433"/>
                </a:lnTo>
                <a:lnTo>
                  <a:pt x="19385" y="23043"/>
                </a:lnTo>
                <a:lnTo>
                  <a:pt x="18166" y="24872"/>
                </a:lnTo>
                <a:lnTo>
                  <a:pt x="18166" y="26700"/>
                </a:lnTo>
                <a:lnTo>
                  <a:pt x="18776" y="27310"/>
                </a:lnTo>
                <a:lnTo>
                  <a:pt x="20605" y="27310"/>
                </a:lnTo>
                <a:close/>
                <a:moveTo>
                  <a:pt x="9022" y="22433"/>
                </a:moveTo>
                <a:lnTo>
                  <a:pt x="10241" y="21214"/>
                </a:lnTo>
                <a:lnTo>
                  <a:pt x="10241" y="13899"/>
                </a:lnTo>
                <a:lnTo>
                  <a:pt x="10851" y="12070"/>
                </a:lnTo>
                <a:lnTo>
                  <a:pt x="9632" y="11460"/>
                </a:lnTo>
                <a:lnTo>
                  <a:pt x="8413" y="10241"/>
                </a:lnTo>
                <a:lnTo>
                  <a:pt x="4755" y="9022"/>
                </a:lnTo>
                <a:lnTo>
                  <a:pt x="4145" y="9632"/>
                </a:lnTo>
                <a:lnTo>
                  <a:pt x="2926" y="11460"/>
                </a:lnTo>
                <a:lnTo>
                  <a:pt x="3536" y="20604"/>
                </a:lnTo>
                <a:lnTo>
                  <a:pt x="4755" y="23652"/>
                </a:lnTo>
                <a:lnTo>
                  <a:pt x="5974" y="24262"/>
                </a:lnTo>
                <a:lnTo>
                  <a:pt x="9022" y="22433"/>
                </a:lnTo>
                <a:close/>
                <a:moveTo>
                  <a:pt x="18776" y="13899"/>
                </a:moveTo>
                <a:lnTo>
                  <a:pt x="23653" y="12680"/>
                </a:lnTo>
                <a:lnTo>
                  <a:pt x="18166" y="9022"/>
                </a:lnTo>
                <a:lnTo>
                  <a:pt x="16947" y="6584"/>
                </a:lnTo>
                <a:lnTo>
                  <a:pt x="16947" y="4755"/>
                </a:lnTo>
                <a:lnTo>
                  <a:pt x="14509" y="2926"/>
                </a:lnTo>
                <a:lnTo>
                  <a:pt x="13289" y="4145"/>
                </a:lnTo>
                <a:lnTo>
                  <a:pt x="12680" y="5974"/>
                </a:lnTo>
                <a:lnTo>
                  <a:pt x="13289" y="9022"/>
                </a:lnTo>
                <a:lnTo>
                  <a:pt x="11461" y="11460"/>
                </a:lnTo>
                <a:lnTo>
                  <a:pt x="12070" y="13899"/>
                </a:lnTo>
                <a:lnTo>
                  <a:pt x="14509" y="14508"/>
                </a:lnTo>
                <a:lnTo>
                  <a:pt x="18776" y="1389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2" name="자유형: 도형 221">
            <a:extLst>
              <a:ext uri="{FF2B5EF4-FFF2-40B4-BE49-F238E27FC236}">
                <a16:creationId xmlns:a16="http://schemas.microsoft.com/office/drawing/2014/main" id="{148D9E47-CC13-4FF9-B067-C47DE47E0839}"/>
              </a:ext>
            </a:extLst>
          </p:cNvPr>
          <p:cNvSpPr/>
          <p:nvPr/>
        </p:nvSpPr>
        <p:spPr>
          <a:xfrm>
            <a:off x="4472669" y="3798180"/>
            <a:ext cx="5236" cy="10472"/>
          </a:xfrm>
          <a:custGeom>
            <a:avLst/>
            <a:gdLst>
              <a:gd name="connsiteX0" fmla="*/ 8413 w 6096"/>
              <a:gd name="connsiteY0" fmla="*/ 9022 h 12192"/>
              <a:gd name="connsiteX1" fmla="*/ 8413 w 6096"/>
              <a:gd name="connsiteY1" fmla="*/ 5364 h 12192"/>
              <a:gd name="connsiteX2" fmla="*/ 2926 w 6096"/>
              <a:gd name="connsiteY2" fmla="*/ 2926 h 12192"/>
              <a:gd name="connsiteX3" fmla="*/ 2926 w 6096"/>
              <a:gd name="connsiteY3" fmla="*/ 4755 h 12192"/>
              <a:gd name="connsiteX4" fmla="*/ 3536 w 6096"/>
              <a:gd name="connsiteY4" fmla="*/ 5974 h 12192"/>
              <a:gd name="connsiteX5" fmla="*/ 5365 w 6096"/>
              <a:gd name="connsiteY5" fmla="*/ 6584 h 12192"/>
              <a:gd name="connsiteX6" fmla="*/ 5974 w 6096"/>
              <a:gd name="connsiteY6" fmla="*/ 7803 h 12192"/>
              <a:gd name="connsiteX7" fmla="*/ 5365 w 6096"/>
              <a:gd name="connsiteY7" fmla="*/ 11460 h 12192"/>
              <a:gd name="connsiteX8" fmla="*/ 6584 w 6096"/>
              <a:gd name="connsiteY8" fmla="*/ 13289 h 12192"/>
              <a:gd name="connsiteX9" fmla="*/ 8413 w 6096"/>
              <a:gd name="connsiteY9" fmla="*/ 9022 h 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" h="12192">
                <a:moveTo>
                  <a:pt x="8413" y="9022"/>
                </a:moveTo>
                <a:lnTo>
                  <a:pt x="8413" y="5364"/>
                </a:lnTo>
                <a:lnTo>
                  <a:pt x="2926" y="2926"/>
                </a:lnTo>
                <a:lnTo>
                  <a:pt x="2926" y="4755"/>
                </a:lnTo>
                <a:lnTo>
                  <a:pt x="3536" y="5974"/>
                </a:lnTo>
                <a:lnTo>
                  <a:pt x="5365" y="6584"/>
                </a:lnTo>
                <a:lnTo>
                  <a:pt x="5974" y="7803"/>
                </a:lnTo>
                <a:lnTo>
                  <a:pt x="5365" y="11460"/>
                </a:lnTo>
                <a:lnTo>
                  <a:pt x="6584" y="13289"/>
                </a:lnTo>
                <a:lnTo>
                  <a:pt x="8413" y="902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3" name="자유형: 도형 222">
            <a:extLst>
              <a:ext uri="{FF2B5EF4-FFF2-40B4-BE49-F238E27FC236}">
                <a16:creationId xmlns:a16="http://schemas.microsoft.com/office/drawing/2014/main" id="{2B639397-26C9-4E40-9E35-37F433E1C0F5}"/>
              </a:ext>
            </a:extLst>
          </p:cNvPr>
          <p:cNvSpPr/>
          <p:nvPr/>
        </p:nvSpPr>
        <p:spPr>
          <a:xfrm>
            <a:off x="5954975" y="3233742"/>
            <a:ext cx="136136" cy="57596"/>
          </a:xfrm>
          <a:custGeom>
            <a:avLst/>
            <a:gdLst>
              <a:gd name="connsiteX0" fmla="*/ 12070 w 158496"/>
              <a:gd name="connsiteY0" fmla="*/ 58400 h 67056"/>
              <a:gd name="connsiteX1" fmla="*/ 10851 w 158496"/>
              <a:gd name="connsiteY1" fmla="*/ 57180 h 67056"/>
              <a:gd name="connsiteX2" fmla="*/ 6584 w 158496"/>
              <a:gd name="connsiteY2" fmla="*/ 60228 h 67056"/>
              <a:gd name="connsiteX3" fmla="*/ 2926 w 158496"/>
              <a:gd name="connsiteY3" fmla="*/ 60228 h 67056"/>
              <a:gd name="connsiteX4" fmla="*/ 3536 w 158496"/>
              <a:gd name="connsiteY4" fmla="*/ 61448 h 67056"/>
              <a:gd name="connsiteX5" fmla="*/ 4145 w 158496"/>
              <a:gd name="connsiteY5" fmla="*/ 62667 h 67056"/>
              <a:gd name="connsiteX6" fmla="*/ 8413 w 158496"/>
              <a:gd name="connsiteY6" fmla="*/ 65105 h 67056"/>
              <a:gd name="connsiteX7" fmla="*/ 12070 w 158496"/>
              <a:gd name="connsiteY7" fmla="*/ 58400 h 67056"/>
              <a:gd name="connsiteX8" fmla="*/ 94366 w 158496"/>
              <a:gd name="connsiteY8" fmla="*/ 45598 h 67056"/>
              <a:gd name="connsiteX9" fmla="*/ 94366 w 158496"/>
              <a:gd name="connsiteY9" fmla="*/ 44988 h 67056"/>
              <a:gd name="connsiteX10" fmla="*/ 93757 w 158496"/>
              <a:gd name="connsiteY10" fmla="*/ 44988 h 67056"/>
              <a:gd name="connsiteX11" fmla="*/ 93147 w 158496"/>
              <a:gd name="connsiteY11" fmla="*/ 45598 h 67056"/>
              <a:gd name="connsiteX12" fmla="*/ 85222 w 158496"/>
              <a:gd name="connsiteY12" fmla="*/ 44988 h 67056"/>
              <a:gd name="connsiteX13" fmla="*/ 84003 w 158496"/>
              <a:gd name="connsiteY13" fmla="*/ 48646 h 67056"/>
              <a:gd name="connsiteX14" fmla="*/ 80955 w 158496"/>
              <a:gd name="connsiteY14" fmla="*/ 51084 h 67056"/>
              <a:gd name="connsiteX15" fmla="*/ 80955 w 158496"/>
              <a:gd name="connsiteY15" fmla="*/ 55352 h 67056"/>
              <a:gd name="connsiteX16" fmla="*/ 84003 w 158496"/>
              <a:gd name="connsiteY16" fmla="*/ 59619 h 67056"/>
              <a:gd name="connsiteX17" fmla="*/ 85832 w 158496"/>
              <a:gd name="connsiteY17" fmla="*/ 60228 h 67056"/>
              <a:gd name="connsiteX18" fmla="*/ 88880 w 158496"/>
              <a:gd name="connsiteY18" fmla="*/ 60838 h 67056"/>
              <a:gd name="connsiteX19" fmla="*/ 93147 w 158496"/>
              <a:gd name="connsiteY19" fmla="*/ 58400 h 67056"/>
              <a:gd name="connsiteX20" fmla="*/ 94366 w 158496"/>
              <a:gd name="connsiteY20" fmla="*/ 55961 h 67056"/>
              <a:gd name="connsiteX21" fmla="*/ 94976 w 158496"/>
              <a:gd name="connsiteY21" fmla="*/ 51084 h 67056"/>
              <a:gd name="connsiteX22" fmla="*/ 94366 w 158496"/>
              <a:gd name="connsiteY22" fmla="*/ 48646 h 67056"/>
              <a:gd name="connsiteX23" fmla="*/ 94366 w 158496"/>
              <a:gd name="connsiteY23" fmla="*/ 45598 h 67056"/>
              <a:gd name="connsiteX24" fmla="*/ 35235 w 158496"/>
              <a:gd name="connsiteY24" fmla="*/ 50475 h 67056"/>
              <a:gd name="connsiteX25" fmla="*/ 38283 w 158496"/>
              <a:gd name="connsiteY25" fmla="*/ 48036 h 67056"/>
              <a:gd name="connsiteX26" fmla="*/ 38283 w 158496"/>
              <a:gd name="connsiteY26" fmla="*/ 46817 h 67056"/>
              <a:gd name="connsiteX27" fmla="*/ 37673 w 158496"/>
              <a:gd name="connsiteY27" fmla="*/ 44988 h 67056"/>
              <a:gd name="connsiteX28" fmla="*/ 34625 w 158496"/>
              <a:gd name="connsiteY28" fmla="*/ 43160 h 67056"/>
              <a:gd name="connsiteX29" fmla="*/ 33406 w 158496"/>
              <a:gd name="connsiteY29" fmla="*/ 43160 h 67056"/>
              <a:gd name="connsiteX30" fmla="*/ 32187 w 158496"/>
              <a:gd name="connsiteY30" fmla="*/ 44379 h 67056"/>
              <a:gd name="connsiteX31" fmla="*/ 30968 w 158496"/>
              <a:gd name="connsiteY31" fmla="*/ 46817 h 67056"/>
              <a:gd name="connsiteX32" fmla="*/ 32797 w 158496"/>
              <a:gd name="connsiteY32" fmla="*/ 49865 h 67056"/>
              <a:gd name="connsiteX33" fmla="*/ 34016 w 158496"/>
              <a:gd name="connsiteY33" fmla="*/ 50475 h 67056"/>
              <a:gd name="connsiteX34" fmla="*/ 35235 w 158496"/>
              <a:gd name="connsiteY34" fmla="*/ 50475 h 67056"/>
              <a:gd name="connsiteX35" fmla="*/ 63886 w 158496"/>
              <a:gd name="connsiteY35" fmla="*/ 36454 h 67056"/>
              <a:gd name="connsiteX36" fmla="*/ 71201 w 158496"/>
              <a:gd name="connsiteY36" fmla="*/ 30358 h 67056"/>
              <a:gd name="connsiteX37" fmla="*/ 71201 w 158496"/>
              <a:gd name="connsiteY37" fmla="*/ 28529 h 67056"/>
              <a:gd name="connsiteX38" fmla="*/ 65105 w 158496"/>
              <a:gd name="connsiteY38" fmla="*/ 29139 h 67056"/>
              <a:gd name="connsiteX39" fmla="*/ 58400 w 158496"/>
              <a:gd name="connsiteY39" fmla="*/ 35235 h 67056"/>
              <a:gd name="connsiteX40" fmla="*/ 56571 w 158496"/>
              <a:gd name="connsiteY40" fmla="*/ 35844 h 67056"/>
              <a:gd name="connsiteX41" fmla="*/ 50475 w 158496"/>
              <a:gd name="connsiteY41" fmla="*/ 36454 h 67056"/>
              <a:gd name="connsiteX42" fmla="*/ 47427 w 158496"/>
              <a:gd name="connsiteY42" fmla="*/ 36454 h 67056"/>
              <a:gd name="connsiteX43" fmla="*/ 44989 w 158496"/>
              <a:gd name="connsiteY43" fmla="*/ 37673 h 67056"/>
              <a:gd name="connsiteX44" fmla="*/ 46208 w 158496"/>
              <a:gd name="connsiteY44" fmla="*/ 39502 h 67056"/>
              <a:gd name="connsiteX45" fmla="*/ 48646 w 158496"/>
              <a:gd name="connsiteY45" fmla="*/ 45598 h 67056"/>
              <a:gd name="connsiteX46" fmla="*/ 52913 w 158496"/>
              <a:gd name="connsiteY46" fmla="*/ 51084 h 67056"/>
              <a:gd name="connsiteX47" fmla="*/ 56571 w 158496"/>
              <a:gd name="connsiteY47" fmla="*/ 49865 h 67056"/>
              <a:gd name="connsiteX48" fmla="*/ 58400 w 158496"/>
              <a:gd name="connsiteY48" fmla="*/ 48646 h 67056"/>
              <a:gd name="connsiteX49" fmla="*/ 60838 w 158496"/>
              <a:gd name="connsiteY49" fmla="*/ 44988 h 67056"/>
              <a:gd name="connsiteX50" fmla="*/ 63886 w 158496"/>
              <a:gd name="connsiteY50" fmla="*/ 36454 h 67056"/>
              <a:gd name="connsiteX51" fmla="*/ 134600 w 158496"/>
              <a:gd name="connsiteY51" fmla="*/ 44379 h 67056"/>
              <a:gd name="connsiteX52" fmla="*/ 143744 w 158496"/>
              <a:gd name="connsiteY52" fmla="*/ 41331 h 67056"/>
              <a:gd name="connsiteX53" fmla="*/ 145573 w 158496"/>
              <a:gd name="connsiteY53" fmla="*/ 35235 h 67056"/>
              <a:gd name="connsiteX54" fmla="*/ 147401 w 158496"/>
              <a:gd name="connsiteY54" fmla="*/ 28529 h 67056"/>
              <a:gd name="connsiteX55" fmla="*/ 147401 w 158496"/>
              <a:gd name="connsiteY55" fmla="*/ 24262 h 67056"/>
              <a:gd name="connsiteX56" fmla="*/ 146182 w 158496"/>
              <a:gd name="connsiteY56" fmla="*/ 22433 h 67056"/>
              <a:gd name="connsiteX57" fmla="*/ 145573 w 158496"/>
              <a:gd name="connsiteY57" fmla="*/ 22433 h 67056"/>
              <a:gd name="connsiteX58" fmla="*/ 143134 w 158496"/>
              <a:gd name="connsiteY58" fmla="*/ 22433 h 67056"/>
              <a:gd name="connsiteX59" fmla="*/ 141305 w 158496"/>
              <a:gd name="connsiteY59" fmla="*/ 23652 h 67056"/>
              <a:gd name="connsiteX60" fmla="*/ 140696 w 158496"/>
              <a:gd name="connsiteY60" fmla="*/ 27310 h 67056"/>
              <a:gd name="connsiteX61" fmla="*/ 136429 w 158496"/>
              <a:gd name="connsiteY61" fmla="*/ 35235 h 67056"/>
              <a:gd name="connsiteX62" fmla="*/ 133381 w 158496"/>
              <a:gd name="connsiteY62" fmla="*/ 42550 h 67056"/>
              <a:gd name="connsiteX63" fmla="*/ 129113 w 158496"/>
              <a:gd name="connsiteY63" fmla="*/ 46208 h 67056"/>
              <a:gd name="connsiteX64" fmla="*/ 124846 w 158496"/>
              <a:gd name="connsiteY64" fmla="*/ 47427 h 67056"/>
              <a:gd name="connsiteX65" fmla="*/ 125456 w 158496"/>
              <a:gd name="connsiteY65" fmla="*/ 48036 h 67056"/>
              <a:gd name="connsiteX66" fmla="*/ 129723 w 158496"/>
              <a:gd name="connsiteY66" fmla="*/ 48646 h 67056"/>
              <a:gd name="connsiteX67" fmla="*/ 134600 w 158496"/>
              <a:gd name="connsiteY67" fmla="*/ 44379 h 67056"/>
              <a:gd name="connsiteX68" fmla="*/ 14509 w 158496"/>
              <a:gd name="connsiteY68" fmla="*/ 32187 h 67056"/>
              <a:gd name="connsiteX69" fmla="*/ 17557 w 158496"/>
              <a:gd name="connsiteY69" fmla="*/ 29139 h 67056"/>
              <a:gd name="connsiteX70" fmla="*/ 18166 w 158496"/>
              <a:gd name="connsiteY70" fmla="*/ 27310 h 67056"/>
              <a:gd name="connsiteX71" fmla="*/ 17557 w 158496"/>
              <a:gd name="connsiteY71" fmla="*/ 24262 h 67056"/>
              <a:gd name="connsiteX72" fmla="*/ 18776 w 158496"/>
              <a:gd name="connsiteY72" fmla="*/ 23043 h 67056"/>
              <a:gd name="connsiteX73" fmla="*/ 18166 w 158496"/>
              <a:gd name="connsiteY73" fmla="*/ 20604 h 67056"/>
              <a:gd name="connsiteX74" fmla="*/ 16337 w 158496"/>
              <a:gd name="connsiteY74" fmla="*/ 18166 h 67056"/>
              <a:gd name="connsiteX75" fmla="*/ 12070 w 158496"/>
              <a:gd name="connsiteY75" fmla="*/ 18166 h 67056"/>
              <a:gd name="connsiteX76" fmla="*/ 9632 w 158496"/>
              <a:gd name="connsiteY76" fmla="*/ 21824 h 67056"/>
              <a:gd name="connsiteX77" fmla="*/ 13289 w 158496"/>
              <a:gd name="connsiteY77" fmla="*/ 29139 h 67056"/>
              <a:gd name="connsiteX78" fmla="*/ 13899 w 158496"/>
              <a:gd name="connsiteY78" fmla="*/ 32187 h 67056"/>
              <a:gd name="connsiteX79" fmla="*/ 14509 w 158496"/>
              <a:gd name="connsiteY79" fmla="*/ 32187 h 67056"/>
              <a:gd name="connsiteX80" fmla="*/ 151059 w 158496"/>
              <a:gd name="connsiteY80" fmla="*/ 15728 h 67056"/>
              <a:gd name="connsiteX81" fmla="*/ 156545 w 158496"/>
              <a:gd name="connsiteY81" fmla="*/ 13899 h 67056"/>
              <a:gd name="connsiteX82" fmla="*/ 159593 w 158496"/>
              <a:gd name="connsiteY82" fmla="*/ 12070 h 67056"/>
              <a:gd name="connsiteX83" fmla="*/ 160203 w 158496"/>
              <a:gd name="connsiteY83" fmla="*/ 6584 h 67056"/>
              <a:gd name="connsiteX84" fmla="*/ 161422 w 158496"/>
              <a:gd name="connsiteY84" fmla="*/ 4755 h 67056"/>
              <a:gd name="connsiteX85" fmla="*/ 160203 w 158496"/>
              <a:gd name="connsiteY85" fmla="*/ 2926 h 67056"/>
              <a:gd name="connsiteX86" fmla="*/ 158984 w 158496"/>
              <a:gd name="connsiteY86" fmla="*/ 4145 h 67056"/>
              <a:gd name="connsiteX87" fmla="*/ 157765 w 158496"/>
              <a:gd name="connsiteY87" fmla="*/ 6584 h 67056"/>
              <a:gd name="connsiteX88" fmla="*/ 154107 w 158496"/>
              <a:gd name="connsiteY88" fmla="*/ 7803 h 67056"/>
              <a:gd name="connsiteX89" fmla="*/ 149230 w 158496"/>
              <a:gd name="connsiteY89" fmla="*/ 10241 h 67056"/>
              <a:gd name="connsiteX90" fmla="*/ 148011 w 158496"/>
              <a:gd name="connsiteY90" fmla="*/ 12070 h 67056"/>
              <a:gd name="connsiteX91" fmla="*/ 146792 w 158496"/>
              <a:gd name="connsiteY91" fmla="*/ 17556 h 67056"/>
              <a:gd name="connsiteX92" fmla="*/ 149230 w 158496"/>
              <a:gd name="connsiteY92" fmla="*/ 18166 h 67056"/>
              <a:gd name="connsiteX93" fmla="*/ 151059 w 158496"/>
              <a:gd name="connsiteY93" fmla="*/ 15728 h 6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58496" h="67056">
                <a:moveTo>
                  <a:pt x="12070" y="58400"/>
                </a:moveTo>
                <a:lnTo>
                  <a:pt x="10851" y="57180"/>
                </a:lnTo>
                <a:lnTo>
                  <a:pt x="6584" y="60228"/>
                </a:lnTo>
                <a:lnTo>
                  <a:pt x="2926" y="60228"/>
                </a:lnTo>
                <a:lnTo>
                  <a:pt x="3536" y="61448"/>
                </a:lnTo>
                <a:lnTo>
                  <a:pt x="4145" y="62667"/>
                </a:lnTo>
                <a:lnTo>
                  <a:pt x="8413" y="65105"/>
                </a:lnTo>
                <a:lnTo>
                  <a:pt x="12070" y="58400"/>
                </a:lnTo>
                <a:close/>
                <a:moveTo>
                  <a:pt x="94366" y="45598"/>
                </a:moveTo>
                <a:lnTo>
                  <a:pt x="94366" y="44988"/>
                </a:lnTo>
                <a:lnTo>
                  <a:pt x="93757" y="44988"/>
                </a:lnTo>
                <a:lnTo>
                  <a:pt x="93147" y="45598"/>
                </a:lnTo>
                <a:lnTo>
                  <a:pt x="85222" y="44988"/>
                </a:lnTo>
                <a:lnTo>
                  <a:pt x="84003" y="48646"/>
                </a:lnTo>
                <a:lnTo>
                  <a:pt x="80955" y="51084"/>
                </a:lnTo>
                <a:lnTo>
                  <a:pt x="80955" y="55352"/>
                </a:lnTo>
                <a:lnTo>
                  <a:pt x="84003" y="59619"/>
                </a:lnTo>
                <a:lnTo>
                  <a:pt x="85832" y="60228"/>
                </a:lnTo>
                <a:lnTo>
                  <a:pt x="88880" y="60838"/>
                </a:lnTo>
                <a:lnTo>
                  <a:pt x="93147" y="58400"/>
                </a:lnTo>
                <a:lnTo>
                  <a:pt x="94366" y="55961"/>
                </a:lnTo>
                <a:lnTo>
                  <a:pt x="94976" y="51084"/>
                </a:lnTo>
                <a:lnTo>
                  <a:pt x="94366" y="48646"/>
                </a:lnTo>
                <a:lnTo>
                  <a:pt x="94366" y="45598"/>
                </a:lnTo>
                <a:close/>
                <a:moveTo>
                  <a:pt x="35235" y="50475"/>
                </a:moveTo>
                <a:lnTo>
                  <a:pt x="38283" y="48036"/>
                </a:lnTo>
                <a:lnTo>
                  <a:pt x="38283" y="46817"/>
                </a:lnTo>
                <a:lnTo>
                  <a:pt x="37673" y="44988"/>
                </a:lnTo>
                <a:lnTo>
                  <a:pt x="34625" y="43160"/>
                </a:lnTo>
                <a:lnTo>
                  <a:pt x="33406" y="43160"/>
                </a:lnTo>
                <a:lnTo>
                  <a:pt x="32187" y="44379"/>
                </a:lnTo>
                <a:lnTo>
                  <a:pt x="30968" y="46817"/>
                </a:lnTo>
                <a:lnTo>
                  <a:pt x="32797" y="49865"/>
                </a:lnTo>
                <a:lnTo>
                  <a:pt x="34016" y="50475"/>
                </a:lnTo>
                <a:lnTo>
                  <a:pt x="35235" y="50475"/>
                </a:lnTo>
                <a:close/>
                <a:moveTo>
                  <a:pt x="63886" y="36454"/>
                </a:moveTo>
                <a:lnTo>
                  <a:pt x="71201" y="30358"/>
                </a:lnTo>
                <a:lnTo>
                  <a:pt x="71201" y="28529"/>
                </a:lnTo>
                <a:lnTo>
                  <a:pt x="65105" y="29139"/>
                </a:lnTo>
                <a:lnTo>
                  <a:pt x="58400" y="35235"/>
                </a:lnTo>
                <a:lnTo>
                  <a:pt x="56571" y="35844"/>
                </a:lnTo>
                <a:lnTo>
                  <a:pt x="50475" y="36454"/>
                </a:lnTo>
                <a:lnTo>
                  <a:pt x="47427" y="36454"/>
                </a:lnTo>
                <a:lnTo>
                  <a:pt x="44989" y="37673"/>
                </a:lnTo>
                <a:lnTo>
                  <a:pt x="46208" y="39502"/>
                </a:lnTo>
                <a:lnTo>
                  <a:pt x="48646" y="45598"/>
                </a:lnTo>
                <a:lnTo>
                  <a:pt x="52913" y="51084"/>
                </a:lnTo>
                <a:lnTo>
                  <a:pt x="56571" y="49865"/>
                </a:lnTo>
                <a:lnTo>
                  <a:pt x="58400" y="48646"/>
                </a:lnTo>
                <a:lnTo>
                  <a:pt x="60838" y="44988"/>
                </a:lnTo>
                <a:lnTo>
                  <a:pt x="63886" y="36454"/>
                </a:lnTo>
                <a:close/>
                <a:moveTo>
                  <a:pt x="134600" y="44379"/>
                </a:moveTo>
                <a:lnTo>
                  <a:pt x="143744" y="41331"/>
                </a:lnTo>
                <a:lnTo>
                  <a:pt x="145573" y="35235"/>
                </a:lnTo>
                <a:lnTo>
                  <a:pt x="147401" y="28529"/>
                </a:lnTo>
                <a:lnTo>
                  <a:pt x="147401" y="24262"/>
                </a:lnTo>
                <a:lnTo>
                  <a:pt x="146182" y="22433"/>
                </a:lnTo>
                <a:lnTo>
                  <a:pt x="145573" y="22433"/>
                </a:lnTo>
                <a:lnTo>
                  <a:pt x="143134" y="22433"/>
                </a:lnTo>
                <a:lnTo>
                  <a:pt x="141305" y="23652"/>
                </a:lnTo>
                <a:lnTo>
                  <a:pt x="140696" y="27310"/>
                </a:lnTo>
                <a:lnTo>
                  <a:pt x="136429" y="35235"/>
                </a:lnTo>
                <a:lnTo>
                  <a:pt x="133381" y="42550"/>
                </a:lnTo>
                <a:lnTo>
                  <a:pt x="129113" y="46208"/>
                </a:lnTo>
                <a:lnTo>
                  <a:pt x="124846" y="47427"/>
                </a:lnTo>
                <a:lnTo>
                  <a:pt x="125456" y="48036"/>
                </a:lnTo>
                <a:lnTo>
                  <a:pt x="129723" y="48646"/>
                </a:lnTo>
                <a:lnTo>
                  <a:pt x="134600" y="44379"/>
                </a:lnTo>
                <a:close/>
                <a:moveTo>
                  <a:pt x="14509" y="32187"/>
                </a:moveTo>
                <a:lnTo>
                  <a:pt x="17557" y="29139"/>
                </a:lnTo>
                <a:lnTo>
                  <a:pt x="18166" y="27310"/>
                </a:lnTo>
                <a:lnTo>
                  <a:pt x="17557" y="24262"/>
                </a:lnTo>
                <a:lnTo>
                  <a:pt x="18776" y="23043"/>
                </a:lnTo>
                <a:lnTo>
                  <a:pt x="18166" y="20604"/>
                </a:lnTo>
                <a:lnTo>
                  <a:pt x="16337" y="18166"/>
                </a:lnTo>
                <a:lnTo>
                  <a:pt x="12070" y="18166"/>
                </a:lnTo>
                <a:lnTo>
                  <a:pt x="9632" y="21824"/>
                </a:lnTo>
                <a:lnTo>
                  <a:pt x="13289" y="29139"/>
                </a:lnTo>
                <a:lnTo>
                  <a:pt x="13899" y="32187"/>
                </a:lnTo>
                <a:lnTo>
                  <a:pt x="14509" y="32187"/>
                </a:lnTo>
                <a:close/>
                <a:moveTo>
                  <a:pt x="151059" y="15728"/>
                </a:moveTo>
                <a:lnTo>
                  <a:pt x="156545" y="13899"/>
                </a:lnTo>
                <a:lnTo>
                  <a:pt x="159593" y="12070"/>
                </a:lnTo>
                <a:lnTo>
                  <a:pt x="160203" y="6584"/>
                </a:lnTo>
                <a:lnTo>
                  <a:pt x="161422" y="4755"/>
                </a:lnTo>
                <a:lnTo>
                  <a:pt x="160203" y="2926"/>
                </a:lnTo>
                <a:lnTo>
                  <a:pt x="158984" y="4145"/>
                </a:lnTo>
                <a:lnTo>
                  <a:pt x="157765" y="6584"/>
                </a:lnTo>
                <a:lnTo>
                  <a:pt x="154107" y="7803"/>
                </a:lnTo>
                <a:lnTo>
                  <a:pt x="149230" y="10241"/>
                </a:lnTo>
                <a:lnTo>
                  <a:pt x="148011" y="12070"/>
                </a:lnTo>
                <a:lnTo>
                  <a:pt x="146792" y="17556"/>
                </a:lnTo>
                <a:lnTo>
                  <a:pt x="149230" y="18166"/>
                </a:lnTo>
                <a:lnTo>
                  <a:pt x="151059" y="1572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32E93AF-CB51-4EE3-877C-EB373590BE46}"/>
              </a:ext>
            </a:extLst>
          </p:cNvPr>
          <p:cNvSpPr txBox="1"/>
          <p:nvPr/>
        </p:nvSpPr>
        <p:spPr>
          <a:xfrm>
            <a:off x="992482" y="6427708"/>
            <a:ext cx="7244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DAAAEF-FF28-498F-A22F-6EAD090C5092}"/>
              </a:ext>
            </a:extLst>
          </p:cNvPr>
          <p:cNvSpPr/>
          <p:nvPr/>
        </p:nvSpPr>
        <p:spPr>
          <a:xfrm>
            <a:off x="233682" y="1290320"/>
            <a:ext cx="1728338" cy="6763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D3A9069-A696-4673-BA87-8FE5832C45E6}"/>
              </a:ext>
            </a:extLst>
          </p:cNvPr>
          <p:cNvSpPr txBox="1"/>
          <p:nvPr/>
        </p:nvSpPr>
        <p:spPr>
          <a:xfrm>
            <a:off x="446717" y="1402202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세계지도</a:t>
            </a:r>
          </a:p>
        </p:txBody>
      </p:sp>
    </p:spTree>
    <p:extLst>
      <p:ext uri="{BB962C8B-B14F-4D97-AF65-F5344CB8AC3E}">
        <p14:creationId xmlns:p14="http://schemas.microsoft.com/office/powerpoint/2010/main" val="2854693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0793" y="2418080"/>
            <a:ext cx="315532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>
                <a:solidFill>
                  <a:schemeClr val="accent4">
                    <a:lumMod val="50000"/>
                  </a:schemeClr>
                </a:solidFill>
              </a:rPr>
              <a:t>Project</a:t>
            </a:r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 개발 목적</a:t>
            </a:r>
            <a:endParaRPr lang="ko-KR" altLang="en-US" sz="36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8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76" y="1633249"/>
            <a:ext cx="65536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accent2"/>
                </a:solidFill>
              </a:rPr>
              <a:t>1</a:t>
            </a:r>
            <a:endParaRPr lang="ko-KR" altLang="en-US" sz="6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자유형: 도형 211">
            <a:extLst>
              <a:ext uri="{FF2B5EF4-FFF2-40B4-BE49-F238E27FC236}">
                <a16:creationId xmlns:a16="http://schemas.microsoft.com/office/drawing/2014/main" id="{82E920FE-5039-4712-9C49-62E4AE82D2BE}"/>
              </a:ext>
            </a:extLst>
          </p:cNvPr>
          <p:cNvSpPr/>
          <p:nvPr/>
        </p:nvSpPr>
        <p:spPr>
          <a:xfrm>
            <a:off x="1412240" y="4826526"/>
            <a:ext cx="20944" cy="99483"/>
          </a:xfrm>
          <a:custGeom>
            <a:avLst/>
            <a:gdLst>
              <a:gd name="connsiteX0" fmla="*/ 19995 w 24384"/>
              <a:gd name="connsiteY0" fmla="*/ 108997 h 115824"/>
              <a:gd name="connsiteX1" fmla="*/ 19995 w 24384"/>
              <a:gd name="connsiteY1" fmla="*/ 108997 h 115824"/>
              <a:gd name="connsiteX2" fmla="*/ 18776 w 24384"/>
              <a:gd name="connsiteY2" fmla="*/ 110825 h 115824"/>
              <a:gd name="connsiteX3" fmla="*/ 18776 w 24384"/>
              <a:gd name="connsiteY3" fmla="*/ 112045 h 115824"/>
              <a:gd name="connsiteX4" fmla="*/ 21214 w 24384"/>
              <a:gd name="connsiteY4" fmla="*/ 114483 h 115824"/>
              <a:gd name="connsiteX5" fmla="*/ 19995 w 24384"/>
              <a:gd name="connsiteY5" fmla="*/ 108997 h 115824"/>
              <a:gd name="connsiteX6" fmla="*/ 10241 w 24384"/>
              <a:gd name="connsiteY6" fmla="*/ 103510 h 115824"/>
              <a:gd name="connsiteX7" fmla="*/ 9022 w 24384"/>
              <a:gd name="connsiteY7" fmla="*/ 103510 h 115824"/>
              <a:gd name="connsiteX8" fmla="*/ 10241 w 24384"/>
              <a:gd name="connsiteY8" fmla="*/ 102901 h 115824"/>
              <a:gd name="connsiteX9" fmla="*/ 7803 w 24384"/>
              <a:gd name="connsiteY9" fmla="*/ 101681 h 115824"/>
              <a:gd name="connsiteX10" fmla="*/ 5364 w 24384"/>
              <a:gd name="connsiteY10" fmla="*/ 101681 h 115824"/>
              <a:gd name="connsiteX11" fmla="*/ 4145 w 24384"/>
              <a:gd name="connsiteY11" fmla="*/ 101072 h 115824"/>
              <a:gd name="connsiteX12" fmla="*/ 4145 w 24384"/>
              <a:gd name="connsiteY12" fmla="*/ 99853 h 115824"/>
              <a:gd name="connsiteX13" fmla="*/ 2926 w 24384"/>
              <a:gd name="connsiteY13" fmla="*/ 101681 h 115824"/>
              <a:gd name="connsiteX14" fmla="*/ 4145 w 24384"/>
              <a:gd name="connsiteY14" fmla="*/ 103510 h 115824"/>
              <a:gd name="connsiteX15" fmla="*/ 9632 w 24384"/>
              <a:gd name="connsiteY15" fmla="*/ 105949 h 115824"/>
              <a:gd name="connsiteX16" fmla="*/ 11460 w 24384"/>
              <a:gd name="connsiteY16" fmla="*/ 107168 h 115824"/>
              <a:gd name="connsiteX17" fmla="*/ 12680 w 24384"/>
              <a:gd name="connsiteY17" fmla="*/ 103510 h 115824"/>
              <a:gd name="connsiteX18" fmla="*/ 12680 w 24384"/>
              <a:gd name="connsiteY18" fmla="*/ 102291 h 115824"/>
              <a:gd name="connsiteX19" fmla="*/ 10851 w 24384"/>
              <a:gd name="connsiteY19" fmla="*/ 102901 h 115824"/>
              <a:gd name="connsiteX20" fmla="*/ 10851 w 24384"/>
              <a:gd name="connsiteY20" fmla="*/ 103510 h 115824"/>
              <a:gd name="connsiteX21" fmla="*/ 10241 w 24384"/>
              <a:gd name="connsiteY21" fmla="*/ 103510 h 115824"/>
              <a:gd name="connsiteX22" fmla="*/ 25481 w 24384"/>
              <a:gd name="connsiteY22" fmla="*/ 5974 h 115824"/>
              <a:gd name="connsiteX23" fmla="*/ 26091 w 24384"/>
              <a:gd name="connsiteY23" fmla="*/ 4755 h 115824"/>
              <a:gd name="connsiteX24" fmla="*/ 26091 w 24384"/>
              <a:gd name="connsiteY24" fmla="*/ 3536 h 115824"/>
              <a:gd name="connsiteX25" fmla="*/ 24262 w 24384"/>
              <a:gd name="connsiteY25" fmla="*/ 2926 h 115824"/>
              <a:gd name="connsiteX26" fmla="*/ 23652 w 24384"/>
              <a:gd name="connsiteY26" fmla="*/ 2926 h 115824"/>
              <a:gd name="connsiteX27" fmla="*/ 21824 w 24384"/>
              <a:gd name="connsiteY27" fmla="*/ 5974 h 115824"/>
              <a:gd name="connsiteX28" fmla="*/ 22433 w 24384"/>
              <a:gd name="connsiteY28" fmla="*/ 6584 h 115824"/>
              <a:gd name="connsiteX29" fmla="*/ 24262 w 24384"/>
              <a:gd name="connsiteY29" fmla="*/ 7803 h 115824"/>
              <a:gd name="connsiteX30" fmla="*/ 24872 w 24384"/>
              <a:gd name="connsiteY30" fmla="*/ 7803 h 115824"/>
              <a:gd name="connsiteX31" fmla="*/ 25481 w 24384"/>
              <a:gd name="connsiteY31" fmla="*/ 5974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384" h="115824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32E93AF-CB51-4EE3-877C-EB373590BE46}"/>
              </a:ext>
            </a:extLst>
          </p:cNvPr>
          <p:cNvSpPr txBox="1"/>
          <p:nvPr/>
        </p:nvSpPr>
        <p:spPr>
          <a:xfrm>
            <a:off x="992482" y="6427708"/>
            <a:ext cx="7244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7" name="正方形/長方形 13">
            <a:extLst>
              <a:ext uri="{FF2B5EF4-FFF2-40B4-BE49-F238E27FC236}">
                <a16:creationId xmlns:a16="http://schemas.microsoft.com/office/drawing/2014/main" id="{D4358E98-7BBB-4D32-B8C3-EAF22137433D}"/>
              </a:ext>
            </a:extLst>
          </p:cNvPr>
          <p:cNvSpPr/>
          <p:nvPr/>
        </p:nvSpPr>
        <p:spPr>
          <a:xfrm>
            <a:off x="1199037" y="1406790"/>
            <a:ext cx="2947543" cy="285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8" name="テキスト ボックス 17">
            <a:extLst>
              <a:ext uri="{FF2B5EF4-FFF2-40B4-BE49-F238E27FC236}">
                <a16:creationId xmlns:a16="http://schemas.microsoft.com/office/drawing/2014/main" id="{4015E660-1023-4F2B-BC44-91B4442FBEAF}"/>
              </a:ext>
            </a:extLst>
          </p:cNvPr>
          <p:cNvSpPr txBox="1"/>
          <p:nvPr/>
        </p:nvSpPr>
        <p:spPr>
          <a:xfrm>
            <a:off x="1606651" y="4420290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소제목을 입력하세요</a:t>
            </a:r>
            <a:endParaRPr kumimoji="1" lang="ja-JP" altLang="en-US" dirty="0">
              <a:latin typeface="나눔스퀘어 Light" panose="020B060000010101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229" name="テキスト ボックス 18">
            <a:extLst>
              <a:ext uri="{FF2B5EF4-FFF2-40B4-BE49-F238E27FC236}">
                <a16:creationId xmlns:a16="http://schemas.microsoft.com/office/drawing/2014/main" id="{35BCC408-6524-4B7F-B7BF-4F341113117D}"/>
              </a:ext>
            </a:extLst>
          </p:cNvPr>
          <p:cNvSpPr txBox="1"/>
          <p:nvPr/>
        </p:nvSpPr>
        <p:spPr>
          <a:xfrm>
            <a:off x="1199037" y="4948648"/>
            <a:ext cx="29475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1500s.</a:t>
            </a:r>
            <a:endParaRPr kumimoji="1" lang="ja-JP" altLang="en-US" sz="1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31" name="正方形/長方形 13">
            <a:extLst>
              <a:ext uri="{FF2B5EF4-FFF2-40B4-BE49-F238E27FC236}">
                <a16:creationId xmlns:a16="http://schemas.microsoft.com/office/drawing/2014/main" id="{95D4FAC6-6E12-44FB-98E7-C21DA9619FDC}"/>
              </a:ext>
            </a:extLst>
          </p:cNvPr>
          <p:cNvSpPr/>
          <p:nvPr/>
        </p:nvSpPr>
        <p:spPr>
          <a:xfrm>
            <a:off x="4945300" y="1406790"/>
            <a:ext cx="2947543" cy="285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2" name="テキスト ボックス 17">
            <a:extLst>
              <a:ext uri="{FF2B5EF4-FFF2-40B4-BE49-F238E27FC236}">
                <a16:creationId xmlns:a16="http://schemas.microsoft.com/office/drawing/2014/main" id="{0E8BCB88-F48C-46FC-B78D-674AD6F2CB2E}"/>
              </a:ext>
            </a:extLst>
          </p:cNvPr>
          <p:cNvSpPr txBox="1"/>
          <p:nvPr/>
        </p:nvSpPr>
        <p:spPr>
          <a:xfrm>
            <a:off x="5352914" y="4420290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소제목을 입력하세요</a:t>
            </a:r>
            <a:endParaRPr kumimoji="1" lang="ja-JP" altLang="en-US" dirty="0">
              <a:latin typeface="나눔스퀘어 Light" panose="020B060000010101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233" name="テキスト ボックス 18">
            <a:extLst>
              <a:ext uri="{FF2B5EF4-FFF2-40B4-BE49-F238E27FC236}">
                <a16:creationId xmlns:a16="http://schemas.microsoft.com/office/drawing/2014/main" id="{41F142C6-179F-48D3-9DD6-464E39CB7461}"/>
              </a:ext>
            </a:extLst>
          </p:cNvPr>
          <p:cNvSpPr txBox="1"/>
          <p:nvPr/>
        </p:nvSpPr>
        <p:spPr>
          <a:xfrm>
            <a:off x="4945300" y="4948648"/>
            <a:ext cx="29475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1500s.</a:t>
            </a:r>
            <a:endParaRPr kumimoji="1" lang="ja-JP" altLang="en-US" sz="1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35" name="正方形/長方形 13">
            <a:extLst>
              <a:ext uri="{FF2B5EF4-FFF2-40B4-BE49-F238E27FC236}">
                <a16:creationId xmlns:a16="http://schemas.microsoft.com/office/drawing/2014/main" id="{5EE2FD83-6FC3-4567-8028-D4ECF43A001A}"/>
              </a:ext>
            </a:extLst>
          </p:cNvPr>
          <p:cNvSpPr/>
          <p:nvPr/>
        </p:nvSpPr>
        <p:spPr>
          <a:xfrm>
            <a:off x="8691562" y="1406790"/>
            <a:ext cx="2947543" cy="285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6" name="テキスト ボックス 17">
            <a:extLst>
              <a:ext uri="{FF2B5EF4-FFF2-40B4-BE49-F238E27FC236}">
                <a16:creationId xmlns:a16="http://schemas.microsoft.com/office/drawing/2014/main" id="{653E8284-C946-4021-9FA2-4D5BC8D77592}"/>
              </a:ext>
            </a:extLst>
          </p:cNvPr>
          <p:cNvSpPr txBox="1"/>
          <p:nvPr/>
        </p:nvSpPr>
        <p:spPr>
          <a:xfrm>
            <a:off x="9099176" y="4420290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소제목을 입력하세요</a:t>
            </a:r>
            <a:endParaRPr kumimoji="1" lang="ja-JP" altLang="en-US" dirty="0">
              <a:latin typeface="나눔스퀘어 Light" panose="020B060000010101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237" name="テキスト ボックス 18">
            <a:extLst>
              <a:ext uri="{FF2B5EF4-FFF2-40B4-BE49-F238E27FC236}">
                <a16:creationId xmlns:a16="http://schemas.microsoft.com/office/drawing/2014/main" id="{7327F9AF-D00D-4062-93F4-3D69F2C54E83}"/>
              </a:ext>
            </a:extLst>
          </p:cNvPr>
          <p:cNvSpPr txBox="1"/>
          <p:nvPr/>
        </p:nvSpPr>
        <p:spPr>
          <a:xfrm>
            <a:off x="8691562" y="4948648"/>
            <a:ext cx="29475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1500s.</a:t>
            </a:r>
            <a:endParaRPr kumimoji="1" lang="ja-JP" altLang="en-US" sz="1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996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D7A7946-4597-4805-BA74-0116A5FFF8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56A45C-C351-4949-AD38-C924B7B585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552798-EFC5-4327-BC64-9F9AA2B5B2B9}"/>
              </a:ext>
            </a:extLst>
          </p:cNvPr>
          <p:cNvGrpSpPr/>
          <p:nvPr/>
        </p:nvGrpSpPr>
        <p:grpSpPr>
          <a:xfrm>
            <a:off x="4238760" y="2579222"/>
            <a:ext cx="3714478" cy="1699555"/>
            <a:chOff x="4238760" y="2117558"/>
            <a:chExt cx="3714478" cy="169955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B93A37-0A65-4C31-9689-50006259DFE7}"/>
                </a:ext>
              </a:extLst>
            </p:cNvPr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4.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DDF45E-0756-473D-9A94-57CE00AD10E1}"/>
                </a:ext>
              </a:extLst>
            </p:cNvPr>
            <p:cNvSpPr txBox="1"/>
            <p:nvPr/>
          </p:nvSpPr>
          <p:spPr>
            <a:xfrm>
              <a:off x="4238760" y="3109227"/>
              <a:ext cx="37144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174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E0F61D0-A2C8-44A1-B908-3500BC0A77C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2506E-E847-4ACE-9096-8E7A6DE369A8}"/>
              </a:ext>
            </a:extLst>
          </p:cNvPr>
          <p:cNvSpPr txBox="1"/>
          <p:nvPr/>
        </p:nvSpPr>
        <p:spPr>
          <a:xfrm>
            <a:off x="5039831" y="2758890"/>
            <a:ext cx="23358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  <a:latin typeface="+mj-lt"/>
              </a:rPr>
              <a:t>V</a:t>
            </a:r>
            <a:r>
              <a:rPr lang="en-US" altLang="ko-KR" sz="8800" b="1" dirty="0">
                <a:solidFill>
                  <a:schemeClr val="accent2"/>
                </a:solidFill>
                <a:latin typeface="+mj-lt"/>
              </a:rPr>
              <a:t>S.</a:t>
            </a:r>
            <a:endParaRPr lang="ko-KR" altLang="en-US" sz="8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E6AB4-FE27-4183-87D4-9D9556790F7F}"/>
              </a:ext>
            </a:extLst>
          </p:cNvPr>
          <p:cNvSpPr txBox="1"/>
          <p:nvPr/>
        </p:nvSpPr>
        <p:spPr>
          <a:xfrm>
            <a:off x="935665" y="3189777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내용을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7C920-A83B-49E7-9E75-4DF1865785B5}"/>
              </a:ext>
            </a:extLst>
          </p:cNvPr>
          <p:cNvSpPr txBox="1"/>
          <p:nvPr/>
        </p:nvSpPr>
        <p:spPr>
          <a:xfrm>
            <a:off x="7801543" y="3136612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29923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01EEC6F-0EBC-4D04-AA88-FB84A0AD2135}"/>
              </a:ext>
            </a:extLst>
          </p:cNvPr>
          <p:cNvSpPr/>
          <p:nvPr/>
        </p:nvSpPr>
        <p:spPr>
          <a:xfrm>
            <a:off x="3832253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08716-9D7B-407E-8DC3-AF7722EB6DBE}"/>
              </a:ext>
            </a:extLst>
          </p:cNvPr>
          <p:cNvSpPr txBox="1"/>
          <p:nvPr/>
        </p:nvSpPr>
        <p:spPr>
          <a:xfrm>
            <a:off x="4153801" y="3075057"/>
            <a:ext cx="3884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0802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62D3ECC-DA43-44DF-8CA0-23CBB1BE4D99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B222D1-6EA0-48C4-92EF-6DCB0FDCDB90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8BBF35-6B4B-4BCC-B47D-820CE4FD38A6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1D4E49-211B-4A70-A564-8AD3E107716D}"/>
              </a:ext>
            </a:extLst>
          </p:cNvPr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4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2400" i="1" spc="-150" dirty="0">
                <a:solidFill>
                  <a:schemeClr val="bg1"/>
                </a:solidFill>
              </a:rPr>
              <a:t>, </a:t>
            </a:r>
            <a:r>
              <a:rPr lang="ko-KR" altLang="en-US" sz="24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24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24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</a:t>
            </a:r>
            <a:endParaRPr lang="ko-KR" altLang="en-US" sz="24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458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3D535C-8972-4237-A91A-0F6D623F32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8FA51D-C321-44F6-B1EB-FDF9A3537C0F}"/>
              </a:ext>
            </a:extLst>
          </p:cNvPr>
          <p:cNvSpPr txBox="1"/>
          <p:nvPr/>
        </p:nvSpPr>
        <p:spPr>
          <a:xfrm>
            <a:off x="636272" y="531761"/>
            <a:ext cx="18485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b="1" dirty="0">
                <a:solidFill>
                  <a:schemeClr val="accent3"/>
                </a:solidFill>
                <a:latin typeface="+mj-lt"/>
              </a:rPr>
              <a:t>B</a:t>
            </a:r>
            <a:endParaRPr lang="ko-KR" altLang="en-US" sz="166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550343-F550-46A4-8AFC-6961B1C578C1}"/>
              </a:ext>
            </a:extLst>
          </p:cNvPr>
          <p:cNvSpPr/>
          <p:nvPr/>
        </p:nvSpPr>
        <p:spPr>
          <a:xfrm>
            <a:off x="345440" y="3178639"/>
            <a:ext cx="5750560" cy="3323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E3E70A0-32B4-4284-AEED-E35837D8895E}"/>
              </a:ext>
            </a:extLst>
          </p:cNvPr>
          <p:cNvGrpSpPr/>
          <p:nvPr/>
        </p:nvGrpSpPr>
        <p:grpSpPr>
          <a:xfrm>
            <a:off x="636272" y="3429000"/>
            <a:ext cx="5459728" cy="2770777"/>
            <a:chOff x="636272" y="3429000"/>
            <a:chExt cx="5459728" cy="27707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0EB0AE-F497-477D-8294-D861BF07033A}"/>
                </a:ext>
              </a:extLst>
            </p:cNvPr>
            <p:cNvSpPr txBox="1"/>
            <p:nvPr/>
          </p:nvSpPr>
          <p:spPr>
            <a:xfrm>
              <a:off x="636272" y="4354015"/>
              <a:ext cx="5270520" cy="18457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그리워 멀리 하나에 이름과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무엇인지 별에도 어머니 이름자 </a:t>
              </a:r>
              <a:r>
                <a:rPr lang="ko-KR" altLang="en-US" sz="1600" spc="-150" dirty="0" err="1"/>
                <a:t>거외다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하나에 슬퍼하는 너무나 위에 된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없이 별에도 이름을 나는 풀이 </a:t>
              </a:r>
              <a:r>
                <a:rPr lang="ko-KR" altLang="en-US" sz="1600" spc="-150" dirty="0" err="1"/>
                <a:t>거외다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부끄러운 시와 계절이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나의 묻힌 속의 이웃 하나의 사랑과 </a:t>
              </a:r>
              <a:r>
                <a:rPr lang="ko-KR" altLang="en-US" sz="1600" spc="-150" dirty="0" err="1"/>
                <a:t>거외다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하나에 위에 강아지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새겨지는 별 불러 어머니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이제 것은 별들을 </a:t>
              </a:r>
              <a:r>
                <a:rPr lang="ko-KR" altLang="en-US" sz="1600" spc="-150" dirty="0" err="1"/>
                <a:t>거외다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된 슬퍼하는 못 별 시인의 사랑과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멀리 그러나 이런 겨울이 봅니다</a:t>
              </a:r>
              <a:r>
                <a:rPr lang="en-US" altLang="ko-KR" sz="1600" spc="-150" dirty="0"/>
                <a:t>. </a:t>
              </a:r>
              <a:endParaRPr lang="ko-KR" altLang="en-US" sz="1600" spc="-15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55ACE5-905F-450D-91EC-E3AC776BB849}"/>
                </a:ext>
              </a:extLst>
            </p:cNvPr>
            <p:cNvSpPr txBox="1"/>
            <p:nvPr/>
          </p:nvSpPr>
          <p:spPr>
            <a:xfrm>
              <a:off x="636272" y="3429000"/>
              <a:ext cx="34563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A32CC84-79CD-4C11-8FD6-38126B9BCBA1}"/>
                </a:ext>
              </a:extLst>
            </p:cNvPr>
            <p:cNvCxnSpPr>
              <a:cxnSpLocks/>
            </p:cNvCxnSpPr>
            <p:nvPr/>
          </p:nvCxnSpPr>
          <p:spPr>
            <a:xfrm>
              <a:off x="636272" y="4182780"/>
              <a:ext cx="54597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4456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7D6D19D-0D73-46AC-9D67-FF0797F835AE}"/>
              </a:ext>
            </a:extLst>
          </p:cNvPr>
          <p:cNvSpPr/>
          <p:nvPr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254613-E1CF-4924-8E37-36C493A6A517}"/>
              </a:ext>
            </a:extLst>
          </p:cNvPr>
          <p:cNvSpPr/>
          <p:nvPr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B6E8C6-E13C-45CE-A226-8CD65F4940D4}"/>
              </a:ext>
            </a:extLst>
          </p:cNvPr>
          <p:cNvSpPr/>
          <p:nvPr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7ABD7-694A-43B7-B4AF-3824949F537E}"/>
              </a:ext>
            </a:extLst>
          </p:cNvPr>
          <p:cNvSpPr txBox="1"/>
          <p:nvPr/>
        </p:nvSpPr>
        <p:spPr>
          <a:xfrm flipH="1">
            <a:off x="1288076" y="1391920"/>
            <a:ext cx="147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13BAB-C710-46EB-808D-B953CED5C048}"/>
              </a:ext>
            </a:extLst>
          </p:cNvPr>
          <p:cNvSpPr txBox="1"/>
          <p:nvPr/>
        </p:nvSpPr>
        <p:spPr>
          <a:xfrm flipH="1">
            <a:off x="5356859" y="1391920"/>
            <a:ext cx="147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F76C4-A61D-481B-A14E-8E63D279D1EE}"/>
              </a:ext>
            </a:extLst>
          </p:cNvPr>
          <p:cNvSpPr txBox="1"/>
          <p:nvPr/>
        </p:nvSpPr>
        <p:spPr>
          <a:xfrm flipH="1">
            <a:off x="9489440" y="1391920"/>
            <a:ext cx="147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  <a:endParaRPr lang="ko-KR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264A5-0C6E-4EE7-A547-61065B84AED5}"/>
              </a:ext>
            </a:extLst>
          </p:cNvPr>
          <p:cNvSpPr txBox="1"/>
          <p:nvPr/>
        </p:nvSpPr>
        <p:spPr>
          <a:xfrm>
            <a:off x="332012" y="3234700"/>
            <a:ext cx="3390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lang="ko-KR" altLang="en-US" sz="1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4FE0A-588A-4B30-A1E7-CE4246EFA18B}"/>
              </a:ext>
            </a:extLst>
          </p:cNvPr>
          <p:cNvSpPr txBox="1"/>
          <p:nvPr/>
        </p:nvSpPr>
        <p:spPr>
          <a:xfrm>
            <a:off x="4400795" y="3234699"/>
            <a:ext cx="3390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lang="ko-KR" altLang="en-US" sz="1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24F0C-47BD-40F7-B6A2-93F70E4AA444}"/>
              </a:ext>
            </a:extLst>
          </p:cNvPr>
          <p:cNvSpPr txBox="1"/>
          <p:nvPr/>
        </p:nvSpPr>
        <p:spPr>
          <a:xfrm>
            <a:off x="8533376" y="3234698"/>
            <a:ext cx="3390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lang="ko-KR" altLang="en-US" sz="16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B0A83-C88D-4206-B777-507E2E030BBB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561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3124291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프로젝트 개발목적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23821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1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000" y="1367004"/>
            <a:ext cx="5144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70605" y="1367004"/>
            <a:ext cx="4163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59306" y="1320838"/>
            <a:ext cx="3019646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가수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Crush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팬카페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59306" y="1866037"/>
            <a:ext cx="8993726" cy="675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가수 크러쉬의 팬 카페를 만들어 팬들 끼리 노래 감상평</a:t>
            </a:r>
            <a:r>
              <a:rPr lang="en-US" altLang="ko-KR" sz="1600" spc="-150"/>
              <a:t>/</a:t>
            </a:r>
            <a:r>
              <a:rPr lang="ko-KR" altLang="en-US" sz="1600" spc="-150"/>
              <a:t>응원 등의 게시글을 올릴 수 있는 커뮤니티를 컨셉으로 개발</a:t>
            </a:r>
            <a:endParaRPr lang="ko-KR" altLang="en-US" sz="1600" spc="-150"/>
          </a:p>
        </p:txBody>
      </p:sp>
      <p:sp>
        <p:nvSpPr>
          <p:cNvPr id="71" name="TextBox 70"/>
          <p:cNvSpPr txBox="1"/>
          <p:nvPr/>
        </p:nvSpPr>
        <p:spPr>
          <a:xfrm>
            <a:off x="720000" y="3187783"/>
            <a:ext cx="5144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70605" y="3187783"/>
            <a:ext cx="4163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59306" y="3141617"/>
            <a:ext cx="4792355" cy="447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실용성있는 홈페이지 개발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59306" y="3686816"/>
            <a:ext cx="8993726" cy="959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600" spc="-150"/>
              <a:t>대부분의 컴퓨터 소프트웨어가 가지는 기본적인 데이터 처리 기능인 Create(생성), Read(읽기), Update(갱신), Delete(삭제)를 가지며 회원가입</a:t>
            </a:r>
            <a:r>
              <a:rPr lang="en-US" altLang="ko-KR" sz="1600" spc="-150"/>
              <a:t>,</a:t>
            </a:r>
            <a:r>
              <a:rPr lang="ko-KR" altLang="en-US" sz="1600" spc="-150"/>
              <a:t> 로그인</a:t>
            </a:r>
            <a:r>
              <a:rPr lang="en-US" altLang="ko-KR" sz="1600" spc="-150"/>
              <a:t>,</a:t>
            </a:r>
            <a:r>
              <a:rPr lang="ko-KR" altLang="en-US" sz="1600" spc="-150"/>
              <a:t> 로그아웃</a:t>
            </a:r>
            <a:r>
              <a:rPr lang="en-US" altLang="ko-KR" sz="1600" spc="-150"/>
              <a:t>,</a:t>
            </a:r>
            <a:r>
              <a:rPr lang="ko-KR" altLang="en-US" sz="1600" spc="-150"/>
              <a:t> 게시판 글쓰기</a:t>
            </a:r>
            <a:r>
              <a:rPr lang="en-US" altLang="ko-KR" sz="1600" spc="-150"/>
              <a:t>,</a:t>
            </a:r>
            <a:r>
              <a:rPr lang="ko-KR" altLang="en-US" sz="1600" spc="-150"/>
              <a:t> 글 삭제</a:t>
            </a:r>
            <a:r>
              <a:rPr lang="en-US" altLang="ko-KR" sz="1600" spc="-150"/>
              <a:t>/</a:t>
            </a:r>
            <a:r>
              <a:rPr lang="ko-KR" altLang="en-US" sz="1600" spc="-150"/>
              <a:t>수정 등의 기본적인 기능을 사용하여 </a:t>
            </a:r>
            <a:r>
              <a:rPr lang="en-US" altLang="ko-KR" sz="1600" spc="-150"/>
              <a:t>DB</a:t>
            </a:r>
            <a:r>
              <a:rPr lang="ko-KR" altLang="en-US" sz="1600" spc="-150"/>
              <a:t>사용이 가능한 게시판을 개발</a:t>
            </a:r>
            <a:endParaRPr lang="ko-KR" altLang="en-US" sz="1600" spc="-150"/>
          </a:p>
        </p:txBody>
      </p:sp>
      <p:sp>
        <p:nvSpPr>
          <p:cNvPr id="75" name="TextBox 74"/>
          <p:cNvSpPr txBox="1"/>
          <p:nvPr/>
        </p:nvSpPr>
        <p:spPr>
          <a:xfrm>
            <a:off x="720000" y="5049202"/>
            <a:ext cx="514440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70605" y="5049202"/>
            <a:ext cx="416310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59306" y="5003036"/>
            <a:ext cx="5171590" cy="452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역량 강화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59306" y="5548235"/>
            <a:ext cx="8993726" cy="383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Java, JSP, Javascript</a:t>
            </a:r>
            <a:r>
              <a:rPr lang="ko-KR" altLang="en-US" sz="1600" spc="-150"/>
              <a:t> 와 </a:t>
            </a:r>
            <a:r>
              <a:rPr lang="en-US" altLang="ko-KR" sz="1600" spc="-150"/>
              <a:t>html</a:t>
            </a:r>
            <a:r>
              <a:rPr lang="ko-KR" altLang="en-US" sz="1600" spc="-150"/>
              <a:t> 등의 다양한 기술들의 역할과 기능 등을 파악하고 활용</a:t>
            </a:r>
            <a:endParaRPr lang="ko-KR" altLang="en-US" sz="160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1695541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기술 스택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23821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2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0090" y="1800225"/>
            <a:ext cx="1057365" cy="3646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accent4">
                    <a:lumMod val="50000"/>
                  </a:schemeClr>
                </a:solidFill>
              </a:rPr>
              <a:t>개발 언어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00225" y="1800225"/>
            <a:ext cx="416310" cy="3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80360" y="1800225"/>
            <a:ext cx="3019646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Java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1.8.0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59306" y="1866037"/>
            <a:ext cx="8993726" cy="379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</p:txBody>
      </p:sp>
      <p:sp>
        <p:nvSpPr>
          <p:cNvPr id="78" name="TextBox 77"/>
          <p:cNvSpPr txBox="1"/>
          <p:nvPr/>
        </p:nvSpPr>
        <p:spPr>
          <a:xfrm>
            <a:off x="2259306" y="5548235"/>
            <a:ext cx="8993726" cy="383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</p:txBody>
      </p:sp>
      <p:sp>
        <p:nvSpPr>
          <p:cNvPr id="97" name="TextBox 66"/>
          <p:cNvSpPr txBox="1"/>
          <p:nvPr/>
        </p:nvSpPr>
        <p:spPr>
          <a:xfrm>
            <a:off x="720090" y="2520315"/>
            <a:ext cx="1057275" cy="3646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accent4">
                    <a:lumMod val="50000"/>
                  </a:schemeClr>
                </a:solidFill>
              </a:rPr>
              <a:t>개발 환경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8" name="TextBox 67"/>
          <p:cNvSpPr txBox="1"/>
          <p:nvPr/>
        </p:nvSpPr>
        <p:spPr>
          <a:xfrm>
            <a:off x="1800225" y="2520315"/>
            <a:ext cx="416310" cy="3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9" name="TextBox 68"/>
          <p:cNvSpPr txBox="1"/>
          <p:nvPr/>
        </p:nvSpPr>
        <p:spPr>
          <a:xfrm>
            <a:off x="2880360" y="2520315"/>
            <a:ext cx="3019646" cy="8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JSP, javascript, css, html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0" name="TextBox 66"/>
          <p:cNvSpPr txBox="1"/>
          <p:nvPr/>
        </p:nvSpPr>
        <p:spPr>
          <a:xfrm>
            <a:off x="720090" y="3430905"/>
            <a:ext cx="466725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DB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1" name="TextBox 67"/>
          <p:cNvSpPr txBox="1"/>
          <p:nvPr/>
        </p:nvSpPr>
        <p:spPr>
          <a:xfrm>
            <a:off x="1800225" y="3430905"/>
            <a:ext cx="41631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2" name="TextBox 68"/>
          <p:cNvSpPr txBox="1"/>
          <p:nvPr/>
        </p:nvSpPr>
        <p:spPr>
          <a:xfrm>
            <a:off x="2880360" y="3430905"/>
            <a:ext cx="3019646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MySql 8.0.28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6" name="TextBox 66"/>
          <p:cNvSpPr txBox="1"/>
          <p:nvPr/>
        </p:nvSpPr>
        <p:spPr>
          <a:xfrm>
            <a:off x="720090" y="4871085"/>
            <a:ext cx="600075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accent4">
                    <a:lumMod val="50000"/>
                  </a:schemeClr>
                </a:solidFill>
              </a:rPr>
              <a:t>서버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7" name="TextBox 67"/>
          <p:cNvSpPr txBox="1"/>
          <p:nvPr/>
        </p:nvSpPr>
        <p:spPr>
          <a:xfrm>
            <a:off x="1800225" y="4871085"/>
            <a:ext cx="41631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8" name="TextBox 68"/>
          <p:cNvSpPr txBox="1"/>
          <p:nvPr/>
        </p:nvSpPr>
        <p:spPr>
          <a:xfrm>
            <a:off x="2880360" y="4871085"/>
            <a:ext cx="3019646" cy="451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apche-tomcat 9.0.62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9" name="TextBox 66"/>
          <p:cNvSpPr txBox="1"/>
          <p:nvPr/>
        </p:nvSpPr>
        <p:spPr>
          <a:xfrm>
            <a:off x="720090" y="4150995"/>
            <a:ext cx="1057365" cy="3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accent4">
                    <a:lumMod val="50000"/>
                  </a:schemeClr>
                </a:solidFill>
              </a:rPr>
              <a:t>개발 툴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0" name="TextBox 67"/>
          <p:cNvSpPr txBox="1"/>
          <p:nvPr/>
        </p:nvSpPr>
        <p:spPr>
          <a:xfrm>
            <a:off x="1800225" y="4150995"/>
            <a:ext cx="416310" cy="3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1" name="TextBox 68"/>
          <p:cNvSpPr txBox="1"/>
          <p:nvPr/>
        </p:nvSpPr>
        <p:spPr>
          <a:xfrm>
            <a:off x="2880360" y="4150995"/>
            <a:ext cx="3019646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eclipse 4.16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/>
          <p:nvPr/>
        </p:nvSpPr>
        <p:spPr>
          <a:xfrm>
            <a:off x="6343651" y="1738311"/>
            <a:ext cx="4038600" cy="38957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6" name=""/>
          <p:cNvSpPr/>
          <p:nvPr/>
        </p:nvSpPr>
        <p:spPr>
          <a:xfrm>
            <a:off x="1476375" y="1738312"/>
            <a:ext cx="4038600" cy="38957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8" y="121920"/>
            <a:ext cx="3438617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설계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838290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DB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 설계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741680" y="5956935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000" y="1367004"/>
            <a:ext cx="2572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70605" y="1367004"/>
            <a:ext cx="2543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78431" y="1216063"/>
            <a:ext cx="1167892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회원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49705" y="1923187"/>
            <a:ext cx="3602577" cy="3018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 테이블명: member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 필드 구성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아이디</a:t>
            </a:r>
            <a:r>
              <a:rPr lang="en-US" altLang="ko-KR" sz="1600" spc="-150"/>
              <a:t>:</a:t>
            </a:r>
            <a:r>
              <a:rPr lang="ko-KR" altLang="en-US" sz="1600" spc="-150"/>
              <a:t> </a:t>
            </a:r>
            <a:r>
              <a:rPr lang="en-US" altLang="ko-KR" sz="1600" spc="-150"/>
              <a:t>id, varchar(50), primary key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비밀번호</a:t>
            </a:r>
            <a:r>
              <a:rPr lang="en-US" altLang="ko-KR" sz="1600" spc="-150"/>
              <a:t>: pwd, varchar(20), not null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이름</a:t>
            </a:r>
            <a:r>
              <a:rPr lang="en-US" altLang="ko-KR" sz="1600" spc="-150"/>
              <a:t>:</a:t>
            </a:r>
            <a:r>
              <a:rPr lang="ko-KR" altLang="en-US" sz="1600" spc="-150"/>
              <a:t> </a:t>
            </a:r>
            <a:r>
              <a:rPr lang="en-US" altLang="ko-KR" sz="1600" spc="-150"/>
              <a:t>name</a:t>
            </a:r>
            <a:r>
              <a:rPr lang="ko-KR" altLang="en-US" sz="1600" spc="-150"/>
              <a:t> </a:t>
            </a:r>
            <a:r>
              <a:rPr lang="en-US" altLang="ko-KR" sz="1600" spc="-150"/>
              <a:t>varchar(30), not null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이메일</a:t>
            </a:r>
            <a:r>
              <a:rPr lang="en-US" altLang="ko-KR" sz="1600" spc="-150"/>
              <a:t>:</a:t>
            </a:r>
            <a:r>
              <a:rPr lang="ko-KR" altLang="en-US" sz="1600" spc="-150"/>
              <a:t> </a:t>
            </a:r>
            <a:r>
              <a:rPr lang="en-US" altLang="ko-KR" sz="1600" spc="-150"/>
              <a:t>email</a:t>
            </a:r>
            <a:r>
              <a:rPr lang="ko-KR" altLang="en-US" sz="1600" spc="-150"/>
              <a:t> </a:t>
            </a:r>
            <a:r>
              <a:rPr lang="en-US" altLang="ko-KR" sz="1600" spc="-150"/>
              <a:t>varchar(50), not null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전화번호</a:t>
            </a:r>
            <a:r>
              <a:rPr lang="en-US" altLang="ko-KR" sz="1600" spc="-150"/>
              <a:t>: tel</a:t>
            </a:r>
            <a:r>
              <a:rPr lang="ko-KR" altLang="en-US" sz="1600" spc="-150"/>
              <a:t> </a:t>
            </a:r>
            <a:r>
              <a:rPr lang="en-US" altLang="ko-KR" sz="1600" spc="-150"/>
              <a:t>varchar(20), not null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주소</a:t>
            </a:r>
            <a:r>
              <a:rPr lang="en-US" altLang="ko-KR" sz="1600" spc="-150"/>
              <a:t>:</a:t>
            </a:r>
            <a:r>
              <a:rPr lang="ko-KR" altLang="en-US" sz="1600" spc="-150"/>
              <a:t> </a:t>
            </a:r>
            <a:r>
              <a:rPr lang="en-US" altLang="ko-KR" sz="1600" spc="-150"/>
              <a:t>address</a:t>
            </a:r>
            <a:r>
              <a:rPr lang="ko-KR" altLang="en-US" sz="1600" spc="-150"/>
              <a:t> </a:t>
            </a:r>
            <a:r>
              <a:rPr lang="en-US" altLang="ko-KR" sz="1600" spc="-150"/>
              <a:t>varchar(100), not null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가입일자</a:t>
            </a:r>
            <a:r>
              <a:rPr lang="en-US" altLang="ko-KR" sz="1600" spc="-150"/>
              <a:t>:</a:t>
            </a:r>
            <a:r>
              <a:rPr lang="ko-KR" altLang="en-US" sz="1600" spc="-150"/>
              <a:t> </a:t>
            </a:r>
            <a:r>
              <a:rPr lang="en-US" altLang="ko-KR" sz="1600" spc="-150"/>
              <a:t>regDate datetime, not null</a:t>
            </a:r>
            <a:endParaRPr lang="en-US" altLang="ko-KR" sz="1600" spc="-150"/>
          </a:p>
        </p:txBody>
      </p:sp>
      <p:sp>
        <p:nvSpPr>
          <p:cNvPr id="74" name="TextBox 73"/>
          <p:cNvSpPr txBox="1"/>
          <p:nvPr/>
        </p:nvSpPr>
        <p:spPr>
          <a:xfrm>
            <a:off x="6534149" y="1922640"/>
            <a:ext cx="3697828" cy="3599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테이블명</a:t>
            </a:r>
            <a:r>
              <a:rPr lang="en-US" altLang="ko-KR" sz="1600" spc="-150"/>
              <a:t>: board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필드구성 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글번호: num, int, primary key, auto_increment 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글쓴이: writer, varchar(50), not null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글제목: subject, varchar(100), not null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글내용: content, text, not null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등록일시: regDate, datetime, not null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조회수: int, default 0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댓글 그룹: ref, int, not null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댓글 순서: re_step, int, not null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댓글 레벨: re_level, int, not null</a:t>
            </a:r>
            <a:endParaRPr lang="en-US" altLang="ko-KR" sz="1600" spc="-150"/>
          </a:p>
        </p:txBody>
      </p:sp>
      <p:sp>
        <p:nvSpPr>
          <p:cNvPr id="78" name="TextBox 68"/>
          <p:cNvSpPr txBox="1"/>
          <p:nvPr/>
        </p:nvSpPr>
        <p:spPr>
          <a:xfrm>
            <a:off x="7762101" y="1181087"/>
            <a:ext cx="1167892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게시글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2171791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DAO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설계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memberDAO</a:t>
            </a: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823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memberDAO 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메소드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1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-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insertMember(MemberDTO member)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447476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MemberDTO </a:t>
            </a:r>
            <a:r>
              <a:rPr lang="ko-KR" altLang="en-US" sz="1600" spc="-150"/>
              <a:t>타입 객체를 매개 변수로 받는다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sql</a:t>
            </a:r>
            <a:r>
              <a:rPr lang="ko-KR" altLang="en-US" sz="1600" spc="-150"/>
              <a:t>문을 </a:t>
            </a:r>
            <a:r>
              <a:rPr lang="en-US" altLang="ko-KR" sz="1600" spc="-150"/>
              <a:t>String </a:t>
            </a:r>
            <a:r>
              <a:rPr lang="ko-KR" altLang="en-US" sz="1600" spc="-150"/>
              <a:t>타입으로 작성한다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sql</a:t>
            </a:r>
            <a:r>
              <a:rPr lang="ko-KR" altLang="en-US" sz="1600" spc="-150"/>
              <a:t>문</a:t>
            </a:r>
            <a:r>
              <a:rPr lang="en-US" altLang="ko-KR" sz="1600" spc="-150"/>
              <a:t>:</a:t>
            </a:r>
            <a:r>
              <a:rPr lang="ko-KR" altLang="en-US" sz="1600" spc="-150"/>
              <a:t> 회원가입폼에서 받은 변수들로 </a:t>
            </a:r>
            <a:r>
              <a:rPr lang="en-US" altLang="ko-KR" sz="1600" spc="-150"/>
              <a:t>member table</a:t>
            </a:r>
            <a:r>
              <a:rPr lang="ko-KR" altLang="en-US" sz="1600" spc="-150"/>
              <a:t>에 새로운 튜플을 만들어준다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 db </a:t>
            </a:r>
            <a:r>
              <a:rPr lang="ko-KR" altLang="en-US" sz="1600" spc="-150"/>
              <a:t>연결에는 </a:t>
            </a:r>
            <a:r>
              <a:rPr lang="en-US" altLang="ko-KR" sz="1600" spc="-150"/>
              <a:t>try - catch</a:t>
            </a:r>
            <a:r>
              <a:rPr lang="ko-KR" altLang="en-US" sz="1600" spc="-150"/>
              <a:t>문을 사용한다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JDBCUtil</a:t>
            </a:r>
            <a:r>
              <a:rPr lang="ko-KR" altLang="en-US" sz="1600" spc="-150"/>
              <a:t> 클래스에서 만든 </a:t>
            </a:r>
            <a:r>
              <a:rPr lang="en-US" altLang="ko-KR" sz="1600" spc="-150"/>
              <a:t>getConnection()</a:t>
            </a:r>
            <a:r>
              <a:rPr lang="ko-KR" altLang="en-US" sz="1600" spc="-150"/>
              <a:t>으로 </a:t>
            </a:r>
            <a:r>
              <a:rPr lang="en-US" altLang="ko-KR" sz="1600" spc="-150"/>
              <a:t>conn</a:t>
            </a:r>
            <a:r>
              <a:rPr lang="ko-KR" altLang="en-US" sz="1600" spc="-150"/>
              <a:t>에 </a:t>
            </a:r>
            <a:r>
              <a:rPr lang="en-US" altLang="ko-KR" sz="1600" spc="-150"/>
              <a:t>DB</a:t>
            </a:r>
            <a:r>
              <a:rPr lang="ko-KR" altLang="en-US" sz="1600" spc="-150"/>
              <a:t> 연결을 가져온다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sql</a:t>
            </a:r>
            <a:r>
              <a:rPr lang="ko-KR" altLang="en-US" sz="1600" spc="-150"/>
              <a:t>문을 </a:t>
            </a:r>
            <a:r>
              <a:rPr lang="en-US" altLang="ko-KR" sz="1600" spc="-150"/>
              <a:t>DB</a:t>
            </a:r>
            <a:r>
              <a:rPr lang="ko-KR" altLang="en-US" sz="1600" spc="-150"/>
              <a:t>에 보내기위해 </a:t>
            </a:r>
            <a:r>
              <a:rPr lang="en-US" altLang="ko-KR" sz="1600" spc="-150"/>
              <a:t>PreparedStrament </a:t>
            </a:r>
            <a:r>
              <a:rPr lang="ko-KR" altLang="en-US" sz="1600" spc="-150"/>
              <a:t>객체인 </a:t>
            </a:r>
            <a:r>
              <a:rPr lang="en-US" altLang="ko-KR" sz="1600" spc="-150"/>
              <a:t>pstmt</a:t>
            </a:r>
            <a:r>
              <a:rPr lang="ko-KR" altLang="en-US" sz="1600" spc="-150"/>
              <a:t>를 선언해준다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sql</a:t>
            </a:r>
            <a:r>
              <a:rPr lang="ko-KR" altLang="en-US" sz="1600" spc="-150"/>
              <a:t>문의 </a:t>
            </a:r>
            <a:r>
              <a:rPr lang="en-US" altLang="ko-KR" sz="1600" spc="-150"/>
              <a:t>?</a:t>
            </a:r>
            <a:r>
              <a:rPr lang="ko-KR" altLang="en-US" sz="1600" spc="-150"/>
              <a:t>부분을 채워준다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받은 명령의 수를 </a:t>
            </a:r>
            <a:r>
              <a:rPr lang="en-US" altLang="ko-KR" sz="1600" spc="-150"/>
              <a:t>cnt</a:t>
            </a:r>
            <a:r>
              <a:rPr lang="ko-KR" altLang="en-US" sz="1600" spc="-150"/>
              <a:t>로 받아준다</a:t>
            </a:r>
            <a:r>
              <a:rPr lang="en-US" altLang="ko-KR" sz="1600" spc="-150"/>
              <a:t>.</a:t>
            </a:r>
            <a:r>
              <a:rPr lang="ko-KR" altLang="en-US" sz="1600" spc="-150"/>
              <a:t> 명령이 잘 실행 되었으면 </a:t>
            </a:r>
            <a:r>
              <a:rPr lang="en-US" altLang="ko-KR" sz="1600" spc="-150"/>
              <a:t>1,</a:t>
            </a:r>
            <a:r>
              <a:rPr lang="ko-KR" altLang="en-US" sz="1600" spc="-150"/>
              <a:t> 아니라면 </a:t>
            </a:r>
            <a:r>
              <a:rPr lang="en-US" altLang="ko-KR" sz="1600" spc="-150"/>
              <a:t>0</a:t>
            </a:r>
            <a:r>
              <a:rPr lang="ko-KR" altLang="en-US" sz="1600" spc="-150"/>
              <a:t>인 </a:t>
            </a:r>
            <a:r>
              <a:rPr lang="en-US" altLang="ko-KR" sz="1600" spc="-150"/>
              <a:t>cnt</a:t>
            </a:r>
            <a:r>
              <a:rPr lang="ko-KR" altLang="en-US" sz="1600" spc="-150"/>
              <a:t>를 리턴한다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 </a:t>
            </a:r>
            <a:r>
              <a:rPr lang="ko-KR" altLang="en-US" sz="1600" spc="-150"/>
              <a:t>모든 실행문이 끝나면 </a:t>
            </a:r>
            <a:r>
              <a:rPr lang="en-US" altLang="ko-KR" sz="1600" spc="-150"/>
              <a:t>JDBCUtil</a:t>
            </a:r>
            <a:r>
              <a:rPr lang="ko-KR" altLang="en-US" sz="1600" spc="-150"/>
              <a:t> 클래스의 </a:t>
            </a:r>
            <a:r>
              <a:rPr lang="en-US" altLang="ko-KR" sz="1600" spc="-150"/>
              <a:t>close()</a:t>
            </a:r>
            <a:r>
              <a:rPr lang="ko-KR" altLang="en-US" sz="1600" spc="-150"/>
              <a:t> 메소드로 </a:t>
            </a:r>
            <a:r>
              <a:rPr lang="en-US" altLang="ko-KR" sz="1600" spc="-150"/>
              <a:t>DB</a:t>
            </a:r>
            <a:r>
              <a:rPr lang="ko-KR" altLang="en-US" sz="1600" spc="-150"/>
              <a:t>연결을 끝내준다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AEDF56-C01E-4F19-815B-DF98F17D42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334240" cy="6938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DACE6-738D-4516-BBD7-033BF415A52D}"/>
              </a:ext>
            </a:extLst>
          </p:cNvPr>
          <p:cNvSpPr txBox="1"/>
          <p:nvPr/>
        </p:nvSpPr>
        <p:spPr>
          <a:xfrm>
            <a:off x="3461307" y="770021"/>
            <a:ext cx="5269391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5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Start.</a:t>
            </a:r>
            <a:endParaRPr lang="ko-KR" altLang="en-US" sz="12500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272" y="4354015"/>
            <a:ext cx="5270520" cy="184576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그리워 멀리 하나에 이름과</a:t>
            </a:r>
            <a:r>
              <a:rPr lang="en-US" altLang="ko-KR" sz="1600" spc="-150"/>
              <a:t>, </a:t>
            </a:r>
            <a:r>
              <a:rPr lang="ko-KR" altLang="en-US" sz="1600" spc="-150"/>
              <a:t>무엇인지 별에도 어머니 이름자 거외다</a:t>
            </a:r>
            <a:r>
              <a:rPr lang="en-US" altLang="ko-KR" sz="1600" spc="-150"/>
              <a:t>. </a:t>
            </a:r>
            <a:r>
              <a:rPr lang="ko-KR" altLang="en-US" sz="1600" spc="-150"/>
              <a:t>하나에 슬퍼하는 너무나 위에 된 봅니다</a:t>
            </a:r>
            <a:r>
              <a:rPr lang="en-US" altLang="ko-KR" sz="1600" spc="-150"/>
              <a:t>. </a:t>
            </a:r>
            <a:r>
              <a:rPr lang="ko-KR" altLang="en-US" sz="1600" spc="-150"/>
              <a:t>없이 별에도 이름을 나는 풀이 거외다</a:t>
            </a:r>
            <a:r>
              <a:rPr lang="en-US" altLang="ko-KR" sz="1600" spc="-150"/>
              <a:t>. </a:t>
            </a:r>
            <a:r>
              <a:rPr lang="ko-KR" altLang="en-US" sz="1600" spc="-150"/>
              <a:t>부끄러운 시와 계절이 봅니다</a:t>
            </a:r>
            <a:r>
              <a:rPr lang="en-US" altLang="ko-KR" sz="1600" spc="-150"/>
              <a:t>. </a:t>
            </a:r>
            <a:r>
              <a:rPr lang="ko-KR" altLang="en-US" sz="1600" spc="-150"/>
              <a:t>나의 묻힌 속의 이웃 하나의 사랑과 거외다</a:t>
            </a:r>
            <a:r>
              <a:rPr lang="en-US" altLang="ko-KR" sz="1600" spc="-150"/>
              <a:t>. </a:t>
            </a:r>
            <a:r>
              <a:rPr lang="ko-KR" altLang="en-US" sz="1600" spc="-150"/>
              <a:t>하나에 위에 강아지</a:t>
            </a:r>
            <a:r>
              <a:rPr lang="en-US" altLang="ko-KR" sz="1600" spc="-150"/>
              <a:t>, </a:t>
            </a:r>
            <a:r>
              <a:rPr lang="ko-KR" altLang="en-US" sz="1600" spc="-150"/>
              <a:t>봅니다</a:t>
            </a:r>
            <a:r>
              <a:rPr lang="en-US" altLang="ko-KR" sz="1600" spc="-150"/>
              <a:t>. </a:t>
            </a:r>
            <a:r>
              <a:rPr lang="ko-KR" altLang="en-US" sz="1600" spc="-150"/>
              <a:t>새겨지는 별 불러 어머니</a:t>
            </a:r>
            <a:r>
              <a:rPr lang="en-US" altLang="ko-KR" sz="1600" spc="-150"/>
              <a:t>, </a:t>
            </a:r>
            <a:r>
              <a:rPr lang="ko-KR" altLang="en-US" sz="1600" spc="-150"/>
              <a:t>이제 것은 별들을 거외다</a:t>
            </a:r>
            <a:r>
              <a:rPr lang="en-US" altLang="ko-KR" sz="1600" spc="-150"/>
              <a:t>. </a:t>
            </a:r>
            <a:r>
              <a:rPr lang="ko-KR" altLang="en-US" sz="1600" spc="-150"/>
              <a:t>된 슬퍼하는 못 별 시인의 사랑과 있습니다</a:t>
            </a:r>
            <a:r>
              <a:rPr lang="en-US" altLang="ko-KR" sz="1600" spc="-150"/>
              <a:t>. </a:t>
            </a:r>
            <a:r>
              <a:rPr lang="ko-KR" altLang="en-US" sz="1600" spc="-150"/>
              <a:t>멀리 그러나 이런 겨울이 봅니다</a:t>
            </a:r>
            <a:r>
              <a:rPr lang="en-US" altLang="ko-KR" sz="1600" spc="-150"/>
              <a:t>. </a:t>
            </a:r>
            <a:endParaRPr lang="ko-KR" altLang="en-US" sz="1600" spc="-150"/>
          </a:p>
        </p:txBody>
      </p:sp>
      <p:sp>
        <p:nvSpPr>
          <p:cNvPr id="7" name="TextBox 6"/>
          <p:cNvSpPr txBox="1"/>
          <p:nvPr/>
        </p:nvSpPr>
        <p:spPr>
          <a:xfrm>
            <a:off x="636272" y="3429000"/>
            <a:ext cx="3665218" cy="5695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소제목을 입력하세요</a:t>
            </a:r>
            <a:endParaRPr lang="ko-KR" altLang="en-US" sz="32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36272" y="4182780"/>
            <a:ext cx="545972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6272" y="531761"/>
            <a:ext cx="1712593" cy="26191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600" b="1">
                <a:solidFill>
                  <a:schemeClr val="accent3"/>
                </a:solidFill>
                <a:latin typeface="+mj-lt"/>
              </a:rPr>
              <a:t>A</a:t>
            </a:r>
            <a:endParaRPr lang="ko-KR" altLang="en-US" sz="16600" b="1">
              <a:solidFill>
                <a:schemeClr val="accent3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사업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1983</ep:Words>
  <ep:PresentationFormat>와이드스크린</ep:PresentationFormat>
  <ep:Paragraphs>339</ep:Paragraphs>
  <ep:Slides>37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ep:HeadingPairs>
  <ep:TitlesOfParts>
    <vt:vector size="3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PowerPoint 프레젠테이션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2020-07-12T23:40:59.000</dcterms:created>
  <dc:creator>Yu Saebyeol</dc:creator>
  <cp:lastModifiedBy>tw5hy</cp:lastModifiedBy>
  <dcterms:modified xsi:type="dcterms:W3CDTF">2022-06-06T11:44:31.235</dcterms:modified>
  <cp:revision>23</cp:revision>
  <dc:title>PowerPoint 프레젠테이션</dc:title>
  <cp:version>1000.0000.01</cp:version>
</cp:coreProperties>
</file>