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rturo Outline" panose="020B0604020202020204" charset="0"/>
      <p:regular r:id="rId9"/>
    </p:embeddedFont>
    <p:embeddedFont>
      <p:font typeface="Calibri" panose="020F0502020204030204" pitchFamily="34" charset="0"/>
      <p:regular r:id="rId10"/>
      <p:bold r:id="rId11"/>
      <p:italic r:id="rId12"/>
      <p:boldItalic r:id="rId13"/>
    </p:embeddedFont>
    <p:embeddedFont>
      <p:font typeface="Hind Vadodara Light" panose="02000000000000000000" pitchFamily="2" charset="0"/>
      <p:regular r:id="rId14"/>
    </p:embeddedFont>
    <p:embeddedFont>
      <p:font typeface="Open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l="5555" r="5555"/>
          <a:stretch>
            <a:fillRect/>
          </a:stretch>
        </p:blipFill>
        <p:spPr>
          <a:xfrm>
            <a:off x="0" y="0"/>
            <a:ext cx="9144000" cy="10287000"/>
          </a:xfrm>
          <a:prstGeom prst="rect">
            <a:avLst/>
          </a:prstGeom>
        </p:spPr>
      </p:pic>
      <p:sp>
        <p:nvSpPr>
          <p:cNvPr id="3" name="TextBox 3"/>
          <p:cNvSpPr txBox="1"/>
          <p:nvPr/>
        </p:nvSpPr>
        <p:spPr>
          <a:xfrm>
            <a:off x="12017276" y="2491122"/>
            <a:ext cx="3029694" cy="1050352"/>
          </a:xfrm>
          <a:prstGeom prst="rect">
            <a:avLst/>
          </a:prstGeom>
        </p:spPr>
        <p:txBody>
          <a:bodyPr lIns="0" tIns="0" rIns="0" bIns="0" rtlCol="0" anchor="t">
            <a:spAutoFit/>
          </a:bodyPr>
          <a:lstStyle/>
          <a:p>
            <a:pPr algn="ctr">
              <a:lnSpc>
                <a:spcPts val="8472"/>
              </a:lnSpc>
            </a:pPr>
            <a:r>
              <a:rPr lang="en-US" sz="6051" dirty="0">
                <a:solidFill>
                  <a:schemeClr val="bg1"/>
                </a:solidFill>
                <a:latin typeface="Arturo Outline"/>
              </a:rPr>
              <a:t>EC - 03</a:t>
            </a:r>
          </a:p>
        </p:txBody>
      </p:sp>
      <p:sp>
        <p:nvSpPr>
          <p:cNvPr id="4" name="TextBox 4"/>
          <p:cNvSpPr txBox="1"/>
          <p:nvPr/>
        </p:nvSpPr>
        <p:spPr>
          <a:xfrm>
            <a:off x="12268700" y="8879085"/>
            <a:ext cx="2874200" cy="1422121"/>
          </a:xfrm>
          <a:prstGeom prst="rect">
            <a:avLst/>
          </a:prstGeom>
        </p:spPr>
        <p:txBody>
          <a:bodyPr lIns="0" tIns="0" rIns="0" bIns="0" rtlCol="0" anchor="t">
            <a:spAutoFit/>
          </a:bodyPr>
          <a:lstStyle/>
          <a:p>
            <a:pPr algn="ctr">
              <a:lnSpc>
                <a:spcPts val="11501"/>
              </a:lnSpc>
            </a:pPr>
            <a:r>
              <a:rPr lang="en-US" sz="8215">
                <a:solidFill>
                  <a:schemeClr val="bg1"/>
                </a:solidFill>
                <a:latin typeface="Arturo Outline"/>
              </a:rPr>
              <a:t>2023</a:t>
            </a:r>
          </a:p>
        </p:txBody>
      </p:sp>
      <p:sp>
        <p:nvSpPr>
          <p:cNvPr id="5" name="TextBox 5"/>
          <p:cNvSpPr txBox="1"/>
          <p:nvPr/>
        </p:nvSpPr>
        <p:spPr>
          <a:xfrm>
            <a:off x="9815986" y="6366487"/>
            <a:ext cx="7454355" cy="2185919"/>
          </a:xfrm>
          <a:prstGeom prst="rect">
            <a:avLst/>
          </a:prstGeom>
        </p:spPr>
        <p:txBody>
          <a:bodyPr lIns="0" tIns="0" rIns="0" bIns="0" rtlCol="0" anchor="t">
            <a:spAutoFit/>
          </a:bodyPr>
          <a:lstStyle/>
          <a:p>
            <a:pPr>
              <a:lnSpc>
                <a:spcPts val="4313"/>
              </a:lnSpc>
            </a:pPr>
            <a:r>
              <a:rPr lang="en-US" sz="3080">
                <a:solidFill>
                  <a:schemeClr val="bg1"/>
                </a:solidFill>
                <a:latin typeface="Hind Vadodara Light"/>
              </a:rPr>
              <a:t>Integrants :</a:t>
            </a:r>
          </a:p>
          <a:p>
            <a:pPr marL="665130" lvl="1" indent="-332565" algn="ctr">
              <a:lnSpc>
                <a:spcPts val="4313"/>
              </a:lnSpc>
              <a:buFont typeface="Arial"/>
              <a:buChar char="•"/>
            </a:pPr>
            <a:r>
              <a:rPr lang="en-US" sz="3080">
                <a:solidFill>
                  <a:schemeClr val="bg1"/>
                </a:solidFill>
                <a:latin typeface="Hind Vadodara Light"/>
              </a:rPr>
              <a:t>GuillermoAndre Mejia Carbonel  </a:t>
            </a:r>
          </a:p>
          <a:p>
            <a:pPr marL="665130" lvl="1" indent="-332565" algn="ctr">
              <a:lnSpc>
                <a:spcPts val="4313"/>
              </a:lnSpc>
              <a:buFont typeface="Arial"/>
              <a:buChar char="•"/>
            </a:pPr>
            <a:r>
              <a:rPr lang="en-US" sz="3080">
                <a:solidFill>
                  <a:schemeClr val="bg1"/>
                </a:solidFill>
                <a:latin typeface="Hind Vadodara Light"/>
              </a:rPr>
              <a:t>Ricardo Juan Urbina B</a:t>
            </a:r>
          </a:p>
          <a:p>
            <a:pPr marL="665130" lvl="1" indent="-332565" algn="ctr">
              <a:lnSpc>
                <a:spcPts val="4313"/>
              </a:lnSpc>
              <a:buFont typeface="Arial"/>
              <a:buChar char="•"/>
            </a:pPr>
            <a:r>
              <a:rPr lang="en-US" sz="3080">
                <a:solidFill>
                  <a:schemeClr val="bg1"/>
                </a:solidFill>
                <a:latin typeface="Hind Vadodara Light"/>
              </a:rPr>
              <a:t>Jaime Quizpe </a:t>
            </a:r>
          </a:p>
        </p:txBody>
      </p:sp>
      <p:sp>
        <p:nvSpPr>
          <p:cNvPr id="6" name="TextBox 6"/>
          <p:cNvSpPr txBox="1"/>
          <p:nvPr/>
        </p:nvSpPr>
        <p:spPr>
          <a:xfrm>
            <a:off x="9144000" y="395553"/>
            <a:ext cx="8798327" cy="2608320"/>
          </a:xfrm>
          <a:prstGeom prst="rect">
            <a:avLst/>
          </a:prstGeom>
        </p:spPr>
        <p:txBody>
          <a:bodyPr lIns="0" tIns="0" rIns="0" bIns="0" rtlCol="0" anchor="t">
            <a:spAutoFit/>
          </a:bodyPr>
          <a:lstStyle/>
          <a:p>
            <a:pPr algn="ctr">
              <a:lnSpc>
                <a:spcPts val="6909"/>
              </a:lnSpc>
            </a:pPr>
            <a:r>
              <a:rPr lang="en-US" sz="4935" dirty="0" err="1">
                <a:solidFill>
                  <a:schemeClr val="bg1"/>
                </a:solidFill>
                <a:latin typeface="Arturo Outline"/>
              </a:rPr>
              <a:t>Implementacion</a:t>
            </a:r>
            <a:r>
              <a:rPr lang="en-US" sz="4935" dirty="0">
                <a:solidFill>
                  <a:schemeClr val="bg1"/>
                </a:solidFill>
                <a:latin typeface="Arturo Outline"/>
              </a:rPr>
              <a:t> </a:t>
            </a:r>
            <a:r>
              <a:rPr lang="en-US" sz="4935" dirty="0" err="1">
                <a:solidFill>
                  <a:schemeClr val="bg1"/>
                </a:solidFill>
                <a:latin typeface="Arturo Outline"/>
              </a:rPr>
              <a:t>en</a:t>
            </a:r>
            <a:r>
              <a:rPr lang="en-US" sz="4935" dirty="0">
                <a:solidFill>
                  <a:schemeClr val="bg1"/>
                </a:solidFill>
                <a:latin typeface="Arturo Outline"/>
              </a:rPr>
              <a:t> Tres </a:t>
            </a:r>
            <a:r>
              <a:rPr lang="en-US" sz="4935" dirty="0" err="1">
                <a:solidFill>
                  <a:schemeClr val="bg1"/>
                </a:solidFill>
                <a:latin typeface="Arturo Outline"/>
              </a:rPr>
              <a:t>Capas</a:t>
            </a:r>
            <a:endParaRPr lang="en-US" sz="4935" dirty="0">
              <a:solidFill>
                <a:schemeClr val="bg1"/>
              </a:solidFill>
              <a:latin typeface="Arturo Outline"/>
            </a:endParaRPr>
          </a:p>
          <a:p>
            <a:pPr algn="ctr">
              <a:lnSpc>
                <a:spcPts val="6909"/>
              </a:lnSpc>
            </a:pPr>
            <a:endParaRPr lang="en-US" sz="4935" dirty="0">
              <a:solidFill>
                <a:schemeClr val="bg1"/>
              </a:solidFill>
              <a:latin typeface="Arturo Outline"/>
            </a:endParaRPr>
          </a:p>
        </p:txBody>
      </p:sp>
      <p:sp>
        <p:nvSpPr>
          <p:cNvPr id="7" name="TextBox 7"/>
          <p:cNvSpPr txBox="1"/>
          <p:nvPr/>
        </p:nvSpPr>
        <p:spPr>
          <a:xfrm>
            <a:off x="9726123" y="4138660"/>
            <a:ext cx="7533177" cy="1634486"/>
          </a:xfrm>
          <a:prstGeom prst="rect">
            <a:avLst/>
          </a:prstGeom>
        </p:spPr>
        <p:txBody>
          <a:bodyPr lIns="0" tIns="0" rIns="0" bIns="0" rtlCol="0" anchor="t">
            <a:spAutoFit/>
          </a:bodyPr>
          <a:lstStyle/>
          <a:p>
            <a:pPr marL="665130" lvl="1" indent="-332565" algn="ctr">
              <a:lnSpc>
                <a:spcPts val="4313"/>
              </a:lnSpc>
              <a:spcBef>
                <a:spcPct val="0"/>
              </a:spcBef>
              <a:buFont typeface="Arial"/>
              <a:buChar char="•"/>
            </a:pPr>
            <a:r>
              <a:rPr lang="en-US" sz="3080" u="none">
                <a:solidFill>
                  <a:schemeClr val="bg1"/>
                </a:solidFill>
                <a:latin typeface="Hind Vadodara Light"/>
              </a:rPr>
              <a:t>Teacher :</a:t>
            </a:r>
          </a:p>
          <a:p>
            <a:pPr marL="665130" lvl="1" indent="-332565" algn="ctr">
              <a:lnSpc>
                <a:spcPts val="4313"/>
              </a:lnSpc>
              <a:spcBef>
                <a:spcPct val="0"/>
              </a:spcBef>
              <a:buFont typeface="Arial"/>
              <a:buChar char="•"/>
            </a:pPr>
            <a:r>
              <a:rPr lang="en-US" sz="3080" u="none">
                <a:solidFill>
                  <a:schemeClr val="bg1"/>
                </a:solidFill>
                <a:latin typeface="Hind Vadodara Light"/>
              </a:rPr>
              <a:t>ING MARIO CESAR MARTIN QUITO VERASTEGUI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800" r="2800"/>
          <a:stretch>
            <a:fillRect/>
          </a:stretch>
        </p:blipFill>
        <p:spPr>
          <a:xfrm>
            <a:off x="9919786" y="3776610"/>
            <a:ext cx="7827154" cy="4642545"/>
          </a:xfrm>
          <a:prstGeom prst="rect">
            <a:avLst/>
          </a:prstGeom>
        </p:spPr>
      </p:pic>
      <p:sp>
        <p:nvSpPr>
          <p:cNvPr id="3" name="TextBox 3"/>
          <p:cNvSpPr txBox="1"/>
          <p:nvPr/>
        </p:nvSpPr>
        <p:spPr>
          <a:xfrm>
            <a:off x="585167" y="962025"/>
            <a:ext cx="10844334" cy="572697"/>
          </a:xfrm>
          <a:prstGeom prst="rect">
            <a:avLst/>
          </a:prstGeom>
        </p:spPr>
        <p:txBody>
          <a:bodyPr lIns="0" tIns="0" rIns="0" bIns="0" rtlCol="0" anchor="t">
            <a:spAutoFit/>
          </a:bodyPr>
          <a:lstStyle/>
          <a:p>
            <a:pPr algn="ctr">
              <a:lnSpc>
                <a:spcPts val="4652"/>
              </a:lnSpc>
            </a:pPr>
            <a:r>
              <a:rPr lang="en-US" sz="3323">
                <a:solidFill>
                  <a:srgbClr val="FFFFFF"/>
                </a:solidFill>
                <a:latin typeface="Open Sans Bold"/>
              </a:rPr>
              <a:t>REQUISITOS PARA EMPEZAR A PROGRAMAR UN MVC</a:t>
            </a:r>
          </a:p>
        </p:txBody>
      </p:sp>
      <p:sp>
        <p:nvSpPr>
          <p:cNvPr id="4" name="TextBox 4"/>
          <p:cNvSpPr txBox="1"/>
          <p:nvPr/>
        </p:nvSpPr>
        <p:spPr>
          <a:xfrm>
            <a:off x="352652" y="2074732"/>
            <a:ext cx="9079495" cy="5417674"/>
          </a:xfrm>
          <a:prstGeom prst="rect">
            <a:avLst/>
          </a:prstGeom>
        </p:spPr>
        <p:txBody>
          <a:bodyPr lIns="0" tIns="0" rIns="0" bIns="0" rtlCol="0" anchor="t">
            <a:spAutoFit/>
          </a:bodyPr>
          <a:lstStyle/>
          <a:p>
            <a:pPr marL="665130" lvl="1" indent="-332565" algn="ctr">
              <a:lnSpc>
                <a:spcPts val="4313"/>
              </a:lnSpc>
              <a:buFont typeface="Arial"/>
              <a:buChar char="•"/>
            </a:pPr>
            <a:r>
              <a:rPr lang="en-US" sz="3080">
                <a:solidFill>
                  <a:srgbClr val="FFFFFF"/>
                </a:solidFill>
                <a:latin typeface="Hind Vadodara Light"/>
              </a:rPr>
              <a:t>Servidor local XAMPP - servicios de Apache y Mysql - PHP 8</a:t>
            </a:r>
          </a:p>
          <a:p>
            <a:pPr algn="ctr">
              <a:lnSpc>
                <a:spcPts val="4313"/>
              </a:lnSpc>
            </a:pPr>
            <a:endParaRPr lang="en-US" sz="3080">
              <a:solidFill>
                <a:srgbClr val="FFFFFF"/>
              </a:solidFill>
              <a:latin typeface="Hind Vadodara Light"/>
            </a:endParaRPr>
          </a:p>
          <a:p>
            <a:pPr marL="665130" lvl="1" indent="-332565">
              <a:lnSpc>
                <a:spcPts val="4313"/>
              </a:lnSpc>
              <a:buFont typeface="Arial"/>
              <a:buChar char="•"/>
            </a:pPr>
            <a:r>
              <a:rPr lang="en-US" sz="3080">
                <a:solidFill>
                  <a:srgbClr val="FFFFFF"/>
                </a:solidFill>
                <a:latin typeface="Hind Vadodara Light"/>
              </a:rPr>
              <a:t>Editor de código puede ser Sublime Text o Visual Studio Code</a:t>
            </a:r>
          </a:p>
          <a:p>
            <a:pPr algn="ctr">
              <a:lnSpc>
                <a:spcPts val="4313"/>
              </a:lnSpc>
            </a:pPr>
            <a:endParaRPr lang="en-US" sz="3080">
              <a:solidFill>
                <a:srgbClr val="FFFFFF"/>
              </a:solidFill>
              <a:latin typeface="Hind Vadodara Light"/>
            </a:endParaRPr>
          </a:p>
          <a:p>
            <a:pPr marL="665130" lvl="1" indent="-332565" algn="ctr">
              <a:lnSpc>
                <a:spcPts val="4313"/>
              </a:lnSpc>
              <a:buFont typeface="Arial"/>
              <a:buChar char="•"/>
            </a:pPr>
            <a:r>
              <a:rPr lang="en-US" sz="3080">
                <a:solidFill>
                  <a:srgbClr val="FFFFFF"/>
                </a:solidFill>
                <a:latin typeface="Hind Vadodara Light"/>
              </a:rPr>
              <a:t>Un Navegador Google Chrome o firefox o Brave u Opera</a:t>
            </a:r>
          </a:p>
          <a:p>
            <a:pPr algn="ctr">
              <a:lnSpc>
                <a:spcPts val="4313"/>
              </a:lnSpc>
              <a:spcBef>
                <a:spcPct val="0"/>
              </a:spcBef>
            </a:pPr>
            <a:endParaRPr lang="en-US" sz="3080">
              <a:solidFill>
                <a:srgbClr val="FFFFFF"/>
              </a:solidFill>
              <a:latin typeface="Hind Vadodara Light"/>
            </a:endParaRPr>
          </a:p>
          <a:p>
            <a:pPr algn="ctr">
              <a:lnSpc>
                <a:spcPts val="4313"/>
              </a:lnSpc>
              <a:spcBef>
                <a:spcPct val="0"/>
              </a:spcBef>
            </a:pPr>
            <a:endParaRPr lang="en-US" sz="3080">
              <a:solidFill>
                <a:srgbClr val="FFFFFF"/>
              </a:solidFill>
              <a:latin typeface="Hind Vadodara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029368" y="3499039"/>
            <a:ext cx="10229264" cy="6300634"/>
          </a:xfrm>
          <a:prstGeom prst="rect">
            <a:avLst/>
          </a:prstGeom>
        </p:spPr>
      </p:pic>
      <p:sp>
        <p:nvSpPr>
          <p:cNvPr id="3" name="TextBox 3"/>
          <p:cNvSpPr txBox="1"/>
          <p:nvPr/>
        </p:nvSpPr>
        <p:spPr>
          <a:xfrm>
            <a:off x="2100109" y="971550"/>
            <a:ext cx="14087781" cy="1954035"/>
          </a:xfrm>
          <a:prstGeom prst="rect">
            <a:avLst/>
          </a:prstGeom>
        </p:spPr>
        <p:txBody>
          <a:bodyPr lIns="0" tIns="0" rIns="0" bIns="0" rtlCol="0" anchor="t">
            <a:spAutoFit/>
          </a:bodyPr>
          <a:lstStyle/>
          <a:p>
            <a:pPr algn="ctr">
              <a:lnSpc>
                <a:spcPts val="3908"/>
              </a:lnSpc>
              <a:spcBef>
                <a:spcPct val="0"/>
              </a:spcBef>
            </a:pPr>
            <a:r>
              <a:rPr lang="en-US" sz="2791">
                <a:solidFill>
                  <a:srgbClr val="FFFFFF"/>
                </a:solidFill>
                <a:latin typeface="Hind Vadodara Light"/>
              </a:rPr>
              <a:t>En una programación de un login universitario, la parte de movimiento se refiere a la interacción del usuario con la interfaz gráfica de la aplicación para ingresar sus credenciales y acceder al sistema. Esta parte se encarga de la captura de datos ingresados por el usuario, validación y posterior redirección a la página correspondiente.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84095" y="3599173"/>
            <a:ext cx="13379956" cy="5926448"/>
          </a:xfrm>
          <a:prstGeom prst="rect">
            <a:avLst/>
          </a:prstGeom>
        </p:spPr>
      </p:pic>
      <p:sp>
        <p:nvSpPr>
          <p:cNvPr id="3" name="TextBox 3"/>
          <p:cNvSpPr txBox="1"/>
          <p:nvPr/>
        </p:nvSpPr>
        <p:spPr>
          <a:xfrm>
            <a:off x="2423948" y="962025"/>
            <a:ext cx="13440103" cy="2160124"/>
          </a:xfrm>
          <a:prstGeom prst="rect">
            <a:avLst/>
          </a:prstGeom>
        </p:spPr>
        <p:txBody>
          <a:bodyPr lIns="0" tIns="0" rIns="0" bIns="0" rtlCol="0" anchor="t">
            <a:spAutoFit/>
          </a:bodyPr>
          <a:lstStyle/>
          <a:p>
            <a:pPr algn="ctr">
              <a:lnSpc>
                <a:spcPts val="4313"/>
              </a:lnSpc>
              <a:spcBef>
                <a:spcPct val="0"/>
              </a:spcBef>
            </a:pPr>
            <a:r>
              <a:rPr lang="en-US" sz="3080">
                <a:solidFill>
                  <a:srgbClr val="FFFFFF"/>
                </a:solidFill>
                <a:latin typeface="Hind Vadodara Light"/>
              </a:rPr>
              <a:t>La vista se encarga de la presentación de la interfaz gráfica al usuario. En el caso de un login universitario, esto puede incluir una pantalla de inicio de sesión con campos para ingresar el nombre de usuario y la contraseña, y botones para enviar la información y cancelar la operación.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971750" y="4115924"/>
            <a:ext cx="10502155" cy="5592700"/>
          </a:xfrm>
          <a:prstGeom prst="rect">
            <a:avLst/>
          </a:prstGeom>
        </p:spPr>
      </p:pic>
      <p:sp>
        <p:nvSpPr>
          <p:cNvPr id="3" name="TextBox 3"/>
          <p:cNvSpPr txBox="1"/>
          <p:nvPr/>
        </p:nvSpPr>
        <p:spPr>
          <a:xfrm>
            <a:off x="809953" y="505029"/>
            <a:ext cx="16825748" cy="3245974"/>
          </a:xfrm>
          <a:prstGeom prst="rect">
            <a:avLst/>
          </a:prstGeom>
        </p:spPr>
        <p:txBody>
          <a:bodyPr lIns="0" tIns="0" rIns="0" bIns="0" rtlCol="0" anchor="t">
            <a:spAutoFit/>
          </a:bodyPr>
          <a:lstStyle/>
          <a:p>
            <a:pPr algn="ctr">
              <a:lnSpc>
                <a:spcPts val="4313"/>
              </a:lnSpc>
              <a:spcBef>
                <a:spcPct val="0"/>
              </a:spcBef>
            </a:pPr>
            <a:r>
              <a:rPr lang="en-US" sz="3080">
                <a:solidFill>
                  <a:srgbClr val="FFFFFF"/>
                </a:solidFill>
                <a:latin typeface="Hind Vadodara Light"/>
              </a:rPr>
              <a:t>El controlador es la parte encargada de manejar la lógica de la aplicación. En el caso del login universitario, el controlador validar las credenciales ingresadas por el usuario, verificando que estén correctas y coincidan con las almacenadas en la base de datos. Si las credenciales son válidas, el controlador permitirá el acceso al sistema y redirigirá al usuario a la página correspondiente. Si no lo son, el controlador mostrará un mensaje de error al usuario y le permitirá intentar ingresar sus credenciales nuevamente.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718412"/>
            <a:ext cx="15806538" cy="88501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9248" b="34501"/>
          <a:stretch>
            <a:fillRect/>
          </a:stretch>
        </p:blipFill>
        <p:spPr>
          <a:xfrm>
            <a:off x="0" y="0"/>
            <a:ext cx="18288000" cy="10287000"/>
          </a:xfrm>
          <a:prstGeom prst="rect">
            <a:avLst/>
          </a:prstGeom>
        </p:spPr>
      </p:pic>
      <p:sp>
        <p:nvSpPr>
          <p:cNvPr id="3" name="TextBox 3"/>
          <p:cNvSpPr txBox="1"/>
          <p:nvPr/>
        </p:nvSpPr>
        <p:spPr>
          <a:xfrm>
            <a:off x="1003850" y="4066881"/>
            <a:ext cx="17284150" cy="2286587"/>
          </a:xfrm>
          <a:prstGeom prst="rect">
            <a:avLst/>
          </a:prstGeom>
        </p:spPr>
        <p:txBody>
          <a:bodyPr lIns="0" tIns="0" rIns="0" bIns="0" rtlCol="0" anchor="t">
            <a:spAutoFit/>
          </a:bodyPr>
          <a:lstStyle/>
          <a:p>
            <a:pPr algn="ctr">
              <a:lnSpc>
                <a:spcPts val="17519"/>
              </a:lnSpc>
            </a:pPr>
            <a:r>
              <a:rPr lang="en-US" sz="15926">
                <a:solidFill>
                  <a:srgbClr val="FFFFFF"/>
                </a:solidFill>
                <a:latin typeface="Arturo Outline Bold"/>
              </a:rPr>
              <a:t>THANKS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Personalizado</PresentationFormat>
  <Paragraphs>19</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Arturo Outline</vt:lpstr>
      <vt:lpstr>Arturo Outline Bold</vt:lpstr>
      <vt:lpstr>Arial</vt:lpstr>
      <vt:lpstr>Hind Vadodara Light</vt:lpstr>
      <vt:lpstr>Calibri</vt:lpstr>
      <vt:lpstr>Open Sans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Modelo-Vista-Controlador-ec3</dc:title>
  <dc:creator>Alumno</dc:creator>
  <cp:lastModifiedBy>Alumno</cp:lastModifiedBy>
  <cp:revision>2</cp:revision>
  <dcterms:created xsi:type="dcterms:W3CDTF">2006-08-16T00:00:00Z</dcterms:created>
  <dcterms:modified xsi:type="dcterms:W3CDTF">2023-05-10T00:48:56Z</dcterms:modified>
  <dc:identifier>DAFidtwAOrY</dc:identifier>
</cp:coreProperties>
</file>