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7562335" cy="1069477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0.jpeg"/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1.jpeg"/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2.jpeg"/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143000" y="911352"/>
            <a:ext cx="5269992" cy="5120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09869" y="973493"/>
            <a:ext cx="5116286" cy="51100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32586" y="991629"/>
            <a:ext cx="5069359" cy="50631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143000" y="911352"/>
            <a:ext cx="5266944" cy="52699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24314" y="966563"/>
            <a:ext cx="5053747" cy="50476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38764" y="979272"/>
            <a:ext cx="5094073" cy="50878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16089" y="979714"/>
            <a:ext cx="5103845" cy="5103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22310" y="1010816"/>
            <a:ext cx="5097624" cy="509140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193104" y="973898"/>
            <a:ext cx="5145065" cy="51325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36587" y="991111"/>
            <a:ext cx="5041474" cy="502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63478" y="966916"/>
            <a:ext cx="5069359" cy="50631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16089" y="985934"/>
            <a:ext cx="5103845" cy="5103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/>
  <dc:subject/>
  <dc:creator>Kuba</dc:creator>
  <cp:keywords/>
</cp:coreProperties>
</file>