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3">
  <p:sldMasterIdLst>
    <p:sldMasterId id="2147483648" r:id="rId1"/>
    <p:sldMasterId id="2147483656" r:id="rId2"/>
  </p:sldMasterIdLst>
  <p:notesMasterIdLst>
    <p:notesMasterId r:id="rId35"/>
  </p:notesMasterIdLst>
  <p:sldIdLst>
    <p:sldId id="269" r:id="rId3"/>
    <p:sldId id="273" r:id="rId4"/>
    <p:sldId id="279" r:id="rId5"/>
    <p:sldId id="264" r:id="rId6"/>
    <p:sldId id="278" r:id="rId7"/>
    <p:sldId id="270" r:id="rId8"/>
    <p:sldId id="275" r:id="rId9"/>
    <p:sldId id="276" r:id="rId10"/>
    <p:sldId id="277" r:id="rId11"/>
    <p:sldId id="291" r:id="rId12"/>
    <p:sldId id="292" r:id="rId13"/>
    <p:sldId id="293" r:id="rId14"/>
    <p:sldId id="294" r:id="rId15"/>
    <p:sldId id="295" r:id="rId16"/>
    <p:sldId id="296" r:id="rId17"/>
    <p:sldId id="274" r:id="rId18"/>
    <p:sldId id="267" r:id="rId19"/>
    <p:sldId id="282" r:id="rId20"/>
    <p:sldId id="283" r:id="rId21"/>
    <p:sldId id="266" r:id="rId22"/>
    <p:sldId id="280" r:id="rId23"/>
    <p:sldId id="284" r:id="rId24"/>
    <p:sldId id="285" r:id="rId25"/>
    <p:sldId id="268" r:id="rId26"/>
    <p:sldId id="281" r:id="rId27"/>
    <p:sldId id="259" r:id="rId28"/>
    <p:sldId id="289" r:id="rId29"/>
    <p:sldId id="287" r:id="rId30"/>
    <p:sldId id="290" r:id="rId31"/>
    <p:sldId id="263" r:id="rId32"/>
    <p:sldId id="286" r:id="rId33"/>
    <p:sldId id="288" r:id="rId34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36"/>
      <p:bold r:id="rId37"/>
      <p:italic r:id="rId38"/>
      <p:boldItalic r:id="rId39"/>
    </p:embeddedFont>
    <p:embeddedFont>
      <p:font typeface="Trebuchet MS" panose="020B0603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1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rJ0D/MsuSXOUVxaGnMA7KvreI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205E1-8B83-452B-8570-0B3C4014EAE2}">
  <a:tblStyle styleId="{1D3205E1-8B83-452B-8570-0B3C4014E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15C70A-538D-417A-92C0-71925D08A8B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D5A0FFB-A8A9-46A4-9661-18E49C95CCC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C8218C-A777-4940-B823-F447B7272C0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152"/>
        <p:guide pos="2880"/>
        <p:guide orient="horz" pos="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56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Anudeep J" userId="e8cbf153a7d1555a" providerId="LiveId" clId="{7841AACD-CC94-4DAB-825F-B7ED31480202}"/>
    <pc:docChg chg="undo custSel addSld delSld modSld sldOrd">
      <pc:chgData name="Sai Anudeep J" userId="e8cbf153a7d1555a" providerId="LiveId" clId="{7841AACD-CC94-4DAB-825F-B7ED31480202}" dt="2024-04-19T15:45:13.994" v="130" actId="1076"/>
      <pc:docMkLst>
        <pc:docMk/>
      </pc:docMkLst>
      <pc:sldChg chg="delSp modSp mod">
        <pc:chgData name="Sai Anudeep J" userId="e8cbf153a7d1555a" providerId="LiveId" clId="{7841AACD-CC94-4DAB-825F-B7ED31480202}" dt="2024-04-19T15:34:05.779" v="10" actId="1076"/>
        <pc:sldMkLst>
          <pc:docMk/>
          <pc:sldMk cId="4293442632" sldId="259"/>
        </pc:sldMkLst>
        <pc:picChg chg="mod">
          <ac:chgData name="Sai Anudeep J" userId="e8cbf153a7d1555a" providerId="LiveId" clId="{7841AACD-CC94-4DAB-825F-B7ED31480202}" dt="2024-04-19T15:34:05.779" v="10" actId="1076"/>
          <ac:picMkLst>
            <pc:docMk/>
            <pc:sldMk cId="4293442632" sldId="259"/>
            <ac:picMk id="5" creationId="{8F027AD2-5C02-8062-C62B-B0A8EF62589B}"/>
          </ac:picMkLst>
        </pc:picChg>
        <pc:picChg chg="del">
          <ac:chgData name="Sai Anudeep J" userId="e8cbf153a7d1555a" providerId="LiveId" clId="{7841AACD-CC94-4DAB-825F-B7ED31480202}" dt="2024-04-19T15:33:46.819" v="2" actId="478"/>
          <ac:picMkLst>
            <pc:docMk/>
            <pc:sldMk cId="4293442632" sldId="259"/>
            <ac:picMk id="8" creationId="{920EA6F8-C1DC-8FC5-FE5C-70AF3B1C4E65}"/>
          </ac:picMkLst>
        </pc:picChg>
      </pc:sldChg>
      <pc:sldChg chg="ord">
        <pc:chgData name="Sai Anudeep J" userId="e8cbf153a7d1555a" providerId="LiveId" clId="{7841AACD-CC94-4DAB-825F-B7ED31480202}" dt="2024-04-19T15:43:20.516" v="112"/>
        <pc:sldMkLst>
          <pc:docMk/>
          <pc:sldMk cId="1904107973" sldId="263"/>
        </pc:sldMkLst>
      </pc:sldChg>
      <pc:sldChg chg="modSp mod">
        <pc:chgData name="Sai Anudeep J" userId="e8cbf153a7d1555a" providerId="LiveId" clId="{7841AACD-CC94-4DAB-825F-B7ED31480202}" dt="2024-04-19T15:44:50.706" v="127" actId="255"/>
        <pc:sldMkLst>
          <pc:docMk/>
          <pc:sldMk cId="991037418" sldId="266"/>
        </pc:sldMkLst>
        <pc:spChg chg="mod">
          <ac:chgData name="Sai Anudeep J" userId="e8cbf153a7d1555a" providerId="LiveId" clId="{7841AACD-CC94-4DAB-825F-B7ED31480202}" dt="2024-04-19T15:44:50.706" v="127" actId="255"/>
          <ac:spMkLst>
            <pc:docMk/>
            <pc:sldMk cId="991037418" sldId="266"/>
            <ac:spMk id="2" creationId="{00000000-0000-0000-0000-000000000000}"/>
          </ac:spMkLst>
        </pc:spChg>
      </pc:sldChg>
      <pc:sldChg chg="modSp mod">
        <pc:chgData name="Sai Anudeep J" userId="e8cbf153a7d1555a" providerId="LiveId" clId="{7841AACD-CC94-4DAB-825F-B7ED31480202}" dt="2024-04-19T15:45:13.994" v="130" actId="1076"/>
        <pc:sldMkLst>
          <pc:docMk/>
          <pc:sldMk cId="2804760670" sldId="267"/>
        </pc:sldMkLst>
        <pc:spChg chg="mod">
          <ac:chgData name="Sai Anudeep J" userId="e8cbf153a7d1555a" providerId="LiveId" clId="{7841AACD-CC94-4DAB-825F-B7ED31480202}" dt="2024-04-19T15:45:13.994" v="130" actId="1076"/>
          <ac:spMkLst>
            <pc:docMk/>
            <pc:sldMk cId="2804760670" sldId="267"/>
            <ac:spMk id="2" creationId="{00000000-0000-0000-0000-000000000000}"/>
          </ac:spMkLst>
        </pc:spChg>
      </pc:sldChg>
      <pc:sldChg chg="modSp mod">
        <pc:chgData name="Sai Anudeep J" userId="e8cbf153a7d1555a" providerId="LiveId" clId="{7841AACD-CC94-4DAB-825F-B7ED31480202}" dt="2024-04-19T15:43:02.412" v="110" actId="255"/>
        <pc:sldMkLst>
          <pc:docMk/>
          <pc:sldMk cId="3249652715" sldId="268"/>
        </pc:sldMkLst>
        <pc:spChg chg="mod">
          <ac:chgData name="Sai Anudeep J" userId="e8cbf153a7d1555a" providerId="LiveId" clId="{7841AACD-CC94-4DAB-825F-B7ED31480202}" dt="2024-04-19T15:43:02.412" v="110" actId="255"/>
          <ac:spMkLst>
            <pc:docMk/>
            <pc:sldMk cId="3249652715" sldId="268"/>
            <ac:spMk id="2" creationId="{00000000-0000-0000-0000-000000000000}"/>
          </ac:spMkLst>
        </pc:spChg>
      </pc:sldChg>
      <pc:sldChg chg="modSp mod">
        <pc:chgData name="Sai Anudeep J" userId="e8cbf153a7d1555a" providerId="LiveId" clId="{7841AACD-CC94-4DAB-825F-B7ED31480202}" dt="2024-04-19T15:44:41.852" v="126" actId="255"/>
        <pc:sldMkLst>
          <pc:docMk/>
          <pc:sldMk cId="1043417074" sldId="280"/>
        </pc:sldMkLst>
        <pc:spChg chg="mod">
          <ac:chgData name="Sai Anudeep J" userId="e8cbf153a7d1555a" providerId="LiveId" clId="{7841AACD-CC94-4DAB-825F-B7ED31480202}" dt="2024-04-19T15:44:41.852" v="126" actId="255"/>
          <ac:spMkLst>
            <pc:docMk/>
            <pc:sldMk cId="1043417074" sldId="280"/>
            <ac:spMk id="2" creationId="{00000000-0000-0000-0000-000000000000}"/>
          </ac:spMkLst>
        </pc:spChg>
      </pc:sldChg>
      <pc:sldChg chg="modSp mod ord">
        <pc:chgData name="Sai Anudeep J" userId="e8cbf153a7d1555a" providerId="LiveId" clId="{7841AACD-CC94-4DAB-825F-B7ED31480202}" dt="2024-04-19T15:44:17.144" v="122" actId="255"/>
        <pc:sldMkLst>
          <pc:docMk/>
          <pc:sldMk cId="440124158" sldId="284"/>
        </pc:sldMkLst>
        <pc:spChg chg="mod">
          <ac:chgData name="Sai Anudeep J" userId="e8cbf153a7d1555a" providerId="LiveId" clId="{7841AACD-CC94-4DAB-825F-B7ED31480202}" dt="2024-04-19T15:44:17.144" v="122" actId="255"/>
          <ac:spMkLst>
            <pc:docMk/>
            <pc:sldMk cId="440124158" sldId="284"/>
            <ac:spMk id="2" creationId="{00000000-0000-0000-0000-000000000000}"/>
          </ac:spMkLst>
        </pc:spChg>
      </pc:sldChg>
      <pc:sldChg chg="modSp mod ord">
        <pc:chgData name="Sai Anudeep J" userId="e8cbf153a7d1555a" providerId="LiveId" clId="{7841AACD-CC94-4DAB-825F-B7ED31480202}" dt="2024-04-19T15:44:31.962" v="125" actId="1076"/>
        <pc:sldMkLst>
          <pc:docMk/>
          <pc:sldMk cId="3071978190" sldId="285"/>
        </pc:sldMkLst>
        <pc:spChg chg="mod">
          <ac:chgData name="Sai Anudeep J" userId="e8cbf153a7d1555a" providerId="LiveId" clId="{7841AACD-CC94-4DAB-825F-B7ED31480202}" dt="2024-04-19T15:44:31.962" v="125" actId="1076"/>
          <ac:spMkLst>
            <pc:docMk/>
            <pc:sldMk cId="3071978190" sldId="285"/>
            <ac:spMk id="17" creationId="{1D28B9CA-15E0-7B65-C317-73140A496EB3}"/>
          </ac:spMkLst>
        </pc:spChg>
      </pc:sldChg>
      <pc:sldChg chg="delSp modSp mod">
        <pc:chgData name="Sai Anudeep J" userId="e8cbf153a7d1555a" providerId="LiveId" clId="{7841AACD-CC94-4DAB-825F-B7ED31480202}" dt="2024-04-19T15:34:46.607" v="24" actId="1076"/>
        <pc:sldMkLst>
          <pc:docMk/>
          <pc:sldMk cId="2433809328" sldId="287"/>
        </pc:sldMkLst>
        <pc:picChg chg="mod">
          <ac:chgData name="Sai Anudeep J" userId="e8cbf153a7d1555a" providerId="LiveId" clId="{7841AACD-CC94-4DAB-825F-B7ED31480202}" dt="2024-04-19T15:34:46.607" v="24" actId="1076"/>
          <ac:picMkLst>
            <pc:docMk/>
            <pc:sldMk cId="2433809328" sldId="287"/>
            <ac:picMk id="10" creationId="{6784C0D5-404F-8CD7-9B50-2E3B223F4A2A}"/>
          </ac:picMkLst>
        </pc:picChg>
        <pc:picChg chg="del">
          <ac:chgData name="Sai Anudeep J" userId="e8cbf153a7d1555a" providerId="LiveId" clId="{7841AACD-CC94-4DAB-825F-B7ED31480202}" dt="2024-04-19T15:34:36.657" v="21" actId="478"/>
          <ac:picMkLst>
            <pc:docMk/>
            <pc:sldMk cId="2433809328" sldId="287"/>
            <ac:picMk id="12" creationId="{581A3465-9213-5094-DFC9-CB0667D9D756}"/>
          </ac:picMkLst>
        </pc:picChg>
        <pc:picChg chg="del">
          <ac:chgData name="Sai Anudeep J" userId="e8cbf153a7d1555a" providerId="LiveId" clId="{7841AACD-CC94-4DAB-825F-B7ED31480202}" dt="2024-04-19T15:34:35.258" v="20" actId="478"/>
          <ac:picMkLst>
            <pc:docMk/>
            <pc:sldMk cId="2433809328" sldId="287"/>
            <ac:picMk id="14" creationId="{C9D8796A-044C-6E0D-5832-A7EAAA7062CC}"/>
          </ac:picMkLst>
        </pc:picChg>
      </pc:sldChg>
      <pc:sldChg chg="delSp modSp add mod">
        <pc:chgData name="Sai Anudeep J" userId="e8cbf153a7d1555a" providerId="LiveId" clId="{7841AACD-CC94-4DAB-825F-B7ED31480202}" dt="2024-04-19T15:34:28.951" v="19" actId="1076"/>
        <pc:sldMkLst>
          <pc:docMk/>
          <pc:sldMk cId="1082749884" sldId="289"/>
        </pc:sldMkLst>
        <pc:picChg chg="del">
          <ac:chgData name="Sai Anudeep J" userId="e8cbf153a7d1555a" providerId="LiveId" clId="{7841AACD-CC94-4DAB-825F-B7ED31480202}" dt="2024-04-19T15:34:10.176" v="11" actId="478"/>
          <ac:picMkLst>
            <pc:docMk/>
            <pc:sldMk cId="1082749884" sldId="289"/>
            <ac:picMk id="5" creationId="{8F027AD2-5C02-8062-C62B-B0A8EF62589B}"/>
          </ac:picMkLst>
        </pc:picChg>
        <pc:picChg chg="mod">
          <ac:chgData name="Sai Anudeep J" userId="e8cbf153a7d1555a" providerId="LiveId" clId="{7841AACD-CC94-4DAB-825F-B7ED31480202}" dt="2024-04-19T15:34:28.951" v="19" actId="1076"/>
          <ac:picMkLst>
            <pc:docMk/>
            <pc:sldMk cId="1082749884" sldId="289"/>
            <ac:picMk id="8" creationId="{920EA6F8-C1DC-8FC5-FE5C-70AF3B1C4E65}"/>
          </ac:picMkLst>
        </pc:picChg>
      </pc:sldChg>
      <pc:sldChg chg="delSp modSp add mod">
        <pc:chgData name="Sai Anudeep J" userId="e8cbf153a7d1555a" providerId="LiveId" clId="{7841AACD-CC94-4DAB-825F-B7ED31480202}" dt="2024-04-19T15:35:40.158" v="38" actId="1076"/>
        <pc:sldMkLst>
          <pc:docMk/>
          <pc:sldMk cId="2073915575" sldId="290"/>
        </pc:sldMkLst>
        <pc:picChg chg="del">
          <ac:chgData name="Sai Anudeep J" userId="e8cbf153a7d1555a" providerId="LiveId" clId="{7841AACD-CC94-4DAB-825F-B7ED31480202}" dt="2024-04-19T15:34:51.277" v="25" actId="478"/>
          <ac:picMkLst>
            <pc:docMk/>
            <pc:sldMk cId="2073915575" sldId="290"/>
            <ac:picMk id="10" creationId="{6784C0D5-404F-8CD7-9B50-2E3B223F4A2A}"/>
          </ac:picMkLst>
        </pc:picChg>
        <pc:picChg chg="mod modCrop">
          <ac:chgData name="Sai Anudeep J" userId="e8cbf153a7d1555a" providerId="LiveId" clId="{7841AACD-CC94-4DAB-825F-B7ED31480202}" dt="2024-04-19T15:35:40.158" v="38" actId="1076"/>
          <ac:picMkLst>
            <pc:docMk/>
            <pc:sldMk cId="2073915575" sldId="290"/>
            <ac:picMk id="12" creationId="{581A3465-9213-5094-DFC9-CB0667D9D756}"/>
          </ac:picMkLst>
        </pc:picChg>
        <pc:picChg chg="mod">
          <ac:chgData name="Sai Anudeep J" userId="e8cbf153a7d1555a" providerId="LiveId" clId="{7841AACD-CC94-4DAB-825F-B7ED31480202}" dt="2024-04-19T15:35:33.616" v="37" actId="1076"/>
          <ac:picMkLst>
            <pc:docMk/>
            <pc:sldMk cId="2073915575" sldId="290"/>
            <ac:picMk id="14" creationId="{C9D8796A-044C-6E0D-5832-A7EAAA7062CC}"/>
          </ac:picMkLst>
        </pc:picChg>
      </pc:sldChg>
      <pc:sldChg chg="addSp delSp modSp new mod modClrScheme chgLayout">
        <pc:chgData name="Sai Anudeep J" userId="e8cbf153a7d1555a" providerId="LiveId" clId="{7841AACD-CC94-4DAB-825F-B7ED31480202}" dt="2024-04-19T15:37:51.757" v="55" actId="1076"/>
        <pc:sldMkLst>
          <pc:docMk/>
          <pc:sldMk cId="876279211" sldId="291"/>
        </pc:sldMkLst>
        <pc:spChg chg="del mod ord">
          <ac:chgData name="Sai Anudeep J" userId="e8cbf153a7d1555a" providerId="LiveId" clId="{7841AACD-CC94-4DAB-825F-B7ED31480202}" dt="2024-04-19T15:36:19.219" v="43" actId="700"/>
          <ac:spMkLst>
            <pc:docMk/>
            <pc:sldMk cId="876279211" sldId="291"/>
            <ac:spMk id="2" creationId="{5A8F45F2-83CE-2CD2-0EDF-EBF7C575DD7A}"/>
          </ac:spMkLst>
        </pc:spChg>
        <pc:spChg chg="del mod ord">
          <ac:chgData name="Sai Anudeep J" userId="e8cbf153a7d1555a" providerId="LiveId" clId="{7841AACD-CC94-4DAB-825F-B7ED31480202}" dt="2024-04-19T15:36:19.219" v="43" actId="700"/>
          <ac:spMkLst>
            <pc:docMk/>
            <pc:sldMk cId="876279211" sldId="291"/>
            <ac:spMk id="3" creationId="{E653DA32-3FE4-F934-C050-D8F6542DD526}"/>
          </ac:spMkLst>
        </pc:spChg>
        <pc:spChg chg="del">
          <ac:chgData name="Sai Anudeep J" userId="e8cbf153a7d1555a" providerId="LiveId" clId="{7841AACD-CC94-4DAB-825F-B7ED31480202}" dt="2024-04-19T15:36:19.219" v="43" actId="700"/>
          <ac:spMkLst>
            <pc:docMk/>
            <pc:sldMk cId="876279211" sldId="291"/>
            <ac:spMk id="4" creationId="{63B1E6E7-506D-22C2-B509-47FB56C7981C}"/>
          </ac:spMkLst>
        </pc:spChg>
        <pc:spChg chg="del">
          <ac:chgData name="Sai Anudeep J" userId="e8cbf153a7d1555a" providerId="LiveId" clId="{7841AACD-CC94-4DAB-825F-B7ED31480202}" dt="2024-04-19T15:36:19.219" v="43" actId="700"/>
          <ac:spMkLst>
            <pc:docMk/>
            <pc:sldMk cId="876279211" sldId="291"/>
            <ac:spMk id="5" creationId="{B1DA7EA2-7E60-F8DB-4FC5-D697C952A536}"/>
          </ac:spMkLst>
        </pc:spChg>
        <pc:spChg chg="del">
          <ac:chgData name="Sai Anudeep J" userId="e8cbf153a7d1555a" providerId="LiveId" clId="{7841AACD-CC94-4DAB-825F-B7ED31480202}" dt="2024-04-19T15:36:19.219" v="43" actId="700"/>
          <ac:spMkLst>
            <pc:docMk/>
            <pc:sldMk cId="876279211" sldId="291"/>
            <ac:spMk id="6" creationId="{32B1AB82-9B33-AB32-432F-AFFADE23EB67}"/>
          </ac:spMkLst>
        </pc:spChg>
        <pc:spChg chg="mod ord">
          <ac:chgData name="Sai Anudeep J" userId="e8cbf153a7d1555a" providerId="LiveId" clId="{7841AACD-CC94-4DAB-825F-B7ED31480202}" dt="2024-04-19T15:37:35.610" v="51" actId="700"/>
          <ac:spMkLst>
            <pc:docMk/>
            <pc:sldMk cId="876279211" sldId="291"/>
            <ac:spMk id="7" creationId="{B86DEF7F-3D5A-CC29-E118-053E0446FF6C}"/>
          </ac:spMkLst>
        </pc:spChg>
        <pc:spChg chg="mod ord">
          <ac:chgData name="Sai Anudeep J" userId="e8cbf153a7d1555a" providerId="LiveId" clId="{7841AACD-CC94-4DAB-825F-B7ED31480202}" dt="2024-04-19T15:37:35.610" v="51" actId="700"/>
          <ac:spMkLst>
            <pc:docMk/>
            <pc:sldMk cId="876279211" sldId="291"/>
            <ac:spMk id="8" creationId="{4EC3BB66-037B-679D-8D8C-77CB1E881479}"/>
          </ac:spMkLst>
        </pc:spChg>
        <pc:spChg chg="mod ord">
          <ac:chgData name="Sai Anudeep J" userId="e8cbf153a7d1555a" providerId="LiveId" clId="{7841AACD-CC94-4DAB-825F-B7ED31480202}" dt="2024-04-19T15:37:35.610" v="51" actId="700"/>
          <ac:spMkLst>
            <pc:docMk/>
            <pc:sldMk cId="876279211" sldId="291"/>
            <ac:spMk id="9" creationId="{0876F6B4-4F77-31AA-372B-C95FDAF4DD3C}"/>
          </ac:spMkLst>
        </pc:spChg>
        <pc:spChg chg="add del mod ord">
          <ac:chgData name="Sai Anudeep J" userId="e8cbf153a7d1555a" providerId="LiveId" clId="{7841AACD-CC94-4DAB-825F-B7ED31480202}" dt="2024-04-19T15:36:26.295" v="44" actId="478"/>
          <ac:spMkLst>
            <pc:docMk/>
            <pc:sldMk cId="876279211" sldId="291"/>
            <ac:spMk id="10" creationId="{2039FAFC-0E6A-28AA-23FF-E0C3298E4F4B}"/>
          </ac:spMkLst>
        </pc:spChg>
        <pc:spChg chg="add del mod ord">
          <ac:chgData name="Sai Anudeep J" userId="e8cbf153a7d1555a" providerId="LiveId" clId="{7841AACD-CC94-4DAB-825F-B7ED31480202}" dt="2024-04-19T15:36:28.206" v="45" actId="478"/>
          <ac:spMkLst>
            <pc:docMk/>
            <pc:sldMk cId="876279211" sldId="291"/>
            <ac:spMk id="11" creationId="{10B44A2C-620D-86DF-B455-F50E73F8B399}"/>
          </ac:spMkLst>
        </pc:spChg>
        <pc:spChg chg="add del mod ord">
          <ac:chgData name="Sai Anudeep J" userId="e8cbf153a7d1555a" providerId="LiveId" clId="{7841AACD-CC94-4DAB-825F-B7ED31480202}" dt="2024-04-19T15:37:35.610" v="51" actId="700"/>
          <ac:spMkLst>
            <pc:docMk/>
            <pc:sldMk cId="876279211" sldId="291"/>
            <ac:spMk id="12" creationId="{38E19809-A480-3958-795B-59DCF7905A00}"/>
          </ac:spMkLst>
        </pc:spChg>
        <pc:spChg chg="add del mod ord">
          <ac:chgData name="Sai Anudeep J" userId="e8cbf153a7d1555a" providerId="LiveId" clId="{7841AACD-CC94-4DAB-825F-B7ED31480202}" dt="2024-04-19T15:37:35.610" v="51" actId="700"/>
          <ac:spMkLst>
            <pc:docMk/>
            <pc:sldMk cId="876279211" sldId="291"/>
            <ac:spMk id="13" creationId="{8F7DDF2C-8D6B-46BA-870B-F20D34F4DDB6}"/>
          </ac:spMkLst>
        </pc:spChg>
        <pc:spChg chg="add mod">
          <ac:chgData name="Sai Anudeep J" userId="e8cbf153a7d1555a" providerId="LiveId" clId="{7841AACD-CC94-4DAB-825F-B7ED31480202}" dt="2024-04-19T15:37:51.757" v="55" actId="1076"/>
          <ac:spMkLst>
            <pc:docMk/>
            <pc:sldMk cId="876279211" sldId="291"/>
            <ac:spMk id="15" creationId="{F2C495B6-F52B-C354-A7ED-46F978CC2747}"/>
          </ac:spMkLst>
        </pc:spChg>
      </pc:sldChg>
      <pc:sldChg chg="addSp delSp modSp new del mod modClrScheme chgLayout">
        <pc:chgData name="Sai Anudeep J" userId="e8cbf153a7d1555a" providerId="LiveId" clId="{7841AACD-CC94-4DAB-825F-B7ED31480202}" dt="2024-04-19T15:36:33.944" v="46" actId="47"/>
        <pc:sldMkLst>
          <pc:docMk/>
          <pc:sldMk cId="841110225" sldId="292"/>
        </pc:sldMkLst>
        <pc:spChg chg="del mod ord">
          <ac:chgData name="Sai Anudeep J" userId="e8cbf153a7d1555a" providerId="LiveId" clId="{7841AACD-CC94-4DAB-825F-B7ED31480202}" dt="2024-04-19T15:36:19.219" v="43" actId="700"/>
          <ac:spMkLst>
            <pc:docMk/>
            <pc:sldMk cId="841110225" sldId="292"/>
            <ac:spMk id="2" creationId="{4A53F659-E22C-FC76-5703-610265EC064E}"/>
          </ac:spMkLst>
        </pc:spChg>
        <pc:spChg chg="del mod ord">
          <ac:chgData name="Sai Anudeep J" userId="e8cbf153a7d1555a" providerId="LiveId" clId="{7841AACD-CC94-4DAB-825F-B7ED31480202}" dt="2024-04-19T15:36:19.219" v="43" actId="700"/>
          <ac:spMkLst>
            <pc:docMk/>
            <pc:sldMk cId="841110225" sldId="292"/>
            <ac:spMk id="3" creationId="{11CC4B3C-9993-84D7-4E83-E9E2BFCDB47B}"/>
          </ac:spMkLst>
        </pc:spChg>
        <pc:spChg chg="del">
          <ac:chgData name="Sai Anudeep J" userId="e8cbf153a7d1555a" providerId="LiveId" clId="{7841AACD-CC94-4DAB-825F-B7ED31480202}" dt="2024-04-19T15:36:19.219" v="43" actId="700"/>
          <ac:spMkLst>
            <pc:docMk/>
            <pc:sldMk cId="841110225" sldId="292"/>
            <ac:spMk id="4" creationId="{9B5F0449-DD51-C6E9-3C5F-CCB4439076E4}"/>
          </ac:spMkLst>
        </pc:spChg>
        <pc:spChg chg="del">
          <ac:chgData name="Sai Anudeep J" userId="e8cbf153a7d1555a" providerId="LiveId" clId="{7841AACD-CC94-4DAB-825F-B7ED31480202}" dt="2024-04-19T15:36:19.219" v="43" actId="700"/>
          <ac:spMkLst>
            <pc:docMk/>
            <pc:sldMk cId="841110225" sldId="292"/>
            <ac:spMk id="5" creationId="{C11FF172-5564-F63F-4735-34FD6621563B}"/>
          </ac:spMkLst>
        </pc:spChg>
        <pc:spChg chg="del">
          <ac:chgData name="Sai Anudeep J" userId="e8cbf153a7d1555a" providerId="LiveId" clId="{7841AACD-CC94-4DAB-825F-B7ED31480202}" dt="2024-04-19T15:36:19.219" v="43" actId="700"/>
          <ac:spMkLst>
            <pc:docMk/>
            <pc:sldMk cId="841110225" sldId="292"/>
            <ac:spMk id="6" creationId="{A237FED9-06ED-6F31-0381-B9354BB847BC}"/>
          </ac:spMkLst>
        </pc:spChg>
        <pc:spChg chg="mod ord">
          <ac:chgData name="Sai Anudeep J" userId="e8cbf153a7d1555a" providerId="LiveId" clId="{7841AACD-CC94-4DAB-825F-B7ED31480202}" dt="2024-04-19T15:36:19.219" v="43" actId="700"/>
          <ac:spMkLst>
            <pc:docMk/>
            <pc:sldMk cId="841110225" sldId="292"/>
            <ac:spMk id="7" creationId="{2243FE78-4BC8-7FBB-E459-0FAC35FAE3B7}"/>
          </ac:spMkLst>
        </pc:spChg>
        <pc:spChg chg="mod ord">
          <ac:chgData name="Sai Anudeep J" userId="e8cbf153a7d1555a" providerId="LiveId" clId="{7841AACD-CC94-4DAB-825F-B7ED31480202}" dt="2024-04-19T15:36:19.219" v="43" actId="700"/>
          <ac:spMkLst>
            <pc:docMk/>
            <pc:sldMk cId="841110225" sldId="292"/>
            <ac:spMk id="8" creationId="{6942F126-D624-7C7C-7577-6F3A85D28FCC}"/>
          </ac:spMkLst>
        </pc:spChg>
        <pc:spChg chg="mod ord">
          <ac:chgData name="Sai Anudeep J" userId="e8cbf153a7d1555a" providerId="LiveId" clId="{7841AACD-CC94-4DAB-825F-B7ED31480202}" dt="2024-04-19T15:36:19.219" v="43" actId="700"/>
          <ac:spMkLst>
            <pc:docMk/>
            <pc:sldMk cId="841110225" sldId="292"/>
            <ac:spMk id="9" creationId="{57BAD0B5-6B91-405D-37BF-5D195FCE9238}"/>
          </ac:spMkLst>
        </pc:spChg>
        <pc:spChg chg="add mod ord">
          <ac:chgData name="Sai Anudeep J" userId="e8cbf153a7d1555a" providerId="LiveId" clId="{7841AACD-CC94-4DAB-825F-B7ED31480202}" dt="2024-04-19T15:36:19.219" v="43" actId="700"/>
          <ac:spMkLst>
            <pc:docMk/>
            <pc:sldMk cId="841110225" sldId="292"/>
            <ac:spMk id="10" creationId="{66D41DC7-A7DA-11C7-4FE9-851D6C84C8C2}"/>
          </ac:spMkLst>
        </pc:spChg>
        <pc:spChg chg="add mod ord">
          <ac:chgData name="Sai Anudeep J" userId="e8cbf153a7d1555a" providerId="LiveId" clId="{7841AACD-CC94-4DAB-825F-B7ED31480202}" dt="2024-04-19T15:36:19.219" v="43" actId="700"/>
          <ac:spMkLst>
            <pc:docMk/>
            <pc:sldMk cId="841110225" sldId="292"/>
            <ac:spMk id="11" creationId="{51C6CC2B-707A-7481-B144-2655EBA1EB47}"/>
          </ac:spMkLst>
        </pc:spChg>
      </pc:sldChg>
      <pc:sldChg chg="addSp modSp add mod">
        <pc:chgData name="Sai Anudeep J" userId="e8cbf153a7d1555a" providerId="LiveId" clId="{7841AACD-CC94-4DAB-825F-B7ED31480202}" dt="2024-04-19T15:38:39.783" v="64" actId="1076"/>
        <pc:sldMkLst>
          <pc:docMk/>
          <pc:sldMk cId="1764940452" sldId="292"/>
        </pc:sldMkLst>
        <pc:spChg chg="add mod">
          <ac:chgData name="Sai Anudeep J" userId="e8cbf153a7d1555a" providerId="LiveId" clId="{7841AACD-CC94-4DAB-825F-B7ED31480202}" dt="2024-04-19T15:38:39.783" v="64" actId="1076"/>
          <ac:spMkLst>
            <pc:docMk/>
            <pc:sldMk cId="1764940452" sldId="292"/>
            <ac:spMk id="3" creationId="{EEA23C2D-7A77-B6DF-018C-D071D67DA8AC}"/>
          </ac:spMkLst>
        </pc:spChg>
        <pc:picChg chg="add mod">
          <ac:chgData name="Sai Anudeep J" userId="e8cbf153a7d1555a" providerId="LiveId" clId="{7841AACD-CC94-4DAB-825F-B7ED31480202}" dt="2024-04-19T15:38:36.088" v="63" actId="1076"/>
          <ac:picMkLst>
            <pc:docMk/>
            <pc:sldMk cId="1764940452" sldId="292"/>
            <ac:picMk id="4" creationId="{3438DDBD-7B2D-39A7-D699-D3FAB22054E2}"/>
          </ac:picMkLst>
        </pc:picChg>
      </pc:sldChg>
      <pc:sldChg chg="addSp delSp modSp new del mod modClrScheme chgLayout">
        <pc:chgData name="Sai Anudeep J" userId="e8cbf153a7d1555a" providerId="LiveId" clId="{7841AACD-CC94-4DAB-825F-B7ED31480202}" dt="2024-04-19T15:36:33.944" v="46" actId="47"/>
        <pc:sldMkLst>
          <pc:docMk/>
          <pc:sldMk cId="39382673" sldId="293"/>
        </pc:sldMkLst>
        <pc:spChg chg="del mod ord">
          <ac:chgData name="Sai Anudeep J" userId="e8cbf153a7d1555a" providerId="LiveId" clId="{7841AACD-CC94-4DAB-825F-B7ED31480202}" dt="2024-04-19T15:36:19.219" v="43" actId="700"/>
          <ac:spMkLst>
            <pc:docMk/>
            <pc:sldMk cId="39382673" sldId="293"/>
            <ac:spMk id="2" creationId="{F255BBDA-A133-3CC2-A232-46212E1B46C1}"/>
          </ac:spMkLst>
        </pc:spChg>
        <pc:spChg chg="del mod ord">
          <ac:chgData name="Sai Anudeep J" userId="e8cbf153a7d1555a" providerId="LiveId" clId="{7841AACD-CC94-4DAB-825F-B7ED31480202}" dt="2024-04-19T15:36:19.219" v="43" actId="700"/>
          <ac:spMkLst>
            <pc:docMk/>
            <pc:sldMk cId="39382673" sldId="293"/>
            <ac:spMk id="3" creationId="{311A6D33-5C4D-CFA2-D1F5-164874CE5E09}"/>
          </ac:spMkLst>
        </pc:spChg>
        <pc:spChg chg="del">
          <ac:chgData name="Sai Anudeep J" userId="e8cbf153a7d1555a" providerId="LiveId" clId="{7841AACD-CC94-4DAB-825F-B7ED31480202}" dt="2024-04-19T15:36:19.219" v="43" actId="700"/>
          <ac:spMkLst>
            <pc:docMk/>
            <pc:sldMk cId="39382673" sldId="293"/>
            <ac:spMk id="4" creationId="{4AB14EC4-CEE7-98ED-13B3-20F1D48AF7AC}"/>
          </ac:spMkLst>
        </pc:spChg>
        <pc:spChg chg="del">
          <ac:chgData name="Sai Anudeep J" userId="e8cbf153a7d1555a" providerId="LiveId" clId="{7841AACD-CC94-4DAB-825F-B7ED31480202}" dt="2024-04-19T15:36:19.219" v="43" actId="700"/>
          <ac:spMkLst>
            <pc:docMk/>
            <pc:sldMk cId="39382673" sldId="293"/>
            <ac:spMk id="5" creationId="{DBEC62C9-00E7-7FB5-C873-399AE9461635}"/>
          </ac:spMkLst>
        </pc:spChg>
        <pc:spChg chg="del">
          <ac:chgData name="Sai Anudeep J" userId="e8cbf153a7d1555a" providerId="LiveId" clId="{7841AACD-CC94-4DAB-825F-B7ED31480202}" dt="2024-04-19T15:36:19.219" v="43" actId="700"/>
          <ac:spMkLst>
            <pc:docMk/>
            <pc:sldMk cId="39382673" sldId="293"/>
            <ac:spMk id="6" creationId="{96369D04-C0AE-C93B-AE95-31CF5EEA8A7B}"/>
          </ac:spMkLst>
        </pc:spChg>
        <pc:spChg chg="mod ord">
          <ac:chgData name="Sai Anudeep J" userId="e8cbf153a7d1555a" providerId="LiveId" clId="{7841AACD-CC94-4DAB-825F-B7ED31480202}" dt="2024-04-19T15:36:19.219" v="43" actId="700"/>
          <ac:spMkLst>
            <pc:docMk/>
            <pc:sldMk cId="39382673" sldId="293"/>
            <ac:spMk id="7" creationId="{6057FC5D-AC77-9629-7B22-FEE433547BF3}"/>
          </ac:spMkLst>
        </pc:spChg>
        <pc:spChg chg="mod ord">
          <ac:chgData name="Sai Anudeep J" userId="e8cbf153a7d1555a" providerId="LiveId" clId="{7841AACD-CC94-4DAB-825F-B7ED31480202}" dt="2024-04-19T15:36:19.219" v="43" actId="700"/>
          <ac:spMkLst>
            <pc:docMk/>
            <pc:sldMk cId="39382673" sldId="293"/>
            <ac:spMk id="8" creationId="{1261965A-10DC-A369-6AD5-3694E666D405}"/>
          </ac:spMkLst>
        </pc:spChg>
        <pc:spChg chg="mod ord">
          <ac:chgData name="Sai Anudeep J" userId="e8cbf153a7d1555a" providerId="LiveId" clId="{7841AACD-CC94-4DAB-825F-B7ED31480202}" dt="2024-04-19T15:36:19.219" v="43" actId="700"/>
          <ac:spMkLst>
            <pc:docMk/>
            <pc:sldMk cId="39382673" sldId="293"/>
            <ac:spMk id="9" creationId="{88676BAE-878E-D053-27E5-BA74325B8D53}"/>
          </ac:spMkLst>
        </pc:spChg>
        <pc:spChg chg="add mod ord">
          <ac:chgData name="Sai Anudeep J" userId="e8cbf153a7d1555a" providerId="LiveId" clId="{7841AACD-CC94-4DAB-825F-B7ED31480202}" dt="2024-04-19T15:36:19.219" v="43" actId="700"/>
          <ac:spMkLst>
            <pc:docMk/>
            <pc:sldMk cId="39382673" sldId="293"/>
            <ac:spMk id="10" creationId="{F8075682-D2CF-CA34-89EF-3C6F2C26CB91}"/>
          </ac:spMkLst>
        </pc:spChg>
        <pc:spChg chg="add mod ord">
          <ac:chgData name="Sai Anudeep J" userId="e8cbf153a7d1555a" providerId="LiveId" clId="{7841AACD-CC94-4DAB-825F-B7ED31480202}" dt="2024-04-19T15:36:19.219" v="43" actId="700"/>
          <ac:spMkLst>
            <pc:docMk/>
            <pc:sldMk cId="39382673" sldId="293"/>
            <ac:spMk id="11" creationId="{7AD34F9B-E955-C055-71E8-40AB469CAD9C}"/>
          </ac:spMkLst>
        </pc:spChg>
      </pc:sldChg>
      <pc:sldChg chg="addSp delSp modSp add mod">
        <pc:chgData name="Sai Anudeep J" userId="e8cbf153a7d1555a" providerId="LiveId" clId="{7841AACD-CC94-4DAB-825F-B7ED31480202}" dt="2024-04-19T15:39:27.767" v="74" actId="14100"/>
        <pc:sldMkLst>
          <pc:docMk/>
          <pc:sldMk cId="538098575" sldId="293"/>
        </pc:sldMkLst>
        <pc:spChg chg="mod">
          <ac:chgData name="Sai Anudeep J" userId="e8cbf153a7d1555a" providerId="LiveId" clId="{7841AACD-CC94-4DAB-825F-B7ED31480202}" dt="2024-04-19T15:39:08.220" v="68" actId="255"/>
          <ac:spMkLst>
            <pc:docMk/>
            <pc:sldMk cId="538098575" sldId="293"/>
            <ac:spMk id="3" creationId="{EEA23C2D-7A77-B6DF-018C-D071D67DA8AC}"/>
          </ac:spMkLst>
        </pc:spChg>
        <pc:picChg chg="add mod">
          <ac:chgData name="Sai Anudeep J" userId="e8cbf153a7d1555a" providerId="LiveId" clId="{7841AACD-CC94-4DAB-825F-B7ED31480202}" dt="2024-04-19T15:39:27.767" v="74" actId="14100"/>
          <ac:picMkLst>
            <pc:docMk/>
            <pc:sldMk cId="538098575" sldId="293"/>
            <ac:picMk id="2" creationId="{C17F637E-A2F2-39F0-6BEB-F21B2DB411D6}"/>
          </ac:picMkLst>
        </pc:picChg>
        <pc:picChg chg="del">
          <ac:chgData name="Sai Anudeep J" userId="e8cbf153a7d1555a" providerId="LiveId" clId="{7841AACD-CC94-4DAB-825F-B7ED31480202}" dt="2024-04-19T15:39:15.543" v="69" actId="478"/>
          <ac:picMkLst>
            <pc:docMk/>
            <pc:sldMk cId="538098575" sldId="293"/>
            <ac:picMk id="4" creationId="{3438DDBD-7B2D-39A7-D699-D3FAB22054E2}"/>
          </ac:picMkLst>
        </pc:picChg>
      </pc:sldChg>
      <pc:sldChg chg="add del">
        <pc:chgData name="Sai Anudeep J" userId="e8cbf153a7d1555a" providerId="LiveId" clId="{7841AACD-CC94-4DAB-825F-B7ED31480202}" dt="2024-04-19T15:38:45.942" v="65" actId="47"/>
        <pc:sldMkLst>
          <pc:docMk/>
          <pc:sldMk cId="1996526644" sldId="293"/>
        </pc:sldMkLst>
      </pc:sldChg>
      <pc:sldChg chg="add del">
        <pc:chgData name="Sai Anudeep J" userId="e8cbf153a7d1555a" providerId="LiveId" clId="{7841AACD-CC94-4DAB-825F-B7ED31480202}" dt="2024-04-19T15:38:45.942" v="65" actId="47"/>
        <pc:sldMkLst>
          <pc:docMk/>
          <pc:sldMk cId="2775742958" sldId="294"/>
        </pc:sldMkLst>
      </pc:sldChg>
      <pc:sldChg chg="addSp delSp modSp new del mod modClrScheme chgLayout">
        <pc:chgData name="Sai Anudeep J" userId="e8cbf153a7d1555a" providerId="LiveId" clId="{7841AACD-CC94-4DAB-825F-B7ED31480202}" dt="2024-04-19T15:36:33.944" v="46" actId="47"/>
        <pc:sldMkLst>
          <pc:docMk/>
          <pc:sldMk cId="3456859944" sldId="294"/>
        </pc:sldMkLst>
        <pc:spChg chg="del mod ord">
          <ac:chgData name="Sai Anudeep J" userId="e8cbf153a7d1555a" providerId="LiveId" clId="{7841AACD-CC94-4DAB-825F-B7ED31480202}" dt="2024-04-19T15:36:19.219" v="43" actId="700"/>
          <ac:spMkLst>
            <pc:docMk/>
            <pc:sldMk cId="3456859944" sldId="294"/>
            <ac:spMk id="2" creationId="{E27F6F96-E0A9-AE4D-9B16-C318A41BE511}"/>
          </ac:spMkLst>
        </pc:spChg>
        <pc:spChg chg="del mod ord">
          <ac:chgData name="Sai Anudeep J" userId="e8cbf153a7d1555a" providerId="LiveId" clId="{7841AACD-CC94-4DAB-825F-B7ED31480202}" dt="2024-04-19T15:36:19.219" v="43" actId="700"/>
          <ac:spMkLst>
            <pc:docMk/>
            <pc:sldMk cId="3456859944" sldId="294"/>
            <ac:spMk id="3" creationId="{1B006DA5-30DA-A846-E9FE-3EF37D994A73}"/>
          </ac:spMkLst>
        </pc:spChg>
        <pc:spChg chg="del">
          <ac:chgData name="Sai Anudeep J" userId="e8cbf153a7d1555a" providerId="LiveId" clId="{7841AACD-CC94-4DAB-825F-B7ED31480202}" dt="2024-04-19T15:36:19.219" v="43" actId="700"/>
          <ac:spMkLst>
            <pc:docMk/>
            <pc:sldMk cId="3456859944" sldId="294"/>
            <ac:spMk id="4" creationId="{3183095A-57AA-B8D0-8975-FE13B9B1E951}"/>
          </ac:spMkLst>
        </pc:spChg>
        <pc:spChg chg="del">
          <ac:chgData name="Sai Anudeep J" userId="e8cbf153a7d1555a" providerId="LiveId" clId="{7841AACD-CC94-4DAB-825F-B7ED31480202}" dt="2024-04-19T15:36:19.219" v="43" actId="700"/>
          <ac:spMkLst>
            <pc:docMk/>
            <pc:sldMk cId="3456859944" sldId="294"/>
            <ac:spMk id="5" creationId="{CF6EE799-EE43-B328-54BE-9970FA9FE837}"/>
          </ac:spMkLst>
        </pc:spChg>
        <pc:spChg chg="del">
          <ac:chgData name="Sai Anudeep J" userId="e8cbf153a7d1555a" providerId="LiveId" clId="{7841AACD-CC94-4DAB-825F-B7ED31480202}" dt="2024-04-19T15:36:19.219" v="43" actId="700"/>
          <ac:spMkLst>
            <pc:docMk/>
            <pc:sldMk cId="3456859944" sldId="294"/>
            <ac:spMk id="6" creationId="{A4A1D129-7807-7472-1BF0-B1C14E8FA7A0}"/>
          </ac:spMkLst>
        </pc:spChg>
        <pc:spChg chg="mod ord">
          <ac:chgData name="Sai Anudeep J" userId="e8cbf153a7d1555a" providerId="LiveId" clId="{7841AACD-CC94-4DAB-825F-B7ED31480202}" dt="2024-04-19T15:36:19.219" v="43" actId="700"/>
          <ac:spMkLst>
            <pc:docMk/>
            <pc:sldMk cId="3456859944" sldId="294"/>
            <ac:spMk id="7" creationId="{453DE654-80FE-A76D-9080-5BF0430A3B73}"/>
          </ac:spMkLst>
        </pc:spChg>
        <pc:spChg chg="mod ord">
          <ac:chgData name="Sai Anudeep J" userId="e8cbf153a7d1555a" providerId="LiveId" clId="{7841AACD-CC94-4DAB-825F-B7ED31480202}" dt="2024-04-19T15:36:19.219" v="43" actId="700"/>
          <ac:spMkLst>
            <pc:docMk/>
            <pc:sldMk cId="3456859944" sldId="294"/>
            <ac:spMk id="8" creationId="{2EA4C52C-0C54-AB54-44D2-22809B45A560}"/>
          </ac:spMkLst>
        </pc:spChg>
        <pc:spChg chg="mod ord">
          <ac:chgData name="Sai Anudeep J" userId="e8cbf153a7d1555a" providerId="LiveId" clId="{7841AACD-CC94-4DAB-825F-B7ED31480202}" dt="2024-04-19T15:36:19.219" v="43" actId="700"/>
          <ac:spMkLst>
            <pc:docMk/>
            <pc:sldMk cId="3456859944" sldId="294"/>
            <ac:spMk id="9" creationId="{4E6A6CA4-173B-34CE-6594-C73924F4CF89}"/>
          </ac:spMkLst>
        </pc:spChg>
        <pc:spChg chg="add mod ord">
          <ac:chgData name="Sai Anudeep J" userId="e8cbf153a7d1555a" providerId="LiveId" clId="{7841AACD-CC94-4DAB-825F-B7ED31480202}" dt="2024-04-19T15:36:19.219" v="43" actId="700"/>
          <ac:spMkLst>
            <pc:docMk/>
            <pc:sldMk cId="3456859944" sldId="294"/>
            <ac:spMk id="10" creationId="{8692C90C-9578-FCDB-B1D0-982B8FC8FCD1}"/>
          </ac:spMkLst>
        </pc:spChg>
        <pc:spChg chg="add mod ord">
          <ac:chgData name="Sai Anudeep J" userId="e8cbf153a7d1555a" providerId="LiveId" clId="{7841AACD-CC94-4DAB-825F-B7ED31480202}" dt="2024-04-19T15:36:19.219" v="43" actId="700"/>
          <ac:spMkLst>
            <pc:docMk/>
            <pc:sldMk cId="3456859944" sldId="294"/>
            <ac:spMk id="11" creationId="{31DF8A05-248F-D827-415C-38FF5BEE81D5}"/>
          </ac:spMkLst>
        </pc:spChg>
      </pc:sldChg>
      <pc:sldChg chg="addSp delSp modSp add mod">
        <pc:chgData name="Sai Anudeep J" userId="e8cbf153a7d1555a" providerId="LiveId" clId="{7841AACD-CC94-4DAB-825F-B7ED31480202}" dt="2024-04-19T15:40:27.356" v="87" actId="14100"/>
        <pc:sldMkLst>
          <pc:docMk/>
          <pc:sldMk cId="3525983322" sldId="294"/>
        </pc:sldMkLst>
        <pc:spChg chg="mod">
          <ac:chgData name="Sai Anudeep J" userId="e8cbf153a7d1555a" providerId="LiveId" clId="{7841AACD-CC94-4DAB-825F-B7ED31480202}" dt="2024-04-19T15:40:22.985" v="86" actId="1076"/>
          <ac:spMkLst>
            <pc:docMk/>
            <pc:sldMk cId="3525983322" sldId="294"/>
            <ac:spMk id="3" creationId="{EEA23C2D-7A77-B6DF-018C-D071D67DA8AC}"/>
          </ac:spMkLst>
        </pc:spChg>
        <pc:spChg chg="add del">
          <ac:chgData name="Sai Anudeep J" userId="e8cbf153a7d1555a" providerId="LiveId" clId="{7841AACD-CC94-4DAB-825F-B7ED31480202}" dt="2024-04-19T15:40:11.259" v="82" actId="22"/>
          <ac:spMkLst>
            <pc:docMk/>
            <pc:sldMk cId="3525983322" sldId="294"/>
            <ac:spMk id="5" creationId="{AD858761-10A7-DAE6-9288-3F28FFB27DDB}"/>
          </ac:spMkLst>
        </pc:spChg>
        <pc:picChg chg="del">
          <ac:chgData name="Sai Anudeep J" userId="e8cbf153a7d1555a" providerId="LiveId" clId="{7841AACD-CC94-4DAB-825F-B7ED31480202}" dt="2024-04-19T15:40:02.987" v="80" actId="478"/>
          <ac:picMkLst>
            <pc:docMk/>
            <pc:sldMk cId="3525983322" sldId="294"/>
            <ac:picMk id="2" creationId="{C17F637E-A2F2-39F0-6BEB-F21B2DB411D6}"/>
          </ac:picMkLst>
        </pc:picChg>
        <pc:picChg chg="add mod">
          <ac:chgData name="Sai Anudeep J" userId="e8cbf153a7d1555a" providerId="LiveId" clId="{7841AACD-CC94-4DAB-825F-B7ED31480202}" dt="2024-04-19T15:40:27.356" v="87" actId="14100"/>
          <ac:picMkLst>
            <pc:docMk/>
            <pc:sldMk cId="3525983322" sldId="294"/>
            <ac:picMk id="6" creationId="{4C1FFD8F-91F8-F7BC-3FAE-D4D7DA43EB3A}"/>
          </ac:picMkLst>
        </pc:picChg>
      </pc:sldChg>
      <pc:sldChg chg="addSp delSp modSp add mod">
        <pc:chgData name="Sai Anudeep J" userId="e8cbf153a7d1555a" providerId="LiveId" clId="{7841AACD-CC94-4DAB-825F-B7ED31480202}" dt="2024-04-19T15:41:04.339" v="99"/>
        <pc:sldMkLst>
          <pc:docMk/>
          <pc:sldMk cId="1550777329" sldId="295"/>
        </pc:sldMkLst>
        <pc:spChg chg="mod">
          <ac:chgData name="Sai Anudeep J" userId="e8cbf153a7d1555a" providerId="LiveId" clId="{7841AACD-CC94-4DAB-825F-B7ED31480202}" dt="2024-04-19T15:40:48.001" v="91" actId="1076"/>
          <ac:spMkLst>
            <pc:docMk/>
            <pc:sldMk cId="1550777329" sldId="295"/>
            <ac:spMk id="3" creationId="{EEA23C2D-7A77-B6DF-018C-D071D67DA8AC}"/>
          </ac:spMkLst>
        </pc:spChg>
        <pc:picChg chg="del">
          <ac:chgData name="Sai Anudeep J" userId="e8cbf153a7d1555a" providerId="LiveId" clId="{7841AACD-CC94-4DAB-825F-B7ED31480202}" dt="2024-04-19T15:40:49.133" v="92" actId="478"/>
          <ac:picMkLst>
            <pc:docMk/>
            <pc:sldMk cId="1550777329" sldId="295"/>
            <ac:picMk id="2" creationId="{C17F637E-A2F2-39F0-6BEB-F21B2DB411D6}"/>
          </ac:picMkLst>
        </pc:picChg>
        <pc:picChg chg="add mod">
          <ac:chgData name="Sai Anudeep J" userId="e8cbf153a7d1555a" providerId="LiveId" clId="{7841AACD-CC94-4DAB-825F-B7ED31480202}" dt="2024-04-19T15:41:04.339" v="99"/>
          <ac:picMkLst>
            <pc:docMk/>
            <pc:sldMk cId="1550777329" sldId="295"/>
            <ac:picMk id="4" creationId="{4C39AF85-01C7-AF29-7723-8049756DC42D}"/>
          </ac:picMkLst>
        </pc:picChg>
        <pc:picChg chg="add mod">
          <ac:chgData name="Sai Anudeep J" userId="e8cbf153a7d1555a" providerId="LiveId" clId="{7841AACD-CC94-4DAB-825F-B7ED31480202}" dt="2024-04-19T15:40:58.767" v="96"/>
          <ac:picMkLst>
            <pc:docMk/>
            <pc:sldMk cId="1550777329" sldId="295"/>
            <ac:picMk id="5" creationId="{A2B1F70C-AF42-9041-A7FD-4A810EFF86B9}"/>
          </ac:picMkLst>
        </pc:picChg>
      </pc:sldChg>
      <pc:sldChg chg="addSp delSp modSp add mod">
        <pc:chgData name="Sai Anudeep J" userId="e8cbf153a7d1555a" providerId="LiveId" clId="{7841AACD-CC94-4DAB-825F-B7ED31480202}" dt="2024-04-19T15:41:42.090" v="107" actId="1076"/>
        <pc:sldMkLst>
          <pc:docMk/>
          <pc:sldMk cId="2155867230" sldId="296"/>
        </pc:sldMkLst>
        <pc:spChg chg="mod">
          <ac:chgData name="Sai Anudeep J" userId="e8cbf153a7d1555a" providerId="LiveId" clId="{7841AACD-CC94-4DAB-825F-B7ED31480202}" dt="2024-04-19T15:41:24.112" v="102" actId="255"/>
          <ac:spMkLst>
            <pc:docMk/>
            <pc:sldMk cId="2155867230" sldId="296"/>
            <ac:spMk id="3" creationId="{EEA23C2D-7A77-B6DF-018C-D071D67DA8AC}"/>
          </ac:spMkLst>
        </pc:spChg>
        <pc:picChg chg="add mod">
          <ac:chgData name="Sai Anudeep J" userId="e8cbf153a7d1555a" providerId="LiveId" clId="{7841AACD-CC94-4DAB-825F-B7ED31480202}" dt="2024-04-19T15:41:42.090" v="107" actId="1076"/>
          <ac:picMkLst>
            <pc:docMk/>
            <pc:sldMk cId="2155867230" sldId="296"/>
            <ac:picMk id="2" creationId="{75A7D36D-46A8-A49A-B2C6-52C3908C6F57}"/>
          </ac:picMkLst>
        </pc:picChg>
        <pc:picChg chg="del">
          <ac:chgData name="Sai Anudeep J" userId="e8cbf153a7d1555a" providerId="LiveId" clId="{7841AACD-CC94-4DAB-825F-B7ED31480202}" dt="2024-04-19T15:41:26.154" v="103" actId="478"/>
          <ac:picMkLst>
            <pc:docMk/>
            <pc:sldMk cId="2155867230" sldId="296"/>
            <ac:picMk id="4" creationId="{4C39AF85-01C7-AF29-7723-8049756DC42D}"/>
          </ac:picMkLst>
        </pc:picChg>
      </pc:sldChg>
    </pc:docChg>
  </pc:docChgLst>
  <pc:docChgLst>
    <pc:chgData name="Sai Anudeep J" userId="e8cbf153a7d1555a" providerId="LiveId" clId="{83CFD9AD-268D-4B93-BCF3-01B03F60CCC7}"/>
    <pc:docChg chg="undo custSel addSld modSld">
      <pc:chgData name="Sai Anudeep J" userId="e8cbf153a7d1555a" providerId="LiveId" clId="{83CFD9AD-268D-4B93-BCF3-01B03F60CCC7}" dt="2024-04-09T12:19:25.854" v="232" actId="20577"/>
      <pc:docMkLst>
        <pc:docMk/>
      </pc:docMkLst>
      <pc:sldChg chg="modSp mod">
        <pc:chgData name="Sai Anudeep J" userId="e8cbf153a7d1555a" providerId="LiveId" clId="{83CFD9AD-268D-4B93-BCF3-01B03F60CCC7}" dt="2024-03-27T13:16:51.460" v="187" actId="1076"/>
        <pc:sldMkLst>
          <pc:docMk/>
          <pc:sldMk cId="4293442632" sldId="259"/>
        </pc:sldMkLst>
        <pc:spChg chg="mod">
          <ac:chgData name="Sai Anudeep J" userId="e8cbf153a7d1555a" providerId="LiveId" clId="{83CFD9AD-268D-4B93-BCF3-01B03F60CCC7}" dt="2024-03-27T13:16:51.460" v="187" actId="1076"/>
          <ac:spMkLst>
            <pc:docMk/>
            <pc:sldMk cId="4293442632" sldId="259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9:35.083" v="24" actId="14100"/>
          <ac:spMkLst>
            <pc:docMk/>
            <pc:sldMk cId="4293442632" sldId="259"/>
            <ac:spMk id="6" creationId="{00000000-0000-0000-0000-000000000000}"/>
          </ac:spMkLst>
        </pc:spChg>
        <pc:picChg chg="mod">
          <ac:chgData name="Sai Anudeep J" userId="e8cbf153a7d1555a" providerId="LiveId" clId="{83CFD9AD-268D-4B93-BCF3-01B03F60CCC7}" dt="2024-03-27T12:59:37.464" v="25" actId="1076"/>
          <ac:picMkLst>
            <pc:docMk/>
            <pc:sldMk cId="4293442632" sldId="259"/>
            <ac:picMk id="5" creationId="{8F027AD2-5C02-8062-C62B-B0A8EF62589B}"/>
          </ac:picMkLst>
        </pc:picChg>
      </pc:sldChg>
      <pc:sldChg chg="modSp mod">
        <pc:chgData name="Sai Anudeep J" userId="e8cbf153a7d1555a" providerId="LiveId" clId="{83CFD9AD-268D-4B93-BCF3-01B03F60CCC7}" dt="2024-03-27T13:19:50.421" v="224" actId="2711"/>
        <pc:sldMkLst>
          <pc:docMk/>
          <pc:sldMk cId="1904107973" sldId="263"/>
        </pc:sldMkLst>
        <pc:spChg chg="mod">
          <ac:chgData name="Sai Anudeep J" userId="e8cbf153a7d1555a" providerId="LiveId" clId="{83CFD9AD-268D-4B93-BCF3-01B03F60CCC7}" dt="2024-03-27T13:17:13.780" v="190" actId="2711"/>
          <ac:spMkLst>
            <pc:docMk/>
            <pc:sldMk cId="1904107973" sldId="263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9:51.923" v="28" actId="14100"/>
          <ac:spMkLst>
            <pc:docMk/>
            <pc:sldMk cId="1904107973" sldId="263"/>
            <ac:spMk id="4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19:50.421" v="224" actId="2711"/>
          <ac:spMkLst>
            <pc:docMk/>
            <pc:sldMk cId="1904107973" sldId="263"/>
            <ac:spMk id="9" creationId="{410BA29C-818B-3961-257C-48B0DF8111A3}"/>
          </ac:spMkLst>
        </pc:spChg>
      </pc:sldChg>
      <pc:sldChg chg="modSp mod">
        <pc:chgData name="Sai Anudeep J" userId="e8cbf153a7d1555a" providerId="LiveId" clId="{83CFD9AD-268D-4B93-BCF3-01B03F60CCC7}" dt="2024-03-27T13:14:29.318" v="169" actId="1076"/>
        <pc:sldMkLst>
          <pc:docMk/>
          <pc:sldMk cId="1236963639" sldId="264"/>
        </pc:sldMkLst>
        <pc:spChg chg="mod">
          <ac:chgData name="Sai Anudeep J" userId="e8cbf153a7d1555a" providerId="LiveId" clId="{83CFD9AD-268D-4B93-BCF3-01B03F60CCC7}" dt="2024-03-27T13:14:29.318" v="169" actId="1076"/>
          <ac:spMkLst>
            <pc:docMk/>
            <pc:sldMk cId="1236963639" sldId="264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7:56.908" v="5" actId="14100"/>
          <ac:spMkLst>
            <pc:docMk/>
            <pc:sldMk cId="1236963639" sldId="264"/>
            <ac:spMk id="4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01:25.796" v="41" actId="1076"/>
          <ac:spMkLst>
            <pc:docMk/>
            <pc:sldMk cId="1236963639" sldId="264"/>
            <ac:spMk id="5" creationId="{00000000-0000-0000-0000-000000000000}"/>
          </ac:spMkLst>
        </pc:spChg>
      </pc:sldChg>
      <pc:sldChg chg="modSp mod">
        <pc:chgData name="Sai Anudeep J" userId="e8cbf153a7d1555a" providerId="LiveId" clId="{83CFD9AD-268D-4B93-BCF3-01B03F60CCC7}" dt="2024-03-27T13:11:44.140" v="143" actId="1076"/>
        <pc:sldMkLst>
          <pc:docMk/>
          <pc:sldMk cId="991037418" sldId="266"/>
        </pc:sldMkLst>
        <pc:spChg chg="mod">
          <ac:chgData name="Sai Anudeep J" userId="e8cbf153a7d1555a" providerId="LiveId" clId="{83CFD9AD-268D-4B93-BCF3-01B03F60CCC7}" dt="2024-03-27T13:10:42.155" v="134" actId="1076"/>
          <ac:spMkLst>
            <pc:docMk/>
            <pc:sldMk cId="991037418" sldId="266"/>
            <ac:spMk id="5" creationId="{D3587EA1-694B-5D41-6F6C-E50EB02ADD65}"/>
          </ac:spMkLst>
        </pc:spChg>
        <pc:spChg chg="mod">
          <ac:chgData name="Sai Anudeep J" userId="e8cbf153a7d1555a" providerId="LiveId" clId="{83CFD9AD-268D-4B93-BCF3-01B03F60CCC7}" dt="2024-03-27T12:59:19.997" v="22" actId="14100"/>
          <ac:spMkLst>
            <pc:docMk/>
            <pc:sldMk cId="991037418" sldId="266"/>
            <ac:spMk id="6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10:54.461" v="136" actId="255"/>
          <ac:spMkLst>
            <pc:docMk/>
            <pc:sldMk cId="991037418" sldId="266"/>
            <ac:spMk id="9" creationId="{34B31D08-E578-2579-F05A-7898BC187D9E}"/>
          </ac:spMkLst>
        </pc:spChg>
        <pc:spChg chg="mod">
          <ac:chgData name="Sai Anudeep J" userId="e8cbf153a7d1555a" providerId="LiveId" clId="{83CFD9AD-268D-4B93-BCF3-01B03F60CCC7}" dt="2024-03-27T13:10:59.943" v="137" actId="255"/>
          <ac:spMkLst>
            <pc:docMk/>
            <pc:sldMk cId="991037418" sldId="266"/>
            <ac:spMk id="12" creationId="{628B014A-649D-E6FA-E4FE-1DE3035BF65C}"/>
          </ac:spMkLst>
        </pc:spChg>
        <pc:graphicFrameChg chg="mod modGraphic">
          <ac:chgData name="Sai Anudeep J" userId="e8cbf153a7d1555a" providerId="LiveId" clId="{83CFD9AD-268D-4B93-BCF3-01B03F60CCC7}" dt="2024-03-27T13:11:24.721" v="141" actId="1076"/>
          <ac:graphicFrameMkLst>
            <pc:docMk/>
            <pc:sldMk cId="991037418" sldId="266"/>
            <ac:graphicFrameMk id="7" creationId="{7ACDB319-30D6-871E-645A-6E88F8651CE1}"/>
          </ac:graphicFrameMkLst>
        </pc:graphicFrameChg>
        <pc:graphicFrameChg chg="mod modGraphic">
          <ac:chgData name="Sai Anudeep J" userId="e8cbf153a7d1555a" providerId="LiveId" clId="{83CFD9AD-268D-4B93-BCF3-01B03F60CCC7}" dt="2024-03-27T13:11:44.140" v="143" actId="1076"/>
          <ac:graphicFrameMkLst>
            <pc:docMk/>
            <pc:sldMk cId="991037418" sldId="266"/>
            <ac:graphicFrameMk id="10" creationId="{7962F56B-4571-5AF3-B8F2-065AFEE2090D}"/>
          </ac:graphicFrameMkLst>
        </pc:graphicFrameChg>
      </pc:sldChg>
      <pc:sldChg chg="modSp mod">
        <pc:chgData name="Sai Anudeep J" userId="e8cbf153a7d1555a" providerId="LiveId" clId="{83CFD9AD-268D-4B93-BCF3-01B03F60CCC7}" dt="2024-03-27T13:16:14.748" v="185" actId="2711"/>
        <pc:sldMkLst>
          <pc:docMk/>
          <pc:sldMk cId="2804760670" sldId="267"/>
        </pc:sldMkLst>
        <pc:spChg chg="mod">
          <ac:chgData name="Sai Anudeep J" userId="e8cbf153a7d1555a" providerId="LiveId" clId="{83CFD9AD-268D-4B93-BCF3-01B03F60CCC7}" dt="2024-03-27T13:16:14.748" v="185" actId="2711"/>
          <ac:spMkLst>
            <pc:docMk/>
            <pc:sldMk cId="2804760670" sldId="267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9:03.971" v="19" actId="1076"/>
          <ac:spMkLst>
            <pc:docMk/>
            <pc:sldMk cId="2804760670" sldId="267"/>
            <ac:spMk id="6" creationId="{00000000-0000-0000-0000-000000000000}"/>
          </ac:spMkLst>
        </pc:spChg>
      </pc:sldChg>
      <pc:sldChg chg="modSp mod">
        <pc:chgData name="Sai Anudeep J" userId="e8cbf153a7d1555a" providerId="LiveId" clId="{83CFD9AD-268D-4B93-BCF3-01B03F60CCC7}" dt="2024-03-27T13:13:34.421" v="162" actId="2711"/>
        <pc:sldMkLst>
          <pc:docMk/>
          <pc:sldMk cId="3249652715" sldId="268"/>
        </pc:sldMkLst>
        <pc:spChg chg="mod">
          <ac:chgData name="Sai Anudeep J" userId="e8cbf153a7d1555a" providerId="LiveId" clId="{83CFD9AD-268D-4B93-BCF3-01B03F60CCC7}" dt="2024-03-27T13:13:34.421" v="162" actId="2711"/>
          <ac:spMkLst>
            <pc:docMk/>
            <pc:sldMk cId="3249652715" sldId="268"/>
            <ac:spMk id="2" creationId="{00000000-0000-0000-0000-000000000000}"/>
          </ac:spMkLst>
        </pc:spChg>
      </pc:sldChg>
      <pc:sldChg chg="modSp mod">
        <pc:chgData name="Sai Anudeep J" userId="e8cbf153a7d1555a" providerId="LiveId" clId="{83CFD9AD-268D-4B93-BCF3-01B03F60CCC7}" dt="2024-03-27T12:57:40.974" v="1" actId="14100"/>
        <pc:sldMkLst>
          <pc:docMk/>
          <pc:sldMk cId="2052762800" sldId="269"/>
        </pc:sldMkLst>
        <pc:spChg chg="mod">
          <ac:chgData name="Sai Anudeep J" userId="e8cbf153a7d1555a" providerId="LiveId" clId="{83CFD9AD-268D-4B93-BCF3-01B03F60CCC7}" dt="2024-03-27T12:57:40.974" v="1" actId="14100"/>
          <ac:spMkLst>
            <pc:docMk/>
            <pc:sldMk cId="2052762800" sldId="269"/>
            <ac:spMk id="5" creationId="{00000000-0000-0000-0000-000000000000}"/>
          </ac:spMkLst>
        </pc:spChg>
      </pc:sldChg>
      <pc:sldChg chg="modSp mod">
        <pc:chgData name="Sai Anudeep J" userId="e8cbf153a7d1555a" providerId="LiveId" clId="{83CFD9AD-268D-4B93-BCF3-01B03F60CCC7}" dt="2024-03-29T05:58:14.310" v="230" actId="20577"/>
        <pc:sldMkLst>
          <pc:docMk/>
          <pc:sldMk cId="1605039212" sldId="270"/>
        </pc:sldMkLst>
        <pc:spChg chg="mod">
          <ac:chgData name="Sai Anudeep J" userId="e8cbf153a7d1555a" providerId="LiveId" clId="{83CFD9AD-268D-4B93-BCF3-01B03F60CCC7}" dt="2024-03-27T13:14:59.003" v="174" actId="255"/>
          <ac:spMkLst>
            <pc:docMk/>
            <pc:sldMk cId="1605039212" sldId="270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8:11.577" v="10" actId="1076"/>
          <ac:spMkLst>
            <pc:docMk/>
            <pc:sldMk cId="1605039212" sldId="270"/>
            <ac:spMk id="4" creationId="{00000000-0000-0000-0000-000000000000}"/>
          </ac:spMkLst>
        </pc:spChg>
        <pc:spChg chg="mod">
          <ac:chgData name="Sai Anudeep J" userId="e8cbf153a7d1555a" providerId="LiveId" clId="{83CFD9AD-268D-4B93-BCF3-01B03F60CCC7}" dt="2024-03-29T05:58:14.310" v="230" actId="20577"/>
          <ac:spMkLst>
            <pc:docMk/>
            <pc:sldMk cId="1605039212" sldId="270"/>
            <ac:spMk id="8" creationId="{D584437A-DE61-4017-0841-1CB8FCD6910E}"/>
          </ac:spMkLst>
        </pc:spChg>
      </pc:sldChg>
      <pc:sldChg chg="modSp mod">
        <pc:chgData name="Sai Anudeep J" userId="e8cbf153a7d1555a" providerId="LiveId" clId="{83CFD9AD-268D-4B93-BCF3-01B03F60CCC7}" dt="2024-03-27T13:14:13.241" v="166" actId="1076"/>
        <pc:sldMkLst>
          <pc:docMk/>
          <pc:sldMk cId="1460926004" sldId="273"/>
        </pc:sldMkLst>
        <pc:spChg chg="mod">
          <ac:chgData name="Sai Anudeep J" userId="e8cbf153a7d1555a" providerId="LiveId" clId="{83CFD9AD-268D-4B93-BCF3-01B03F60CCC7}" dt="2024-03-27T13:14:13.241" v="166" actId="1076"/>
          <ac:spMkLst>
            <pc:docMk/>
            <pc:sldMk cId="1460926004" sldId="273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7:47.136" v="2" actId="14100"/>
          <ac:spMkLst>
            <pc:docMk/>
            <pc:sldMk cId="1460926004" sldId="273"/>
            <ac:spMk id="4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00:51.853" v="36" actId="14100"/>
          <ac:spMkLst>
            <pc:docMk/>
            <pc:sldMk cId="1460926004" sldId="273"/>
            <ac:spMk id="5" creationId="{00000000-0000-0000-0000-000000000000}"/>
          </ac:spMkLst>
        </pc:spChg>
        <pc:picChg chg="mod">
          <ac:chgData name="Sai Anudeep J" userId="e8cbf153a7d1555a" providerId="LiveId" clId="{83CFD9AD-268D-4B93-BCF3-01B03F60CCC7}" dt="2024-03-27T13:00:46.164" v="35" actId="1076"/>
          <ac:picMkLst>
            <pc:docMk/>
            <pc:sldMk cId="1460926004" sldId="273"/>
            <ac:picMk id="1026" creationId="{6E05ED62-7B8A-E885-680C-193D1D8B1490}"/>
          </ac:picMkLst>
        </pc:picChg>
      </pc:sldChg>
      <pc:sldChg chg="modSp mod">
        <pc:chgData name="Sai Anudeep J" userId="e8cbf153a7d1555a" providerId="LiveId" clId="{83CFD9AD-268D-4B93-BCF3-01B03F60CCC7}" dt="2024-03-27T13:16:06.672" v="184" actId="2711"/>
        <pc:sldMkLst>
          <pc:docMk/>
          <pc:sldMk cId="2122184485" sldId="274"/>
        </pc:sldMkLst>
        <pc:spChg chg="mod">
          <ac:chgData name="Sai Anudeep J" userId="e8cbf153a7d1555a" providerId="LiveId" clId="{83CFD9AD-268D-4B93-BCF3-01B03F60CCC7}" dt="2024-03-27T13:16:06.672" v="184" actId="2711"/>
          <ac:spMkLst>
            <pc:docMk/>
            <pc:sldMk cId="2122184485" sldId="274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8:46.405" v="16" actId="14100"/>
          <ac:spMkLst>
            <pc:docMk/>
            <pc:sldMk cId="2122184485" sldId="274"/>
            <ac:spMk id="4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08:24.423" v="117" actId="20577"/>
          <ac:spMkLst>
            <pc:docMk/>
            <pc:sldMk cId="2122184485" sldId="274"/>
            <ac:spMk id="7" creationId="{07EE80D0-040B-B955-623E-6B09225A82F0}"/>
          </ac:spMkLst>
        </pc:spChg>
      </pc:sldChg>
      <pc:sldChg chg="modSp mod">
        <pc:chgData name="Sai Anudeep J" userId="e8cbf153a7d1555a" providerId="LiveId" clId="{83CFD9AD-268D-4B93-BCF3-01B03F60CCC7}" dt="2024-03-29T05:57:50.803" v="225" actId="20577"/>
        <pc:sldMkLst>
          <pc:docMk/>
          <pc:sldMk cId="515774017" sldId="275"/>
        </pc:sldMkLst>
        <pc:spChg chg="mod">
          <ac:chgData name="Sai Anudeep J" userId="e8cbf153a7d1555a" providerId="LiveId" clId="{83CFD9AD-268D-4B93-BCF3-01B03F60CCC7}" dt="2024-03-27T13:15:17.189" v="177" actId="1076"/>
          <ac:spMkLst>
            <pc:docMk/>
            <pc:sldMk cId="515774017" sldId="275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8:17.606" v="11" actId="14100"/>
          <ac:spMkLst>
            <pc:docMk/>
            <pc:sldMk cId="515774017" sldId="275"/>
            <ac:spMk id="4" creationId="{00000000-0000-0000-0000-000000000000}"/>
          </ac:spMkLst>
        </pc:spChg>
        <pc:spChg chg="mod">
          <ac:chgData name="Sai Anudeep J" userId="e8cbf153a7d1555a" providerId="LiveId" clId="{83CFD9AD-268D-4B93-BCF3-01B03F60CCC7}" dt="2024-03-29T05:57:50.803" v="225" actId="20577"/>
          <ac:spMkLst>
            <pc:docMk/>
            <pc:sldMk cId="515774017" sldId="275"/>
            <ac:spMk id="67" creationId="{98EA33C8-F0AA-9C93-48F5-C1AF99CD9D98}"/>
          </ac:spMkLst>
        </pc:spChg>
      </pc:sldChg>
      <pc:sldChg chg="modSp mod">
        <pc:chgData name="Sai Anudeep J" userId="e8cbf153a7d1555a" providerId="LiveId" clId="{83CFD9AD-268D-4B93-BCF3-01B03F60CCC7}" dt="2024-03-27T13:15:39.770" v="180" actId="255"/>
        <pc:sldMkLst>
          <pc:docMk/>
          <pc:sldMk cId="2218041383" sldId="276"/>
        </pc:sldMkLst>
        <pc:spChg chg="mod">
          <ac:chgData name="Sai Anudeep J" userId="e8cbf153a7d1555a" providerId="LiveId" clId="{83CFD9AD-268D-4B93-BCF3-01B03F60CCC7}" dt="2024-03-27T13:15:39.770" v="180" actId="255"/>
          <ac:spMkLst>
            <pc:docMk/>
            <pc:sldMk cId="2218041383" sldId="276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8:27.302" v="13" actId="14100"/>
          <ac:spMkLst>
            <pc:docMk/>
            <pc:sldMk cId="2218041383" sldId="276"/>
            <ac:spMk id="4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07:36.229" v="109" actId="1076"/>
          <ac:spMkLst>
            <pc:docMk/>
            <pc:sldMk cId="2218041383" sldId="276"/>
            <ac:spMk id="8" creationId="{D584437A-DE61-4017-0841-1CB8FCD6910E}"/>
          </ac:spMkLst>
        </pc:spChg>
      </pc:sldChg>
      <pc:sldChg chg="modSp mod">
        <pc:chgData name="Sai Anudeep J" userId="e8cbf153a7d1555a" providerId="LiveId" clId="{83CFD9AD-268D-4B93-BCF3-01B03F60CCC7}" dt="2024-03-27T13:15:53.028" v="182" actId="255"/>
        <pc:sldMkLst>
          <pc:docMk/>
          <pc:sldMk cId="949793764" sldId="277"/>
        </pc:sldMkLst>
        <pc:spChg chg="mod">
          <ac:chgData name="Sai Anudeep J" userId="e8cbf153a7d1555a" providerId="LiveId" clId="{83CFD9AD-268D-4B93-BCF3-01B03F60CCC7}" dt="2024-03-27T13:15:53.028" v="182" actId="255"/>
          <ac:spMkLst>
            <pc:docMk/>
            <pc:sldMk cId="949793764" sldId="277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8:33.368" v="14" actId="14100"/>
          <ac:spMkLst>
            <pc:docMk/>
            <pc:sldMk cId="949793764" sldId="277"/>
            <ac:spMk id="4" creationId="{00000000-0000-0000-0000-000000000000}"/>
          </ac:spMkLst>
        </pc:spChg>
      </pc:sldChg>
      <pc:sldChg chg="modSp mod">
        <pc:chgData name="Sai Anudeep J" userId="e8cbf153a7d1555a" providerId="LiveId" clId="{83CFD9AD-268D-4B93-BCF3-01B03F60CCC7}" dt="2024-03-27T13:14:41.524" v="171" actId="1076"/>
        <pc:sldMkLst>
          <pc:docMk/>
          <pc:sldMk cId="2001543410" sldId="278"/>
        </pc:sldMkLst>
        <pc:spChg chg="mod">
          <ac:chgData name="Sai Anudeep J" userId="e8cbf153a7d1555a" providerId="LiveId" clId="{83CFD9AD-268D-4B93-BCF3-01B03F60CCC7}" dt="2024-03-27T13:14:41.524" v="171" actId="1076"/>
          <ac:spMkLst>
            <pc:docMk/>
            <pc:sldMk cId="2001543410" sldId="278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8:02.977" v="7" actId="14100"/>
          <ac:spMkLst>
            <pc:docMk/>
            <pc:sldMk cId="2001543410" sldId="278"/>
            <ac:spMk id="4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02:23.430" v="50" actId="2710"/>
          <ac:spMkLst>
            <pc:docMk/>
            <pc:sldMk cId="2001543410" sldId="278"/>
            <ac:spMk id="6" creationId="{FB4BA44E-EE53-B24A-246D-A5CB2C220148}"/>
          </ac:spMkLst>
        </pc:spChg>
      </pc:sldChg>
      <pc:sldChg chg="modSp mod">
        <pc:chgData name="Sai Anudeep J" userId="e8cbf153a7d1555a" providerId="LiveId" clId="{83CFD9AD-268D-4B93-BCF3-01B03F60CCC7}" dt="2024-03-27T13:14:06.122" v="165" actId="255"/>
        <pc:sldMkLst>
          <pc:docMk/>
          <pc:sldMk cId="207585228" sldId="279"/>
        </pc:sldMkLst>
        <pc:spChg chg="mod">
          <ac:chgData name="Sai Anudeep J" userId="e8cbf153a7d1555a" providerId="LiveId" clId="{83CFD9AD-268D-4B93-BCF3-01B03F60CCC7}" dt="2024-03-27T13:14:06.122" v="165" actId="255"/>
          <ac:spMkLst>
            <pc:docMk/>
            <pc:sldMk cId="207585228" sldId="279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7:51.532" v="3" actId="14100"/>
          <ac:spMkLst>
            <pc:docMk/>
            <pc:sldMk cId="207585228" sldId="279"/>
            <ac:spMk id="4" creationId="{00000000-0000-0000-0000-000000000000}"/>
          </ac:spMkLst>
        </pc:spChg>
      </pc:sldChg>
      <pc:sldChg chg="modSp mod">
        <pc:chgData name="Sai Anudeep J" userId="e8cbf153a7d1555a" providerId="LiveId" clId="{83CFD9AD-268D-4B93-BCF3-01B03F60CCC7}" dt="2024-04-09T12:19:25.854" v="232" actId="20577"/>
        <pc:sldMkLst>
          <pc:docMk/>
          <pc:sldMk cId="1043417074" sldId="280"/>
        </pc:sldMkLst>
        <pc:spChg chg="mod">
          <ac:chgData name="Sai Anudeep J" userId="e8cbf153a7d1555a" providerId="LiveId" clId="{83CFD9AD-268D-4B93-BCF3-01B03F60CCC7}" dt="2024-03-27T13:12:03.996" v="147" actId="1076"/>
          <ac:spMkLst>
            <pc:docMk/>
            <pc:sldMk cId="1043417074" sldId="280"/>
            <ac:spMk id="11" creationId="{AF5ED13E-6AA0-7D53-2043-F1470EE6147C}"/>
          </ac:spMkLst>
        </pc:spChg>
        <pc:spChg chg="mod">
          <ac:chgData name="Sai Anudeep J" userId="e8cbf153a7d1555a" providerId="LiveId" clId="{83CFD9AD-268D-4B93-BCF3-01B03F60CCC7}" dt="2024-03-27T13:12:24.988" v="152" actId="1076"/>
          <ac:spMkLst>
            <pc:docMk/>
            <pc:sldMk cId="1043417074" sldId="280"/>
            <ac:spMk id="17" creationId="{BA0E0A4D-4BDF-571A-1777-E43FB1F772A2}"/>
          </ac:spMkLst>
        </pc:spChg>
        <pc:graphicFrameChg chg="modGraphic">
          <ac:chgData name="Sai Anudeep J" userId="e8cbf153a7d1555a" providerId="LiveId" clId="{83CFD9AD-268D-4B93-BCF3-01B03F60CCC7}" dt="2024-03-27T13:12:36.028" v="154" actId="14100"/>
          <ac:graphicFrameMkLst>
            <pc:docMk/>
            <pc:sldMk cId="1043417074" sldId="280"/>
            <ac:graphicFrameMk id="3" creationId="{7667B35C-3DB3-A6D5-A974-3AF5A3910D01}"/>
          </ac:graphicFrameMkLst>
        </pc:graphicFrameChg>
        <pc:graphicFrameChg chg="modGraphic">
          <ac:chgData name="Sai Anudeep J" userId="e8cbf153a7d1555a" providerId="LiveId" clId="{83CFD9AD-268D-4B93-BCF3-01B03F60CCC7}" dt="2024-04-09T12:19:25.854" v="232" actId="20577"/>
          <ac:graphicFrameMkLst>
            <pc:docMk/>
            <pc:sldMk cId="1043417074" sldId="280"/>
            <ac:graphicFrameMk id="15" creationId="{48CC651E-56A0-4216-B5B9-826C0D6938E7}"/>
          </ac:graphicFrameMkLst>
        </pc:graphicFrameChg>
      </pc:sldChg>
      <pc:sldChg chg="modSp mod">
        <pc:chgData name="Sai Anudeep J" userId="e8cbf153a7d1555a" providerId="LiveId" clId="{83CFD9AD-268D-4B93-BCF3-01B03F60CCC7}" dt="2024-03-27T13:09:17.350" v="123" actId="1076"/>
        <pc:sldMkLst>
          <pc:docMk/>
          <pc:sldMk cId="2903016198" sldId="282"/>
        </pc:sldMkLst>
        <pc:spChg chg="mod">
          <ac:chgData name="Sai Anudeep J" userId="e8cbf153a7d1555a" providerId="LiveId" clId="{83CFD9AD-268D-4B93-BCF3-01B03F60CCC7}" dt="2024-03-27T12:59:10.058" v="20" actId="14100"/>
          <ac:spMkLst>
            <pc:docMk/>
            <pc:sldMk cId="2903016198" sldId="282"/>
            <ac:spMk id="6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09:06.207" v="120" actId="1076"/>
          <ac:spMkLst>
            <pc:docMk/>
            <pc:sldMk cId="2903016198" sldId="282"/>
            <ac:spMk id="10" creationId="{8CB9BB22-CF79-942A-01A5-A233D0295C26}"/>
          </ac:spMkLst>
        </pc:spChg>
        <pc:spChg chg="mod">
          <ac:chgData name="Sai Anudeep J" userId="e8cbf153a7d1555a" providerId="LiveId" clId="{83CFD9AD-268D-4B93-BCF3-01B03F60CCC7}" dt="2024-03-27T13:09:17.350" v="123" actId="1076"/>
          <ac:spMkLst>
            <pc:docMk/>
            <pc:sldMk cId="2903016198" sldId="282"/>
            <ac:spMk id="13" creationId="{764E72C8-FC50-0293-A2F0-D2946A3D89C2}"/>
          </ac:spMkLst>
        </pc:spChg>
      </pc:sldChg>
      <pc:sldChg chg="modSp mod">
        <pc:chgData name="Sai Anudeep J" userId="e8cbf153a7d1555a" providerId="LiveId" clId="{83CFD9AD-268D-4B93-BCF3-01B03F60CCC7}" dt="2024-03-27T13:09:51.701" v="128" actId="1076"/>
        <pc:sldMkLst>
          <pc:docMk/>
          <pc:sldMk cId="53760623" sldId="283"/>
        </pc:sldMkLst>
        <pc:spChg chg="mod">
          <ac:chgData name="Sai Anudeep J" userId="e8cbf153a7d1555a" providerId="LiveId" clId="{83CFD9AD-268D-4B93-BCF3-01B03F60CCC7}" dt="2024-03-27T12:59:15.512" v="21" actId="14100"/>
          <ac:spMkLst>
            <pc:docMk/>
            <pc:sldMk cId="53760623" sldId="283"/>
            <ac:spMk id="6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09:39.976" v="126" actId="1076"/>
          <ac:spMkLst>
            <pc:docMk/>
            <pc:sldMk cId="53760623" sldId="283"/>
            <ac:spMk id="12" creationId="{EA3C3877-7F75-94B3-49A6-00A6D89D8D87}"/>
          </ac:spMkLst>
        </pc:spChg>
        <pc:spChg chg="mod">
          <ac:chgData name="Sai Anudeep J" userId="e8cbf153a7d1555a" providerId="LiveId" clId="{83CFD9AD-268D-4B93-BCF3-01B03F60CCC7}" dt="2024-03-27T13:09:51.701" v="128" actId="1076"/>
          <ac:spMkLst>
            <pc:docMk/>
            <pc:sldMk cId="53760623" sldId="283"/>
            <ac:spMk id="14" creationId="{92B44449-C5C7-1629-EF2C-88D3E448108F}"/>
          </ac:spMkLst>
        </pc:spChg>
      </pc:sldChg>
      <pc:sldChg chg="modSp mod">
        <pc:chgData name="Sai Anudeep J" userId="e8cbf153a7d1555a" providerId="LiveId" clId="{83CFD9AD-268D-4B93-BCF3-01B03F60CCC7}" dt="2024-03-27T12:59:58.329" v="29" actId="14100"/>
        <pc:sldMkLst>
          <pc:docMk/>
          <pc:sldMk cId="440124158" sldId="284"/>
        </pc:sldMkLst>
        <pc:spChg chg="mod">
          <ac:chgData name="Sai Anudeep J" userId="e8cbf153a7d1555a" providerId="LiveId" clId="{83CFD9AD-268D-4B93-BCF3-01B03F60CCC7}" dt="2024-03-27T12:59:58.329" v="29" actId="14100"/>
          <ac:spMkLst>
            <pc:docMk/>
            <pc:sldMk cId="440124158" sldId="284"/>
            <ac:spMk id="4" creationId="{00000000-0000-0000-0000-000000000000}"/>
          </ac:spMkLst>
        </pc:spChg>
      </pc:sldChg>
      <pc:sldChg chg="modSp mod">
        <pc:chgData name="Sai Anudeep J" userId="e8cbf153a7d1555a" providerId="LiveId" clId="{83CFD9AD-268D-4B93-BCF3-01B03F60CCC7}" dt="2024-03-27T13:00:03.161" v="30" actId="14100"/>
        <pc:sldMkLst>
          <pc:docMk/>
          <pc:sldMk cId="3071978190" sldId="285"/>
        </pc:sldMkLst>
        <pc:spChg chg="mod">
          <ac:chgData name="Sai Anudeep J" userId="e8cbf153a7d1555a" providerId="LiveId" clId="{83CFD9AD-268D-4B93-BCF3-01B03F60CCC7}" dt="2024-03-27T13:00:03.161" v="30" actId="14100"/>
          <ac:spMkLst>
            <pc:docMk/>
            <pc:sldMk cId="3071978190" sldId="285"/>
            <ac:spMk id="4" creationId="{00000000-0000-0000-0000-000000000000}"/>
          </ac:spMkLst>
        </pc:spChg>
      </pc:sldChg>
      <pc:sldChg chg="modSp mod">
        <pc:chgData name="Sai Anudeep J" userId="e8cbf153a7d1555a" providerId="LiveId" clId="{83CFD9AD-268D-4B93-BCF3-01B03F60CCC7}" dt="2024-03-27T13:17:39.925" v="192" actId="1076"/>
        <pc:sldMkLst>
          <pc:docMk/>
          <pc:sldMk cId="706010063" sldId="286"/>
        </pc:sldMkLst>
        <pc:spChg chg="mod">
          <ac:chgData name="Sai Anudeep J" userId="e8cbf153a7d1555a" providerId="LiveId" clId="{83CFD9AD-268D-4B93-BCF3-01B03F60CCC7}" dt="2024-03-27T13:17:39.925" v="192" actId="1076"/>
          <ac:spMkLst>
            <pc:docMk/>
            <pc:sldMk cId="706010063" sldId="286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00:08.971" v="31" actId="14100"/>
          <ac:spMkLst>
            <pc:docMk/>
            <pc:sldMk cId="706010063" sldId="286"/>
            <ac:spMk id="4" creationId="{00000000-0000-0000-0000-000000000000}"/>
          </ac:spMkLst>
        </pc:spChg>
      </pc:sldChg>
      <pc:sldChg chg="modSp mod">
        <pc:chgData name="Sai Anudeep J" userId="e8cbf153a7d1555a" providerId="LiveId" clId="{83CFD9AD-268D-4B93-BCF3-01B03F60CCC7}" dt="2024-03-27T13:17:00.625" v="189" actId="1076"/>
        <pc:sldMkLst>
          <pc:docMk/>
          <pc:sldMk cId="2433809328" sldId="287"/>
        </pc:sldMkLst>
        <pc:spChg chg="mod">
          <ac:chgData name="Sai Anudeep J" userId="e8cbf153a7d1555a" providerId="LiveId" clId="{83CFD9AD-268D-4B93-BCF3-01B03F60CCC7}" dt="2024-03-27T13:17:00.625" v="189" actId="1076"/>
          <ac:spMkLst>
            <pc:docMk/>
            <pc:sldMk cId="2433809328" sldId="287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9:47.738" v="27" actId="1076"/>
          <ac:spMkLst>
            <pc:docMk/>
            <pc:sldMk cId="2433809328" sldId="287"/>
            <ac:spMk id="6" creationId="{00000000-0000-0000-0000-000000000000}"/>
          </ac:spMkLst>
        </pc:spChg>
      </pc:sldChg>
      <pc:sldChg chg="addSp delSp modSp new mod modClrScheme chgLayout">
        <pc:chgData name="Sai Anudeep J" userId="e8cbf153a7d1555a" providerId="LiveId" clId="{83CFD9AD-268D-4B93-BCF3-01B03F60CCC7}" dt="2024-03-27T13:18:54.712" v="218" actId="1076"/>
        <pc:sldMkLst>
          <pc:docMk/>
          <pc:sldMk cId="3559050591" sldId="288"/>
        </pc:sldMkLst>
        <pc:spChg chg="del mod ord">
          <ac:chgData name="Sai Anudeep J" userId="e8cbf153a7d1555a" providerId="LiveId" clId="{83CFD9AD-268D-4B93-BCF3-01B03F60CCC7}" dt="2024-03-27T13:17:55.429" v="194" actId="700"/>
          <ac:spMkLst>
            <pc:docMk/>
            <pc:sldMk cId="3559050591" sldId="288"/>
            <ac:spMk id="2" creationId="{DC8D6C69-2438-7401-D5DD-E414E9BA61C3}"/>
          </ac:spMkLst>
        </pc:spChg>
        <pc:spChg chg="del mod ord">
          <ac:chgData name="Sai Anudeep J" userId="e8cbf153a7d1555a" providerId="LiveId" clId="{83CFD9AD-268D-4B93-BCF3-01B03F60CCC7}" dt="2024-03-27T13:17:55.429" v="194" actId="700"/>
          <ac:spMkLst>
            <pc:docMk/>
            <pc:sldMk cId="3559050591" sldId="288"/>
            <ac:spMk id="3" creationId="{EE005355-5954-BFC6-50B3-338D3CED956F}"/>
          </ac:spMkLst>
        </pc:spChg>
        <pc:spChg chg="del">
          <ac:chgData name="Sai Anudeep J" userId="e8cbf153a7d1555a" providerId="LiveId" clId="{83CFD9AD-268D-4B93-BCF3-01B03F60CCC7}" dt="2024-03-27T13:17:55.429" v="194" actId="700"/>
          <ac:spMkLst>
            <pc:docMk/>
            <pc:sldMk cId="3559050591" sldId="288"/>
            <ac:spMk id="4" creationId="{BA0F60BA-51C0-3E76-4A9E-878F54266388}"/>
          </ac:spMkLst>
        </pc:spChg>
        <pc:spChg chg="del">
          <ac:chgData name="Sai Anudeep J" userId="e8cbf153a7d1555a" providerId="LiveId" clId="{83CFD9AD-268D-4B93-BCF3-01B03F60CCC7}" dt="2024-03-27T13:17:55.429" v="194" actId="700"/>
          <ac:spMkLst>
            <pc:docMk/>
            <pc:sldMk cId="3559050591" sldId="288"/>
            <ac:spMk id="5" creationId="{04B0CB4E-4393-94CF-CC67-75787BE3935A}"/>
          </ac:spMkLst>
        </pc:spChg>
        <pc:spChg chg="del">
          <ac:chgData name="Sai Anudeep J" userId="e8cbf153a7d1555a" providerId="LiveId" clId="{83CFD9AD-268D-4B93-BCF3-01B03F60CCC7}" dt="2024-03-27T13:17:55.429" v="194" actId="700"/>
          <ac:spMkLst>
            <pc:docMk/>
            <pc:sldMk cId="3559050591" sldId="288"/>
            <ac:spMk id="6" creationId="{9C0981F9-F721-C8BA-AB7A-0DC76718BC4C}"/>
          </ac:spMkLst>
        </pc:spChg>
        <pc:spChg chg="mod ord">
          <ac:chgData name="Sai Anudeep J" userId="e8cbf153a7d1555a" providerId="LiveId" clId="{83CFD9AD-268D-4B93-BCF3-01B03F60CCC7}" dt="2024-03-27T13:17:55.429" v="194" actId="700"/>
          <ac:spMkLst>
            <pc:docMk/>
            <pc:sldMk cId="3559050591" sldId="288"/>
            <ac:spMk id="7" creationId="{3610BE39-CC40-A7FE-84A7-2C7814D2C3DA}"/>
          </ac:spMkLst>
        </pc:spChg>
        <pc:spChg chg="mod ord">
          <ac:chgData name="Sai Anudeep J" userId="e8cbf153a7d1555a" providerId="LiveId" clId="{83CFD9AD-268D-4B93-BCF3-01B03F60CCC7}" dt="2024-03-27T13:17:55.429" v="194" actId="700"/>
          <ac:spMkLst>
            <pc:docMk/>
            <pc:sldMk cId="3559050591" sldId="288"/>
            <ac:spMk id="8" creationId="{C6F3EA5B-D559-BFD9-2543-F5ABB2B7AF3B}"/>
          </ac:spMkLst>
        </pc:spChg>
        <pc:spChg chg="mod ord">
          <ac:chgData name="Sai Anudeep J" userId="e8cbf153a7d1555a" providerId="LiveId" clId="{83CFD9AD-268D-4B93-BCF3-01B03F60CCC7}" dt="2024-03-27T13:17:55.429" v="194" actId="700"/>
          <ac:spMkLst>
            <pc:docMk/>
            <pc:sldMk cId="3559050591" sldId="288"/>
            <ac:spMk id="9" creationId="{E8E26515-6A97-5033-9B9E-1AAEF6B06037}"/>
          </ac:spMkLst>
        </pc:spChg>
        <pc:spChg chg="add del mod ord">
          <ac:chgData name="Sai Anudeep J" userId="e8cbf153a7d1555a" providerId="LiveId" clId="{83CFD9AD-268D-4B93-BCF3-01B03F60CCC7}" dt="2024-03-27T13:18:54.712" v="218" actId="1076"/>
          <ac:spMkLst>
            <pc:docMk/>
            <pc:sldMk cId="3559050591" sldId="288"/>
            <ac:spMk id="10" creationId="{BBCD1114-A41F-887F-96D8-90F4E7437F3A}"/>
          </ac:spMkLst>
        </pc:spChg>
        <pc:spChg chg="add del mod ord">
          <ac:chgData name="Sai Anudeep J" userId="e8cbf153a7d1555a" providerId="LiveId" clId="{83CFD9AD-268D-4B93-BCF3-01B03F60CCC7}" dt="2024-03-27T13:18:02.306" v="195" actId="478"/>
          <ac:spMkLst>
            <pc:docMk/>
            <pc:sldMk cId="3559050591" sldId="288"/>
            <ac:spMk id="11" creationId="{34770E15-8AEF-1545-4621-923730EBB3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6491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90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840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79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9715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064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79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1901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574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161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79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398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173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204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7008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597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992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365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5121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70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46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350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124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3977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952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69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marL="914400" lvl="1" indent="-10668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marL="1371600" lvl="2" indent="-94615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marL="1828800" lvl="3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marL="2286000" lvl="4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marL="2743200" lvl="5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marL="3200400" lvl="6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marL="3657600" lvl="7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marL="4114800" lvl="8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057D641-18C1-4D32-8D7A-2020E5FB144C}" type="datetime1">
              <a:rPr lang="en-US" smtClean="0"/>
              <a:t>4/19/2024</a:t>
            </a:fld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3300"/>
            </a:lvl1pPr>
            <a:lvl2pPr marL="914400" lvl="1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2900"/>
            </a:lvl2pPr>
            <a:lvl3pPr marL="1371600" lvl="2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3pPr>
            <a:lvl4pPr marL="1828800" lvl="3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4pPr>
            <a:lvl5pPr marL="2286000" lvl="4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»"/>
              <a:defRPr sz="2100"/>
            </a:lvl5pPr>
            <a:lvl6pPr marL="2743200" lvl="5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6pPr>
            <a:lvl7pPr marL="3200400" lvl="6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7pPr>
            <a:lvl8pPr marL="3657600" lvl="7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8pPr>
            <a:lvl9pPr marL="4114800" lvl="8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86DC0EF4-6CE7-43CC-8639-75066DC1BA1B}" type="datetime1">
              <a:rPr lang="en-US" smtClean="0"/>
              <a:t>4/19/2024</a:t>
            </a:fld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475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1792289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>
            <a:spLocks noGrp="1"/>
          </p:cNvSpPr>
          <p:nvPr>
            <p:ph type="pic" idx="2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1792289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EB34AB60-1C33-42D6-A84E-5D17B6395C4B}" type="datetime1">
              <a:rPr lang="en-US" smtClean="0"/>
              <a:t>4/19/2024</a:t>
            </a:fld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223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0504F681-A35F-4D04-9EC3-FCBBB26DF56B}" type="datetime1">
              <a:rPr lang="en-US" smtClean="0"/>
              <a:t>4/19/2024</a:t>
            </a:fld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9732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 rot="5400000">
            <a:off x="5463751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F338D24E-18BB-4397-A85E-5CAE98130B95}" type="datetime1">
              <a:rPr lang="en-US" smtClean="0"/>
              <a:t>4/19/2024</a:t>
            </a:fld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910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8D48F738-C832-41DB-BA95-B70FF77B81B0}" type="datetime1">
              <a:rPr lang="en-US" smtClean="0"/>
              <a:t>4/19/2024</a:t>
            </a:fld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3300"/>
            </a:lvl1pPr>
            <a:lvl2pPr marL="914400" lvl="1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2900"/>
            </a:lvl2pPr>
            <a:lvl3pPr marL="1371600" lvl="2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3pPr>
            <a:lvl4pPr marL="1828800" lvl="3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4pPr>
            <a:lvl5pPr marL="2286000" lvl="4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»"/>
              <a:defRPr sz="2100"/>
            </a:lvl5pPr>
            <a:lvl6pPr marL="2743200" lvl="5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6pPr>
            <a:lvl7pPr marL="3200400" lvl="6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7pPr>
            <a:lvl8pPr marL="3657600" lvl="7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8pPr>
            <a:lvl9pPr marL="4114800" lvl="8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5C8863F0-C09F-477A-B7BA-1294B11D1603}" type="datetime1">
              <a:rPr lang="en-US" smtClean="0"/>
              <a:t>4/19/2024</a:t>
            </a:fld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1792289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>
            <a:spLocks noGrp="1"/>
          </p:cNvSpPr>
          <p:nvPr>
            <p:ph type="pic" idx="2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1792289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510B1FAA-68F5-47EB-A487-B93A766BE30E}" type="datetime1">
              <a:rPr lang="en-US" smtClean="0"/>
              <a:t>4/19/2024</a:t>
            </a:fld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929A2197-6EB1-4D7F-9F5C-C4DC5C95EDC1}" type="datetime1">
              <a:rPr lang="en-US" smtClean="0"/>
              <a:t>4/19/2024</a:t>
            </a:fld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 rot="5400000">
            <a:off x="5463751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773BB155-555F-4BA7-B350-06F6802AC0CD}" type="datetime1">
              <a:rPr lang="en-US" smtClean="0"/>
              <a:t>4/19/2024</a:t>
            </a:fld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marL="914400" lvl="1" indent="-10668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marL="1371600" lvl="2" indent="-94615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marL="1828800" lvl="3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marL="2286000" lvl="4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marL="2743200" lvl="5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marL="3200400" lvl="6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marL="3657600" lvl="7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marL="4114800" lvl="8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DA477A0-852E-4CD3-ABC8-A08561842FE7}" type="datetime1">
              <a:rPr lang="en-US" smtClean="0"/>
              <a:t>4/19/2024</a:t>
            </a:fld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46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7F93025E-83B1-4837-ACE7-4224874729F5}" type="datetime1">
              <a:rPr lang="en-US" smtClean="0"/>
              <a:t>4/19/2024</a:t>
            </a:fld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43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EF3B9DA5-262D-4880-B554-E5598FA63668}" type="datetime1">
              <a:rPr lang="en-US" smtClean="0"/>
              <a:t>4/19/2024</a:t>
            </a:fld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122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2DBFCDC-1CF6-403D-ABD4-4ACD8C9EABEA}" type="datetime1">
              <a:rPr lang="en-US" smtClean="0"/>
              <a:t>4/19/2024</a:t>
            </a:fld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1E327FC-980A-4A9D-9DBE-F0AF5ACD1D13}" type="datetime1">
              <a:rPr lang="en-US" smtClean="0"/>
              <a:t>4/19/2024</a:t>
            </a:fld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823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body" idx="1"/>
          </p:nvPr>
        </p:nvSpPr>
        <p:spPr>
          <a:xfrm>
            <a:off x="642938" y="2196703"/>
            <a:ext cx="7815262" cy="266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  <a:p>
            <a:pPr marL="457200" lvl="0" indent="5016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</p:txBody>
      </p:sp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02" y="1020484"/>
            <a:ext cx="8229600" cy="857400"/>
          </a:xfrm>
        </p:spPr>
        <p:txBody>
          <a:bodyPr/>
          <a:lstStyle/>
          <a:p>
            <a:r>
              <a:rPr lang="en-US" sz="1600" dirty="0">
                <a:latin typeface="Bookman Old Style" panose="02050604050505020204" pitchFamily="18" charset="0"/>
              </a:rPr>
              <a:t>Project Title</a:t>
            </a:r>
            <a:br>
              <a:rPr lang="en-US" sz="3600" dirty="0">
                <a:latin typeface="Bookman Old Style" panose="02050604050505020204" pitchFamily="18" charset="0"/>
              </a:rPr>
            </a:br>
            <a:r>
              <a:rPr lang="en-US" sz="2800" dirty="0">
                <a:latin typeface="Bookman Old Style" panose="02050604050505020204" pitchFamily="18" charset="0"/>
              </a:rPr>
              <a:t>Loan Approval Estimation Deploying </a:t>
            </a:r>
            <a:br>
              <a:rPr lang="en-US" sz="2800" dirty="0">
                <a:latin typeface="Bookman Old Style" panose="02050604050505020204" pitchFamily="18" charset="0"/>
              </a:rPr>
            </a:br>
            <a:r>
              <a:rPr lang="en-US" sz="2800" dirty="0">
                <a:latin typeface="Bookman Old Style" panose="02050604050505020204" pitchFamily="18" charset="0"/>
              </a:rPr>
              <a:t>Deep Learning and Blockchain Technologies </a:t>
            </a:r>
            <a:br>
              <a:rPr lang="en-IN" sz="2800" dirty="0">
                <a:latin typeface="Bookman Old Style" panose="02050604050505020204" pitchFamily="18" charset="0"/>
              </a:rPr>
            </a:b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767" y="3265616"/>
            <a:ext cx="3405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Team Details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Sai </a:t>
            </a:r>
            <a:r>
              <a:rPr lang="en-US" dirty="0" err="1">
                <a:latin typeface="Bookman Old Style" panose="02050604050505020204" pitchFamily="18" charset="0"/>
              </a:rPr>
              <a:t>Vishwanth</a:t>
            </a:r>
            <a:r>
              <a:rPr lang="en-US" dirty="0">
                <a:latin typeface="Bookman Old Style" panose="02050604050505020204" pitchFamily="18" charset="0"/>
              </a:rPr>
              <a:t>(20EG105101)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Jaya Sravani(20EG105119)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Bookman Old Style" panose="02050604050505020204" pitchFamily="18" charset="0"/>
              </a:rPr>
              <a:t>Manikanta</a:t>
            </a:r>
            <a:r>
              <a:rPr lang="en-US" dirty="0">
                <a:latin typeface="Bookman Old Style" panose="02050604050505020204" pitchFamily="18" charset="0"/>
              </a:rPr>
              <a:t>(20EG105156)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Chandana(20EG105160)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0632" y="3239550"/>
            <a:ext cx="2070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Project Supervisor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Dr. G Bala Krishna</a:t>
            </a:r>
          </a:p>
          <a:p>
            <a:r>
              <a:rPr lang="en-US" dirty="0">
                <a:latin typeface="Bookman Old Style" panose="02050604050505020204" pitchFamily="18" charset="0"/>
              </a:rPr>
              <a:t>Assistant Professor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552212-C88A-4661-BE42-EF5F1B6569AD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519488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05276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DEF7F-3D5A-CC29-E118-053E0446FF6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48F738-C832-41DB-BA95-B70FF77B81B0}" type="datetime1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3BB66-037B-679D-8D8C-77CB1E8814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6F6B4-4F77-31AA-372B-C95FDAF4DD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495B6-F52B-C354-A7ED-46F978CC2747}"/>
              </a:ext>
            </a:extLst>
          </p:cNvPr>
          <p:cNvSpPr txBox="1"/>
          <p:nvPr/>
        </p:nvSpPr>
        <p:spPr>
          <a:xfrm>
            <a:off x="2286000" y="1807648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UML Diagrams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7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DEF7F-3D5A-CC29-E118-053E0446FF6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48F738-C832-41DB-BA95-B70FF77B81B0}" type="datetime1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3BB66-037B-679D-8D8C-77CB1E8814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6F6B4-4F77-31AA-372B-C95FDAF4DD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23C2D-7A77-B6DF-018C-D071D67DA8AC}"/>
              </a:ext>
            </a:extLst>
          </p:cNvPr>
          <p:cNvSpPr txBox="1"/>
          <p:nvPr/>
        </p:nvSpPr>
        <p:spPr>
          <a:xfrm>
            <a:off x="2374491" y="242446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 Case Diagram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8DDBD-7B2D-39A7-D699-D3FAB22054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3" b="3467"/>
          <a:stretch/>
        </p:blipFill>
        <p:spPr bwMode="auto">
          <a:xfrm>
            <a:off x="2590800" y="1288340"/>
            <a:ext cx="3878050" cy="30008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494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DEF7F-3D5A-CC29-E118-053E0446FF6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48F738-C832-41DB-BA95-B70FF77B81B0}" type="datetime1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3BB66-037B-679D-8D8C-77CB1E8814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6F6B4-4F77-31AA-372B-C95FDAF4DD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23C2D-7A77-B6DF-018C-D071D67DA8AC}"/>
              </a:ext>
            </a:extLst>
          </p:cNvPr>
          <p:cNvSpPr txBox="1"/>
          <p:nvPr/>
        </p:nvSpPr>
        <p:spPr>
          <a:xfrm>
            <a:off x="2374491" y="242446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Sequence Diagram</a:t>
            </a:r>
            <a:endParaRPr lang="en-IN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7F637E-A2F2-39F0-6BEB-F21B2DB411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" t="4920" r="3680" b="16024"/>
          <a:stretch/>
        </p:blipFill>
        <p:spPr bwMode="auto">
          <a:xfrm>
            <a:off x="1393602" y="950332"/>
            <a:ext cx="6174884" cy="37216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809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DEF7F-3D5A-CC29-E118-053E0446FF6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48F738-C832-41DB-BA95-B70FF77B81B0}" type="datetime1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3BB66-037B-679D-8D8C-77CB1E8814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6F6B4-4F77-31AA-372B-C95FDAF4DD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23C2D-7A77-B6DF-018C-D071D67DA8AC}"/>
              </a:ext>
            </a:extLst>
          </p:cNvPr>
          <p:cNvSpPr txBox="1"/>
          <p:nvPr/>
        </p:nvSpPr>
        <p:spPr>
          <a:xfrm>
            <a:off x="2645953" y="102336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Diagram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FFD8F-91F8-F7BC-3FAE-D4D7DA43EB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4568" r="4101" b="4085"/>
          <a:stretch/>
        </p:blipFill>
        <p:spPr bwMode="auto">
          <a:xfrm>
            <a:off x="1497746" y="810222"/>
            <a:ext cx="5831741" cy="38784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598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DEF7F-3D5A-CC29-E118-053E0446FF6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48F738-C832-41DB-BA95-B70FF77B81B0}" type="datetime1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3BB66-037B-679D-8D8C-77CB1E8814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6F6B4-4F77-31AA-372B-C95FDAF4DD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23C2D-7A77-B6DF-018C-D071D67DA8AC}"/>
              </a:ext>
            </a:extLst>
          </p:cNvPr>
          <p:cNvSpPr txBox="1"/>
          <p:nvPr/>
        </p:nvSpPr>
        <p:spPr>
          <a:xfrm>
            <a:off x="1856252" y="117544"/>
            <a:ext cx="57122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 Diagram</a:t>
            </a:r>
            <a:endParaRPr lang="en-IN" sz="40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9AF85-01C7-AF29-7723-8049756DC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14" b="6282"/>
          <a:stretch/>
        </p:blipFill>
        <p:spPr bwMode="auto">
          <a:xfrm>
            <a:off x="2255520" y="1093152"/>
            <a:ext cx="4632960" cy="2957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0777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DEF7F-3D5A-CC29-E118-053E0446FF6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48F738-C832-41DB-BA95-B70FF77B81B0}" type="datetime1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3BB66-037B-679D-8D8C-77CB1E8814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6F6B4-4F77-31AA-372B-C95FDAF4DD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23C2D-7A77-B6DF-018C-D071D67DA8AC}"/>
              </a:ext>
            </a:extLst>
          </p:cNvPr>
          <p:cNvSpPr txBox="1"/>
          <p:nvPr/>
        </p:nvSpPr>
        <p:spPr>
          <a:xfrm>
            <a:off x="1856252" y="117544"/>
            <a:ext cx="57122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Deployment Diagram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A7D36D-46A8-A49A-B2C6-52C3908C6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1"/>
          <a:stretch/>
        </p:blipFill>
        <p:spPr bwMode="auto">
          <a:xfrm>
            <a:off x="1435894" y="1119822"/>
            <a:ext cx="5923252" cy="29038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55867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16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100" y="19663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Environment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29AB03-793A-4530-898F-75CB1F42C7A0}" type="datetime1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576638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63CDC-E391-CC06-A94E-1422B8F433E4}"/>
              </a:ext>
            </a:extLst>
          </p:cNvPr>
          <p:cNvSpPr txBox="1"/>
          <p:nvPr/>
        </p:nvSpPr>
        <p:spPr>
          <a:xfrm>
            <a:off x="757238" y="1696234"/>
            <a:ext cx="2657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E80D0-040B-B955-623E-6B09225A82F0}"/>
              </a:ext>
            </a:extLst>
          </p:cNvPr>
          <p:cNvSpPr txBox="1"/>
          <p:nvPr/>
        </p:nvSpPr>
        <p:spPr>
          <a:xfrm>
            <a:off x="757238" y="646984"/>
            <a:ext cx="7929562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>
                <a:solidFill>
                  <a:schemeClr val="tx1"/>
                </a:solidFill>
                <a:latin typeface="+mj-lt"/>
              </a:rPr>
              <a:t>Deep Learning Model: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Dataset : Kaggle dataset (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credit_risk_dataset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Libraries: NumPy, Pandas,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MatplotLib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ScikitLearn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TensorFlow, pickle</a:t>
            </a:r>
          </a:p>
          <a:p>
            <a:pPr>
              <a:lnSpc>
                <a:spcPct val="150000"/>
              </a:lnSpc>
            </a:pPr>
            <a:r>
              <a:rPr lang="en-US" sz="1600" b="1" u="sng" dirty="0">
                <a:solidFill>
                  <a:schemeClr val="tx1"/>
                </a:solidFill>
                <a:latin typeface="+mj-lt"/>
              </a:rPr>
              <a:t>Application:</a:t>
            </a:r>
          </a:p>
          <a:p>
            <a:pPr algn="l">
              <a:lnSpc>
                <a:spcPct val="150000"/>
              </a:lnSpc>
            </a:pPr>
            <a:r>
              <a:rPr lang="en-US" sz="1600" i="0" dirty="0">
                <a:solidFill>
                  <a:schemeClr val="tx1"/>
                </a:solidFill>
                <a:effectLst/>
                <a:latin typeface="+mj-lt"/>
              </a:rPr>
              <a:t>Text Editors/IDEs: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i="0" dirty="0">
                <a:solidFill>
                  <a:schemeClr val="tx1"/>
                </a:solidFill>
                <a:effectLst/>
                <a:latin typeface="+mj-lt"/>
              </a:rPr>
              <a:t>Visual Studio Code, </a:t>
            </a:r>
            <a:r>
              <a:rPr lang="en-US" sz="1600" i="0" dirty="0" err="1">
                <a:solidFill>
                  <a:schemeClr val="tx1"/>
                </a:solidFill>
                <a:effectLst/>
                <a:latin typeface="+mj-lt"/>
              </a:rPr>
              <a:t>Remix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IDE</a:t>
            </a:r>
            <a:endParaRPr lang="en-US" sz="160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IN" sz="1600" i="0" dirty="0">
                <a:solidFill>
                  <a:schemeClr val="tx1"/>
                </a:solidFill>
                <a:effectLst/>
                <a:latin typeface="+mj-lt"/>
              </a:rPr>
              <a:t>Package Managers: </a:t>
            </a:r>
            <a:r>
              <a:rPr lang="en-IN" sz="1600" i="0" dirty="0" err="1">
                <a:solidFill>
                  <a:schemeClr val="tx1"/>
                </a:solidFill>
                <a:effectLst/>
                <a:latin typeface="+mj-lt"/>
              </a:rPr>
              <a:t>npm</a:t>
            </a:r>
            <a:r>
              <a:rPr lang="en-IN" sz="1600" i="0" dirty="0">
                <a:solidFill>
                  <a:schemeClr val="tx1"/>
                </a:solidFill>
                <a:effectLst/>
                <a:latin typeface="+mj-lt"/>
              </a:rPr>
              <a:t> (Node Package Manager), pip (Python Package Installer)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/>
                </a:solidFill>
                <a:latin typeface="+mj-lt"/>
              </a:rPr>
              <a:t>Web Extensions: MetaMask</a:t>
            </a:r>
          </a:p>
          <a:p>
            <a:pPr algn="l">
              <a:lnSpc>
                <a:spcPct val="150000"/>
              </a:lnSpc>
            </a:pPr>
            <a:r>
              <a:rPr lang="en-US" sz="1600" i="0" dirty="0">
                <a:solidFill>
                  <a:schemeClr val="tx1"/>
                </a:solidFill>
                <a:effectLst/>
                <a:latin typeface="+mj-lt"/>
              </a:rPr>
              <a:t>Frontend Libraries and Frameworks: React.js, </a:t>
            </a:r>
            <a:r>
              <a:rPr lang="en-IN" sz="1600" i="0" dirty="0">
                <a:solidFill>
                  <a:schemeClr val="tx1"/>
                </a:solidFill>
                <a:effectLst/>
                <a:latin typeface="+mj-lt"/>
              </a:rPr>
              <a:t>Ethers.js</a:t>
            </a:r>
            <a:endParaRPr lang="en-US" sz="160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IN" sz="1600" i="0" dirty="0">
                <a:solidFill>
                  <a:schemeClr val="tx1"/>
                </a:solidFill>
                <a:effectLst/>
                <a:latin typeface="+mj-lt"/>
              </a:rPr>
              <a:t>Backend Frameworks: Flask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chemeClr val="tx1"/>
                </a:solidFill>
                <a:latin typeface="+mj-lt"/>
              </a:rPr>
              <a:t>Development Language: JavaScript, Python, Solidity</a:t>
            </a:r>
          </a:p>
          <a:p>
            <a:pPr algn="l">
              <a:lnSpc>
                <a:spcPct val="150000"/>
              </a:lnSpc>
            </a:pPr>
            <a:r>
              <a:rPr lang="en-IN" sz="1600" i="0" dirty="0" err="1">
                <a:solidFill>
                  <a:schemeClr val="tx1"/>
                </a:solidFill>
                <a:effectLst/>
                <a:latin typeface="+mj-lt"/>
              </a:rPr>
              <a:t>Test</a:t>
            </a:r>
            <a:r>
              <a:rPr lang="en-IN" sz="1600" dirty="0" err="1">
                <a:solidFill>
                  <a:schemeClr val="tx1"/>
                </a:solidFill>
                <a:latin typeface="+mj-lt"/>
              </a:rPr>
              <a:t>net</a:t>
            </a:r>
            <a:r>
              <a:rPr lang="en-IN" sz="1600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IN" sz="1600" dirty="0" err="1">
                <a:solidFill>
                  <a:schemeClr val="tx1"/>
                </a:solidFill>
                <a:latin typeface="+mj-lt"/>
              </a:rPr>
              <a:t>Sepolia</a:t>
            </a:r>
            <a:r>
              <a:rPr lang="en-IN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+mj-lt"/>
              </a:rPr>
              <a:t>Testnet</a:t>
            </a:r>
            <a:endParaRPr lang="en-IN" sz="1600" i="0" dirty="0"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2184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194" y="1702943"/>
            <a:ext cx="6805612" cy="627321"/>
          </a:xfrm>
        </p:spPr>
        <p:txBody>
          <a:bodyPr/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on selecting 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95B5CC4-D4EB-4EC6-8249-431789DCB972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2690812" y="4772084"/>
            <a:ext cx="3862388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80476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0B87E90-04D8-4016-BA21-9167149B00D9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199" y="4767264"/>
            <a:ext cx="3376613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F1DAD1-48A7-F3E2-9615-82466ACF2E46}"/>
              </a:ext>
            </a:extLst>
          </p:cNvPr>
          <p:cNvSpPr txBox="1">
            <a:spLocks/>
          </p:cNvSpPr>
          <p:nvPr/>
        </p:nvSpPr>
        <p:spPr>
          <a:xfrm>
            <a:off x="1216282" y="102336"/>
            <a:ext cx="6117431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CBA70C-A69D-02ED-7231-BC58291B8D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3" y="1083715"/>
            <a:ext cx="3982720" cy="1978025"/>
          </a:xfrm>
          <a:prstGeom prst="rect">
            <a:avLst/>
          </a:prstGeom>
          <a:noFill/>
        </p:spPr>
      </p:pic>
      <p:sp>
        <p:nvSpPr>
          <p:cNvPr id="10" name="Text Box 2">
            <a:extLst>
              <a:ext uri="{FF2B5EF4-FFF2-40B4-BE49-F238E27FC236}">
                <a16:creationId xmlns:a16="http://schemas.microsoft.com/office/drawing/2014/main" id="{8CB9BB22-CF79-942A-01A5-A233D0295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82" y="3061740"/>
            <a:ext cx="28986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Analysis of Outliners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FC1AB4-037F-036C-A7CE-149FF55CCF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674" y="1083715"/>
            <a:ext cx="3498216" cy="265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4E72C8-FC50-0293-A2F0-D2946A3D89C2}"/>
              </a:ext>
            </a:extLst>
          </p:cNvPr>
          <p:cNvSpPr txBox="1"/>
          <p:nvPr/>
        </p:nvSpPr>
        <p:spPr>
          <a:xfrm>
            <a:off x="6266913" y="3742598"/>
            <a:ext cx="2133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correlation matrix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03016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E7038E4-97CC-4CFC-AF16-E9650C32EDCD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626644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F1DAD1-48A7-F3E2-9615-82466ACF2E46}"/>
              </a:ext>
            </a:extLst>
          </p:cNvPr>
          <p:cNvSpPr txBox="1">
            <a:spLocks/>
          </p:cNvSpPr>
          <p:nvPr/>
        </p:nvSpPr>
        <p:spPr>
          <a:xfrm>
            <a:off x="1309151" y="102336"/>
            <a:ext cx="6117431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Feature selection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BC519C-7A14-00BA-B47E-5023483FC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394701"/>
              </p:ext>
            </p:extLst>
          </p:nvPr>
        </p:nvGraphicFramePr>
        <p:xfrm>
          <a:off x="533400" y="1460054"/>
          <a:ext cx="3489960" cy="2173161"/>
        </p:xfrm>
        <a:graphic>
          <a:graphicData uri="http://schemas.openxmlformats.org/drawingml/2006/table">
            <a:tbl>
              <a:tblPr firstRow="1" firstCol="1" bandRow="1"/>
              <a:tblGrid>
                <a:gridCol w="1589934">
                  <a:extLst>
                    <a:ext uri="{9D8B030D-6E8A-4147-A177-3AD203B41FA5}">
                      <a16:colId xmlns:a16="http://schemas.microsoft.com/office/drawing/2014/main" val="3477106499"/>
                    </a:ext>
                  </a:extLst>
                </a:gridCol>
                <a:gridCol w="1900026">
                  <a:extLst>
                    <a:ext uri="{9D8B030D-6E8A-4147-A177-3AD203B41FA5}">
                      <a16:colId xmlns:a16="http://schemas.microsoft.com/office/drawing/2014/main" val="1110486908"/>
                    </a:ext>
                  </a:extLst>
                </a:gridCol>
              </a:tblGrid>
              <a:tr h="302414"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person_age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person_income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283848"/>
                  </a:ext>
                </a:extLst>
              </a:tr>
              <a:tr h="421973"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person_home_ownership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person_emp_length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25602"/>
                  </a:ext>
                </a:extLst>
              </a:tr>
              <a:tr h="302414"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loan_intent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loan_grade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358786"/>
                  </a:ext>
                </a:extLst>
              </a:tr>
              <a:tr h="421973"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loan_percent_income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loan_int_rate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86184"/>
                  </a:ext>
                </a:extLst>
              </a:tr>
              <a:tr h="302414"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loan_status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loan_amnt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95686"/>
                  </a:ext>
                </a:extLst>
              </a:tr>
              <a:tr h="421973"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cb_person_default_on_file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cb_person_cred_hist_length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8499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8C2F1A-542E-2D0D-F8A6-9AB29E811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04480"/>
              </p:ext>
            </p:extLst>
          </p:nvPr>
        </p:nvGraphicFramePr>
        <p:xfrm>
          <a:off x="5120642" y="1743456"/>
          <a:ext cx="3489958" cy="1451041"/>
        </p:xfrm>
        <a:graphic>
          <a:graphicData uri="http://schemas.openxmlformats.org/drawingml/2006/table">
            <a:tbl>
              <a:tblPr firstRow="1" firstCol="1" bandRow="1"/>
              <a:tblGrid>
                <a:gridCol w="1867779">
                  <a:extLst>
                    <a:ext uri="{9D8B030D-6E8A-4147-A177-3AD203B41FA5}">
                      <a16:colId xmlns:a16="http://schemas.microsoft.com/office/drawing/2014/main" val="3477106499"/>
                    </a:ext>
                  </a:extLst>
                </a:gridCol>
                <a:gridCol w="1622179">
                  <a:extLst>
                    <a:ext uri="{9D8B030D-6E8A-4147-A177-3AD203B41FA5}">
                      <a16:colId xmlns:a16="http://schemas.microsoft.com/office/drawing/2014/main" val="1110486908"/>
                    </a:ext>
                  </a:extLst>
                </a:gridCol>
              </a:tblGrid>
              <a:tr h="308391"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person_age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person_income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283848"/>
                  </a:ext>
                </a:extLst>
              </a:tr>
              <a:tr h="37436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loan_grade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person_emp_length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25602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loan_percent_income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loan_int_rate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86184"/>
                  </a:ext>
                </a:extLst>
              </a:tr>
              <a:tr h="397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cb_person_cred_hist_length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loan_amnt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956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A3C3877-7F75-94B3-49A6-00A6D89D8D87}"/>
              </a:ext>
            </a:extLst>
          </p:cNvPr>
          <p:cNvSpPr txBox="1"/>
          <p:nvPr/>
        </p:nvSpPr>
        <p:spPr>
          <a:xfrm>
            <a:off x="1088707" y="1051258"/>
            <a:ext cx="23793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Columns in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B44449-C5C7-1629-EF2C-88D3E448108F}"/>
              </a:ext>
            </a:extLst>
          </p:cNvPr>
          <p:cNvSpPr txBox="1"/>
          <p:nvPr/>
        </p:nvSpPr>
        <p:spPr>
          <a:xfrm>
            <a:off x="5402581" y="1059944"/>
            <a:ext cx="2926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Final columns selected</a:t>
            </a:r>
          </a:p>
        </p:txBody>
      </p:sp>
      <p:pic>
        <p:nvPicPr>
          <p:cNvPr id="16" name="Graphic 15" descr="Cursor">
            <a:extLst>
              <a:ext uri="{FF2B5EF4-FFF2-40B4-BE49-F238E27FC236}">
                <a16:creationId xmlns:a16="http://schemas.microsoft.com/office/drawing/2014/main" id="{4CA002E3-D873-7B2D-BBE0-83CEB7533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34024">
            <a:off x="4253690" y="2150665"/>
            <a:ext cx="636622" cy="63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2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453" y="136291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41" y="1279088"/>
            <a:ext cx="60293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contemporary banking sector, there is a pressing demand for rapid advancements as technology strives to meet the industry's evolving needs.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surge in loan applications, there is a critical emphasis on swift, accurate, and reliable loan approval models that effectively assess risks.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must also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ensure that the data is secure and transparent processes with tamper-proof for integrity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BDEFE88-F3FC-4CA8-A003-598FA1CD1F74}" type="datetime1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4290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1026" name="Picture 2" descr="Loan approval Vectors &amp; Illustrations for Free Download | Freepik">
            <a:extLst>
              <a:ext uri="{FF2B5EF4-FFF2-40B4-BE49-F238E27FC236}">
                <a16:creationId xmlns:a16="http://schemas.microsoft.com/office/drawing/2014/main" id="{6E05ED62-7B8A-E885-680C-193D1D8B1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59" y="1319305"/>
            <a:ext cx="2971800" cy="2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92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38" y="102336"/>
            <a:ext cx="6117431" cy="627321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Experiment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83F5EAF-66EC-4384-B665-8380C905FF1B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199" y="4767264"/>
            <a:ext cx="3593305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87EA1-694B-5D41-6F6C-E50EB02ADD65}"/>
              </a:ext>
            </a:extLst>
          </p:cNvPr>
          <p:cNvSpPr txBox="1"/>
          <p:nvPr/>
        </p:nvSpPr>
        <p:spPr>
          <a:xfrm>
            <a:off x="542925" y="994807"/>
            <a:ext cx="8508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Sequential neural network 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 was selected for credit risk prediction due to its capacity to capture complex relationships within the data.</a:t>
            </a:r>
            <a:endParaRPr lang="en-IN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CDB319-30D6-871E-645A-6E88F8651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17618"/>
              </p:ext>
            </p:extLst>
          </p:nvPr>
        </p:nvGraphicFramePr>
        <p:xfrm>
          <a:off x="350043" y="2360683"/>
          <a:ext cx="4291012" cy="1902630"/>
        </p:xfrm>
        <a:graphic>
          <a:graphicData uri="http://schemas.openxmlformats.org/drawingml/2006/table">
            <a:tbl>
              <a:tblPr>
                <a:tableStyleId>{1D3205E1-8B83-452B-8570-0B3C4014EAE2}</a:tableStyleId>
              </a:tblPr>
              <a:tblGrid>
                <a:gridCol w="1407319">
                  <a:extLst>
                    <a:ext uri="{9D8B030D-6E8A-4147-A177-3AD203B41FA5}">
                      <a16:colId xmlns:a16="http://schemas.microsoft.com/office/drawing/2014/main" val="4062872707"/>
                    </a:ext>
                  </a:extLst>
                </a:gridCol>
                <a:gridCol w="1958036">
                  <a:extLst>
                    <a:ext uri="{9D8B030D-6E8A-4147-A177-3AD203B41FA5}">
                      <a16:colId xmlns:a16="http://schemas.microsoft.com/office/drawing/2014/main" val="929797635"/>
                    </a:ext>
                  </a:extLst>
                </a:gridCol>
                <a:gridCol w="925657">
                  <a:extLst>
                    <a:ext uri="{9D8B030D-6E8A-4147-A177-3AD203B41FA5}">
                      <a16:colId xmlns:a16="http://schemas.microsoft.com/office/drawing/2014/main" val="796243716"/>
                    </a:ext>
                  </a:extLst>
                </a:gridCol>
              </a:tblGrid>
              <a:tr h="4021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</a:rPr>
                        <a:t>Number of Layers</a:t>
                      </a:r>
                      <a:endParaRPr lang="en-IN" sz="1400" b="0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</a:rPr>
                        <a:t>Number of neurons in each layer</a:t>
                      </a:r>
                      <a:endParaRPr lang="en-IN" sz="1400" b="0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</a:rPr>
                        <a:t>Accuracy</a:t>
                      </a:r>
                      <a:endParaRPr lang="en-IN" sz="1400" b="0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025662"/>
                  </a:ext>
                </a:extLst>
              </a:tr>
              <a:tr h="24598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</a:rPr>
                        <a:t>2 layers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256,256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0.8500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2857372"/>
                  </a:ext>
                </a:extLst>
              </a:tr>
              <a:tr h="24598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3 layers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128, 256, 256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0.8519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244679"/>
                  </a:ext>
                </a:extLst>
              </a:tr>
              <a:tr h="24598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3 layers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</a:rPr>
                        <a:t>265, 256, 256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0.8500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986557"/>
                  </a:ext>
                </a:extLst>
              </a:tr>
              <a:tr h="245985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4 layers</a:t>
                      </a:r>
                      <a:endParaRPr lang="en-IN" sz="14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128, 265, 256, 256</a:t>
                      </a:r>
                      <a:endParaRPr lang="en-IN" sz="14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0.8553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6379558"/>
                  </a:ext>
                </a:extLst>
              </a:tr>
              <a:tr h="24598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4 layers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256, 256, 256, 256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0.8533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9637238"/>
                  </a:ext>
                </a:extLst>
              </a:tr>
              <a:tr h="24598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5 layers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128, 256,256,256,256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</a:rPr>
                        <a:t>0.8499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6142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4B31D08-E578-2579-F05A-7898BC187D9E}"/>
              </a:ext>
            </a:extLst>
          </p:cNvPr>
          <p:cNvSpPr txBox="1"/>
          <p:nvPr/>
        </p:nvSpPr>
        <p:spPr>
          <a:xfrm>
            <a:off x="144065" y="1948623"/>
            <a:ext cx="457200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800"/>
              <a:tabLst>
                <a:tab pos="685800" algn="l"/>
              </a:tabLst>
            </a:pPr>
            <a:r>
              <a:rPr lang="en-US" sz="1600" cap="small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Experiment with change in neuron layers</a:t>
            </a:r>
            <a:endParaRPr lang="en-IN" sz="1600" cap="small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962F56B-4571-5AF3-B8F2-065AFEE20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01269"/>
              </p:ext>
            </p:extLst>
          </p:nvPr>
        </p:nvGraphicFramePr>
        <p:xfrm>
          <a:off x="5093494" y="2406496"/>
          <a:ext cx="3593306" cy="1997839"/>
        </p:xfrm>
        <a:graphic>
          <a:graphicData uri="http://schemas.openxmlformats.org/drawingml/2006/table">
            <a:tbl>
              <a:tblPr>
                <a:tableStyleId>{1D3205E1-8B83-452B-8570-0B3C4014EAE2}</a:tableStyleId>
              </a:tblPr>
              <a:tblGrid>
                <a:gridCol w="1091228">
                  <a:extLst>
                    <a:ext uri="{9D8B030D-6E8A-4147-A177-3AD203B41FA5}">
                      <a16:colId xmlns:a16="http://schemas.microsoft.com/office/drawing/2014/main" val="1572083419"/>
                    </a:ext>
                  </a:extLst>
                </a:gridCol>
                <a:gridCol w="870125">
                  <a:extLst>
                    <a:ext uri="{9D8B030D-6E8A-4147-A177-3AD203B41FA5}">
                      <a16:colId xmlns:a16="http://schemas.microsoft.com/office/drawing/2014/main" val="2557198462"/>
                    </a:ext>
                  </a:extLst>
                </a:gridCol>
                <a:gridCol w="761828">
                  <a:extLst>
                    <a:ext uri="{9D8B030D-6E8A-4147-A177-3AD203B41FA5}">
                      <a16:colId xmlns:a16="http://schemas.microsoft.com/office/drawing/2014/main" val="198588300"/>
                    </a:ext>
                  </a:extLst>
                </a:gridCol>
                <a:gridCol w="870125">
                  <a:extLst>
                    <a:ext uri="{9D8B030D-6E8A-4147-A177-3AD203B41FA5}">
                      <a16:colId xmlns:a16="http://schemas.microsoft.com/office/drawing/2014/main" val="1788094713"/>
                    </a:ext>
                  </a:extLst>
                </a:gridCol>
              </a:tblGrid>
              <a:tr h="39677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Number of Epoches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50</a:t>
                      </a:r>
                      <a:endParaRPr lang="en-IN" sz="14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100</a:t>
                      </a:r>
                      <a:endParaRPr lang="en-IN" sz="14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200</a:t>
                      </a:r>
                      <a:endParaRPr lang="en-IN" sz="14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1762891"/>
                  </a:ext>
                </a:extLst>
              </a:tr>
              <a:tr h="39677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Accuracy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0.8557</a:t>
                      </a:r>
                      <a:endParaRPr lang="en-IN" sz="1400" b="1" dirty="0">
                        <a:effectLst/>
                      </a:endParaRPr>
                    </a:p>
                    <a:p>
                      <a:pPr algn="l"/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0.8495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0.8460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492824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Precision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0.6757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0.6675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0.6512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214850"/>
                  </a:ext>
                </a:extLst>
              </a:tr>
              <a:tr h="39677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0.6012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0.5637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0.5736</a:t>
                      </a:r>
                      <a:endParaRPr lang="en-IN" sz="1400">
                        <a:effectLst/>
                      </a:endParaRP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1285567"/>
                  </a:ext>
                </a:extLst>
              </a:tr>
              <a:tr h="39677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recall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0.6363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0.6112</a:t>
                      </a:r>
                      <a:endParaRPr lang="en-IN" sz="1400">
                        <a:effectLst/>
                      </a:endParaRP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0.6099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75281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28B014A-649D-E6FA-E4FE-1DE3035BF65C}"/>
              </a:ext>
            </a:extLst>
          </p:cNvPr>
          <p:cNvSpPr txBox="1"/>
          <p:nvPr/>
        </p:nvSpPr>
        <p:spPr>
          <a:xfrm>
            <a:off x="4431504" y="1944271"/>
            <a:ext cx="457200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800"/>
              <a:tabLst>
                <a:tab pos="685800" algn="l"/>
              </a:tabLst>
            </a:pPr>
            <a:r>
              <a:rPr lang="en-US" sz="1600" cap="small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Experiment with changing </a:t>
            </a:r>
            <a:r>
              <a:rPr lang="en-US" sz="1600" cap="small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Epoches</a:t>
            </a:r>
            <a:endParaRPr lang="en-IN" sz="1600" cap="small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03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38" y="102336"/>
            <a:ext cx="6117431" cy="627321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Experiment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A586617-F3AE-4B5F-BCF2-143FEF03B73D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4290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67B35C-3DB3-A6D5-A974-3AF5A3910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32076"/>
              </p:ext>
            </p:extLst>
          </p:nvPr>
        </p:nvGraphicFramePr>
        <p:xfrm>
          <a:off x="861535" y="1380330"/>
          <a:ext cx="5410679" cy="1012826"/>
        </p:xfrm>
        <a:graphic>
          <a:graphicData uri="http://schemas.openxmlformats.org/drawingml/2006/table">
            <a:tbl>
              <a:tblPr>
                <a:tableStyleId>{1D3205E1-8B83-452B-8570-0B3C4014EAE2}</a:tableStyleId>
              </a:tblPr>
              <a:tblGrid>
                <a:gridCol w="2467177">
                  <a:extLst>
                    <a:ext uri="{9D8B030D-6E8A-4147-A177-3AD203B41FA5}">
                      <a16:colId xmlns:a16="http://schemas.microsoft.com/office/drawing/2014/main" val="1779779824"/>
                    </a:ext>
                  </a:extLst>
                </a:gridCol>
                <a:gridCol w="1471751">
                  <a:extLst>
                    <a:ext uri="{9D8B030D-6E8A-4147-A177-3AD203B41FA5}">
                      <a16:colId xmlns:a16="http://schemas.microsoft.com/office/drawing/2014/main" val="2911058663"/>
                    </a:ext>
                  </a:extLst>
                </a:gridCol>
                <a:gridCol w="1471751">
                  <a:extLst>
                    <a:ext uri="{9D8B030D-6E8A-4147-A177-3AD203B41FA5}">
                      <a16:colId xmlns:a16="http://schemas.microsoft.com/office/drawing/2014/main" val="25463685"/>
                    </a:ext>
                  </a:extLst>
                </a:gridCol>
              </a:tblGrid>
              <a:tr h="28937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Learning rate</a:t>
                      </a:r>
                      <a:endParaRPr lang="en-IN" sz="14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Epoch=50</a:t>
                      </a:r>
                      <a:endParaRPr lang="en-IN" sz="14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Epoch=100</a:t>
                      </a:r>
                      <a:endParaRPr lang="en-IN" sz="14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618955"/>
                  </a:ext>
                </a:extLst>
              </a:tr>
              <a:tr h="24114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0.1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0.8551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0.8519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755097"/>
                  </a:ext>
                </a:extLst>
              </a:tr>
              <a:tr h="2411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0.01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0.8515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0.8537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7026047"/>
                  </a:ext>
                </a:extLst>
              </a:tr>
              <a:tr h="2411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0.001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0.8539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0.8499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48568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F5ED13E-6AA0-7D53-2043-F1470EE6147C}"/>
              </a:ext>
            </a:extLst>
          </p:cNvPr>
          <p:cNvSpPr txBox="1"/>
          <p:nvPr/>
        </p:nvSpPr>
        <p:spPr>
          <a:xfrm>
            <a:off x="457200" y="918836"/>
            <a:ext cx="7036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800"/>
              <a:tabLst>
                <a:tab pos="685800" algn="l"/>
              </a:tabLst>
            </a:pPr>
            <a:r>
              <a:rPr lang="en-US" sz="2000" cap="small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Experiment with changing learning rate and </a:t>
            </a:r>
            <a:r>
              <a:rPr lang="en-US" sz="2000" cap="small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epoches</a:t>
            </a:r>
            <a:endParaRPr lang="en-IN" sz="2000" cap="small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8CC651E-56A0-4216-B5B9-826C0D693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36580"/>
              </p:ext>
            </p:extLst>
          </p:nvPr>
        </p:nvGraphicFramePr>
        <p:xfrm>
          <a:off x="861535" y="2919769"/>
          <a:ext cx="5324952" cy="1400452"/>
        </p:xfrm>
        <a:graphic>
          <a:graphicData uri="http://schemas.openxmlformats.org/drawingml/2006/table">
            <a:tbl>
              <a:tblPr>
                <a:tableStyleId>{1D3205E1-8B83-452B-8570-0B3C4014EAE2}</a:tableStyleId>
              </a:tblPr>
              <a:tblGrid>
                <a:gridCol w="4038678">
                  <a:extLst>
                    <a:ext uri="{9D8B030D-6E8A-4147-A177-3AD203B41FA5}">
                      <a16:colId xmlns:a16="http://schemas.microsoft.com/office/drawing/2014/main" val="3660857303"/>
                    </a:ext>
                  </a:extLst>
                </a:gridCol>
                <a:gridCol w="1286274">
                  <a:extLst>
                    <a:ext uri="{9D8B030D-6E8A-4147-A177-3AD203B41FA5}">
                      <a16:colId xmlns:a16="http://schemas.microsoft.com/office/drawing/2014/main" val="1786801522"/>
                    </a:ext>
                  </a:extLst>
                </a:gridCol>
              </a:tblGrid>
              <a:tr h="27843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Optimizers</a:t>
                      </a:r>
                      <a:endParaRPr lang="en-IN" sz="14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Accuracy</a:t>
                      </a:r>
                      <a:endParaRPr lang="en-IN" sz="14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694016"/>
                  </a:ext>
                </a:extLst>
              </a:tr>
              <a:tr h="224403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Stochastic Gradient Descent (SGD)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0.7901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7441157"/>
                  </a:ext>
                </a:extLst>
              </a:tr>
              <a:tr h="22440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Adams: (Adaptive Moment Estimation)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0.8550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215297"/>
                  </a:ext>
                </a:extLst>
              </a:tr>
              <a:tr h="224403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RMSprop (Root Mean Square Propagation)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0.8501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242300"/>
                  </a:ext>
                </a:extLst>
              </a:tr>
              <a:tr h="22440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Adagrad</a:t>
                      </a:r>
                      <a:r>
                        <a:rPr lang="en-US" sz="1400" dirty="0">
                          <a:effectLst/>
                        </a:rPr>
                        <a:t> (Adaptive Gradient Algorithm)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0.7901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346175"/>
                  </a:ext>
                </a:extLst>
              </a:tr>
              <a:tr h="22440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Nadam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0.7901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94482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A0E0A4D-4BDF-571A-1777-E43FB1F772A2}"/>
              </a:ext>
            </a:extLst>
          </p:cNvPr>
          <p:cNvSpPr txBox="1"/>
          <p:nvPr/>
        </p:nvSpPr>
        <p:spPr>
          <a:xfrm>
            <a:off x="-85725" y="2479790"/>
            <a:ext cx="6272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800"/>
              <a:tabLst>
                <a:tab pos="685800" algn="l"/>
              </a:tabLst>
            </a:pPr>
            <a:r>
              <a:rPr lang="en-US" sz="2000" cap="small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Experiment using different optimizers</a:t>
            </a:r>
            <a:endParaRPr lang="en-IN" sz="2000" cap="small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417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6" y="590973"/>
            <a:ext cx="6117431" cy="627321"/>
          </a:xfrm>
        </p:spPr>
        <p:txBody>
          <a:bodyPr/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Mathematical formulas used in pre-processing </a:t>
            </a:r>
            <a:b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246" y="1038497"/>
            <a:ext cx="66559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/>
                <a:sym typeface="Arial"/>
              </a:rPr>
              <a:t>Mean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		</a:t>
            </a:r>
            <a:r>
              <a:rPr kumimoji="0" lang="pt-BR" sz="1400" b="0" i="1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KaTeX_Math"/>
                <a:cs typeface="Arial"/>
                <a:sym typeface="Arial"/>
              </a:rPr>
              <a:t>i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KaTeX_Main"/>
                <a:cs typeface="Arial"/>
                <a:sym typeface="Arial"/>
              </a:rPr>
              <a:t>​</a:t>
            </a:r>
            <a:b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KaTeX_Main"/>
                <a:cs typeface="Arial"/>
                <a:sym typeface="Arial"/>
              </a:rPr>
            </a:b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tabLst/>
              <a:defRPr/>
            </a:pPr>
            <a:fld id="{9F0AB8B1-A26B-4802-A576-A5BC88076729}" type="datetime1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4/19/2024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423374" cy="2739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46190-ED9A-FBB2-A459-AE01AC9C36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77"/>
          <a:stretch/>
        </p:blipFill>
        <p:spPr>
          <a:xfrm>
            <a:off x="3014125" y="1526810"/>
            <a:ext cx="1633653" cy="490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A7113-367E-FD84-0F36-0ADFA73C6D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904"/>
          <a:stretch/>
        </p:blipFill>
        <p:spPr>
          <a:xfrm>
            <a:off x="3014126" y="4070831"/>
            <a:ext cx="1828958" cy="501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97A65C-67F9-479B-406C-418BA46922D6}"/>
              </a:ext>
            </a:extLst>
          </p:cNvPr>
          <p:cNvSpPr txBox="1"/>
          <p:nvPr/>
        </p:nvSpPr>
        <p:spPr>
          <a:xfrm>
            <a:off x="1303355" y="4109099"/>
            <a:ext cx="168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/>
                <a:sym typeface="Arial"/>
              </a:rPr>
              <a:t>Normalisation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/>
                <a:sym typeface="Arial"/>
              </a:rPr>
              <a:t>: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23D436-CE36-8732-FF3F-D982DB760E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952"/>
          <a:stretch/>
        </p:blipFill>
        <p:spPr>
          <a:xfrm>
            <a:off x="2984569" y="2143125"/>
            <a:ext cx="3423375" cy="1562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1F649B-AB63-5E42-BB12-83D01C90BFB1}"/>
              </a:ext>
            </a:extLst>
          </p:cNvPr>
          <p:cNvSpPr txBox="1"/>
          <p:nvPr/>
        </p:nvSpPr>
        <p:spPr>
          <a:xfrm>
            <a:off x="828674" y="2598675"/>
            <a:ext cx="201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Inter Quartile Range: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12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2629" y="1197235"/>
            <a:ext cx="6655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	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ReLU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		</a:t>
            </a:r>
            <a:r>
              <a:rPr kumimoji="0" lang="pt-BR" sz="1400" b="0" i="1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KaTeX_Math"/>
                <a:cs typeface="Arial"/>
                <a:sym typeface="Arial"/>
              </a:rPr>
              <a:t>i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KaTeX_Main"/>
                <a:cs typeface="Arial"/>
                <a:sym typeface="Arial"/>
              </a:rPr>
              <a:t>​</a:t>
            </a:r>
            <a:b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KaTeX_Main"/>
                <a:cs typeface="Arial"/>
                <a:sym typeface="Arial"/>
              </a:rPr>
            </a:b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tabLst/>
              <a:defRPr/>
            </a:pPr>
            <a:fld id="{CACB2111-92CD-4189-8703-420F103A6919}" type="datetime1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4/19/2024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429000" cy="2739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7A65C-67F9-479B-406C-418BA46922D6}"/>
              </a:ext>
            </a:extLst>
          </p:cNvPr>
          <p:cNvSpPr txBox="1"/>
          <p:nvPr/>
        </p:nvSpPr>
        <p:spPr>
          <a:xfrm>
            <a:off x="600075" y="3066052"/>
            <a:ext cx="222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Mean Absolute Error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63A935-6FC2-8D3E-2BD5-C560BF931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529"/>
          <a:stretch/>
        </p:blipFill>
        <p:spPr>
          <a:xfrm>
            <a:off x="2987453" y="1631402"/>
            <a:ext cx="1463167" cy="386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1E7AF1-9337-5421-2ECA-380D8A269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453" y="3042140"/>
            <a:ext cx="2118544" cy="358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C2F161-AB43-8AAB-1C71-F8F059070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298" y="2336197"/>
            <a:ext cx="815411" cy="342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A35784-C094-0977-52AB-8FA4F8B5E31B}"/>
              </a:ext>
            </a:extLst>
          </p:cNvPr>
          <p:cNvSpPr txBox="1"/>
          <p:nvPr/>
        </p:nvSpPr>
        <p:spPr>
          <a:xfrm>
            <a:off x="1923402" y="2269415"/>
            <a:ext cx="168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Linear</a:t>
            </a:r>
            <a:r>
              <a:rPr lang="en-US" b="1" dirty="0"/>
              <a:t>:</a:t>
            </a:r>
            <a:endParaRPr lang="en-IN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D28B9CA-15E0-7B65-C317-73140A49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29" y="520561"/>
            <a:ext cx="6117431" cy="627321"/>
          </a:xfrm>
        </p:spPr>
        <p:txBody>
          <a:bodyPr/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Mathematical formulas used in Deep Learning model </a:t>
            </a:r>
            <a:b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978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349" y="1501140"/>
            <a:ext cx="6117431" cy="627321"/>
          </a:xfrm>
        </p:spPr>
        <p:txBody>
          <a:bodyPr/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C0EC09-82D9-41C2-8D8F-DFB1995A7BC4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4290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249652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02336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1A409BC-205D-43C6-9A6F-3B9F57C55F9E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5052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B6F0EB2-F3FD-765D-0247-111FEDEB0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1" y="1214438"/>
            <a:ext cx="4221958" cy="20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584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Matrix: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 - 0.8592387126649688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 bmk="_Hlk161136438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Precision - </a:t>
            </a:r>
            <a:r>
              <a:rPr kumimoji="0" lang="en-US" altLang="en-US" sz="1800" b="0" i="0" u="none" strike="noStrike" cap="none" normalizeH="0" baseline="0" dirty="0" bmk="_Hlk161136438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0.713480102695763</a:t>
            </a:r>
            <a:endParaRPr kumimoji="0" lang="en-US" altLang="en-US" sz="1800" b="0" i="0" u="none" strike="noStrike" cap="none" normalizeH="0" baseline="0" dirty="0" bmk="_Hlk161136438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 bmk="_Hlk161136438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Recall -</a:t>
            </a:r>
            <a:r>
              <a:rPr kumimoji="0" lang="en-US" altLang="en-US" sz="1800" b="0" i="0" u="none" strike="noStrike" cap="none" normalizeH="0" baseline="0" dirty="0" bmk="_Hlk161136438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0.6042895752895753</a:t>
            </a:r>
            <a:endParaRPr kumimoji="0" lang="en-US" altLang="en-US" sz="1800" b="0" i="0" u="none" strike="noStrike" cap="none" normalizeH="0" baseline="0" dirty="0" bmk="_Hlk161136438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 bmk="_Hlk161136438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F1 score -</a:t>
            </a:r>
            <a:r>
              <a:rPr kumimoji="0" lang="en-US" altLang="en-US" sz="1800" b="0" i="0" u="none" strike="noStrike" cap="none" normalizeH="0" baseline="0" dirty="0" bmk="_Hlk161136438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0.654	80747552655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5B655-65DC-F546-84DE-FB3D2C354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" y="1214438"/>
            <a:ext cx="3583781" cy="29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77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430" y="140001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Screen shorts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0586662-21BB-46A3-9240-FC614B13E5C3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612356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27AD2-5C02-8062-C62B-B0A8EF625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60" y="831048"/>
            <a:ext cx="5973366" cy="387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42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430" y="140001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Screen shorts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0586662-21BB-46A3-9240-FC614B13E5C3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612356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0EA6F8-C1DC-8FC5-FE5C-70AF3B1C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452" y="786923"/>
            <a:ext cx="6417095" cy="366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49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197" y="102336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Screen shorts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E9720D1-0490-4A85-A8E4-8C1F3C58D28A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052762" y="4831558"/>
            <a:ext cx="34290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84C0D5-404F-8CD7-9B50-2E3B223F4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24" y="802483"/>
            <a:ext cx="6804731" cy="38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09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197" y="102336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Screen shorts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E9720D1-0490-4A85-A8E4-8C1F3C58D28A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052762" y="4831558"/>
            <a:ext cx="34290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1A3465-9213-5094-DFC9-CB0667D9D7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6" b="8973"/>
          <a:stretch/>
        </p:blipFill>
        <p:spPr>
          <a:xfrm>
            <a:off x="5425624" y="2110532"/>
            <a:ext cx="3429000" cy="11168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D8796A-044C-6E0D-5832-A7EAAA706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21401"/>
            <a:ext cx="4944612" cy="309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1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3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141" y="91120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FA7D48B-1BCC-4239-AC6B-D33D74D8AB06}" type="datetime1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199" y="4767264"/>
            <a:ext cx="3355181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3AC7F9-C3AF-06DE-5029-777E897160E7}"/>
              </a:ext>
            </a:extLst>
          </p:cNvPr>
          <p:cNvGrpSpPr/>
          <p:nvPr/>
        </p:nvGrpSpPr>
        <p:grpSpPr>
          <a:xfrm>
            <a:off x="1415126" y="892137"/>
            <a:ext cx="5792919" cy="3496325"/>
            <a:chOff x="593594" y="663537"/>
            <a:chExt cx="5792919" cy="3496325"/>
          </a:xfrm>
        </p:grpSpPr>
        <p:pic>
          <p:nvPicPr>
            <p:cNvPr id="48" name="Graphic 47" descr="User">
              <a:extLst>
                <a:ext uri="{FF2B5EF4-FFF2-40B4-BE49-F238E27FC236}">
                  <a16:creationId xmlns:a16="http://schemas.microsoft.com/office/drawing/2014/main" id="{E4062924-2089-7A14-64CA-9CCC02522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1178" y="867965"/>
              <a:ext cx="542822" cy="542822"/>
            </a:xfrm>
            <a:prstGeom prst="rect">
              <a:avLst/>
            </a:prstGeom>
          </p:spPr>
        </p:pic>
        <p:pic>
          <p:nvPicPr>
            <p:cNvPr id="50" name="Graphic 49" descr="Bank">
              <a:extLst>
                <a:ext uri="{FF2B5EF4-FFF2-40B4-BE49-F238E27FC236}">
                  <a16:creationId xmlns:a16="http://schemas.microsoft.com/office/drawing/2014/main" id="{4BAAC8FA-4E78-668C-47A0-B6E4C8399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3594" y="2086530"/>
              <a:ext cx="1323533" cy="1323533"/>
            </a:xfrm>
            <a:prstGeom prst="rect">
              <a:avLst/>
            </a:prstGeom>
          </p:spPr>
        </p:pic>
        <p:pic>
          <p:nvPicPr>
            <p:cNvPr id="52" name="Graphic 51" descr="Bar graph with upward trend">
              <a:extLst>
                <a:ext uri="{FF2B5EF4-FFF2-40B4-BE49-F238E27FC236}">
                  <a16:creationId xmlns:a16="http://schemas.microsoft.com/office/drawing/2014/main" id="{E35F92C7-F21F-2D6D-2DA8-47586F8B9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57821" y="1374582"/>
              <a:ext cx="455978" cy="455978"/>
            </a:xfrm>
            <a:prstGeom prst="rect">
              <a:avLst/>
            </a:prstGeom>
          </p:spPr>
        </p:pic>
        <p:pic>
          <p:nvPicPr>
            <p:cNvPr id="56" name="Graphic 55" descr="Coins">
              <a:extLst>
                <a:ext uri="{FF2B5EF4-FFF2-40B4-BE49-F238E27FC236}">
                  <a16:creationId xmlns:a16="http://schemas.microsoft.com/office/drawing/2014/main" id="{4303FBD6-FFB1-A5A1-51AA-B4C25AAAF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54522" y="2951421"/>
              <a:ext cx="325209" cy="325209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F512FF9-6FDB-C577-DD03-3F16A8731373}"/>
                </a:ext>
              </a:extLst>
            </p:cNvPr>
            <p:cNvGrpSpPr/>
            <p:nvPr/>
          </p:nvGrpSpPr>
          <p:grpSpPr>
            <a:xfrm>
              <a:off x="2941882" y="1447031"/>
              <a:ext cx="321347" cy="325209"/>
              <a:chOff x="3389650" y="2788891"/>
              <a:chExt cx="321347" cy="32520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C5ADC73-2EFB-14F3-CF0E-2CA542D69DB9}"/>
                  </a:ext>
                </a:extLst>
              </p:cNvPr>
              <p:cNvSpPr/>
              <p:nvPr/>
            </p:nvSpPr>
            <p:spPr>
              <a:xfrm>
                <a:off x="3389650" y="2788891"/>
                <a:ext cx="321347" cy="32520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 dirty="0"/>
              </a:p>
            </p:txBody>
          </p:sp>
          <p:pic>
            <p:nvPicPr>
              <p:cNvPr id="66" name="Graphic 65" descr="Thumbs up sign">
                <a:extLst>
                  <a:ext uri="{FF2B5EF4-FFF2-40B4-BE49-F238E27FC236}">
                    <a16:creationId xmlns:a16="http://schemas.microsoft.com/office/drawing/2014/main" id="{24FC1BB0-5408-C6CF-CDE0-AE60F368A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431146" y="2832318"/>
                <a:ext cx="238354" cy="238354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8260996-AE6F-50B1-D6D6-088D9B581D0F}"/>
                </a:ext>
              </a:extLst>
            </p:cNvPr>
            <p:cNvGrpSpPr/>
            <p:nvPr/>
          </p:nvGrpSpPr>
          <p:grpSpPr>
            <a:xfrm>
              <a:off x="2941881" y="3098174"/>
              <a:ext cx="321347" cy="325209"/>
              <a:chOff x="4114313" y="2798863"/>
              <a:chExt cx="321347" cy="32520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9C4708F-ADB4-4E34-C7DA-332D3472B9E6}"/>
                  </a:ext>
                </a:extLst>
              </p:cNvPr>
              <p:cNvSpPr/>
              <p:nvPr/>
            </p:nvSpPr>
            <p:spPr>
              <a:xfrm>
                <a:off x="4114313" y="2798863"/>
                <a:ext cx="321347" cy="3252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68" name="Graphic 67" descr="Thumbs up sign">
                <a:extLst>
                  <a:ext uri="{FF2B5EF4-FFF2-40B4-BE49-F238E27FC236}">
                    <a16:creationId xmlns:a16="http://schemas.microsoft.com/office/drawing/2014/main" id="{EF787D3A-AF17-59CD-FEE8-16338095F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10800000">
                <a:off x="4155809" y="2842290"/>
                <a:ext cx="238354" cy="238354"/>
              </a:xfrm>
              <a:prstGeom prst="rect">
                <a:avLst/>
              </a:prstGeom>
            </p:spPr>
          </p:pic>
        </p:grpSp>
        <p:pic>
          <p:nvPicPr>
            <p:cNvPr id="72" name="Graphic 71" descr="Bar graph with downward trend">
              <a:extLst>
                <a:ext uri="{FF2B5EF4-FFF2-40B4-BE49-F238E27FC236}">
                  <a16:creationId xmlns:a16="http://schemas.microsoft.com/office/drawing/2014/main" id="{C562013A-8C2B-DEB5-59B7-53D482CF0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157821" y="3703884"/>
              <a:ext cx="455978" cy="455978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8315B05-CC4B-7D34-657F-A03897921848}"/>
                </a:ext>
              </a:extLst>
            </p:cNvPr>
            <p:cNvGrpSpPr/>
            <p:nvPr/>
          </p:nvGrpSpPr>
          <p:grpSpPr>
            <a:xfrm>
              <a:off x="2941882" y="2144851"/>
              <a:ext cx="321347" cy="325209"/>
              <a:chOff x="3389650" y="2788891"/>
              <a:chExt cx="321347" cy="325209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0382EA8-A262-3DE9-2A64-A466ABA040C8}"/>
                  </a:ext>
                </a:extLst>
              </p:cNvPr>
              <p:cNvSpPr/>
              <p:nvPr/>
            </p:nvSpPr>
            <p:spPr>
              <a:xfrm>
                <a:off x="3389650" y="2788891"/>
                <a:ext cx="321347" cy="32520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 dirty="0"/>
              </a:p>
            </p:txBody>
          </p:sp>
          <p:pic>
            <p:nvPicPr>
              <p:cNvPr id="75" name="Graphic 74" descr="Thumbs up sign">
                <a:extLst>
                  <a:ext uri="{FF2B5EF4-FFF2-40B4-BE49-F238E27FC236}">
                    <a16:creationId xmlns:a16="http://schemas.microsoft.com/office/drawing/2014/main" id="{F0966C4B-EAE7-F20E-096F-1BA020974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431146" y="2832318"/>
                <a:ext cx="238354" cy="238354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A48681-41E2-7BA8-3971-B93D97AC28A4}"/>
                </a:ext>
              </a:extLst>
            </p:cNvPr>
            <p:cNvGrpSpPr/>
            <p:nvPr/>
          </p:nvGrpSpPr>
          <p:grpSpPr>
            <a:xfrm>
              <a:off x="2941881" y="3795994"/>
              <a:ext cx="321347" cy="325209"/>
              <a:chOff x="4114313" y="2798863"/>
              <a:chExt cx="321347" cy="325209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B513033-27F2-94B0-54DF-03D6D941A808}"/>
                  </a:ext>
                </a:extLst>
              </p:cNvPr>
              <p:cNvSpPr/>
              <p:nvPr/>
            </p:nvSpPr>
            <p:spPr>
              <a:xfrm>
                <a:off x="4114313" y="2798863"/>
                <a:ext cx="321347" cy="325209"/>
              </a:xfrm>
              <a:prstGeom prst="rect">
                <a:avLst/>
              </a:prstGeom>
              <a:solidFill>
                <a:srgbClr val="CC0000"/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78" name="Graphic 77" descr="Thumbs up sign">
                <a:extLst>
                  <a:ext uri="{FF2B5EF4-FFF2-40B4-BE49-F238E27FC236}">
                    <a16:creationId xmlns:a16="http://schemas.microsoft.com/office/drawing/2014/main" id="{99D1BC90-A976-AF2F-F49F-36E2CA0BA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0800000">
                <a:off x="4155809" y="2842290"/>
                <a:ext cx="238354" cy="238354"/>
              </a:xfrm>
              <a:prstGeom prst="rect">
                <a:avLst/>
              </a:prstGeom>
            </p:spPr>
          </p:pic>
        </p:grpSp>
        <p:pic>
          <p:nvPicPr>
            <p:cNvPr id="80" name="Graphic 79" descr="Add">
              <a:extLst>
                <a:ext uri="{FF2B5EF4-FFF2-40B4-BE49-F238E27FC236}">
                  <a16:creationId xmlns:a16="http://schemas.microsoft.com/office/drawing/2014/main" id="{8F1DEA93-1105-A117-B139-323E6E22A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634325" y="1540597"/>
              <a:ext cx="151291" cy="151291"/>
            </a:xfrm>
            <a:prstGeom prst="rect">
              <a:avLst/>
            </a:prstGeom>
          </p:spPr>
        </p:pic>
        <p:pic>
          <p:nvPicPr>
            <p:cNvPr id="81" name="Graphic 80" descr="Add">
              <a:extLst>
                <a:ext uri="{FF2B5EF4-FFF2-40B4-BE49-F238E27FC236}">
                  <a16:creationId xmlns:a16="http://schemas.microsoft.com/office/drawing/2014/main" id="{8573ADC3-DE0A-78F2-B9A1-BFE9A22E9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634325" y="2231809"/>
              <a:ext cx="151291" cy="151291"/>
            </a:xfrm>
            <a:prstGeom prst="rect">
              <a:avLst/>
            </a:prstGeom>
          </p:spPr>
        </p:pic>
        <p:pic>
          <p:nvPicPr>
            <p:cNvPr id="82" name="Graphic 81" descr="Add">
              <a:extLst>
                <a:ext uri="{FF2B5EF4-FFF2-40B4-BE49-F238E27FC236}">
                  <a16:creationId xmlns:a16="http://schemas.microsoft.com/office/drawing/2014/main" id="{BAB7E59A-23F4-9FD7-0407-94C1DD75B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634325" y="3155030"/>
              <a:ext cx="151291" cy="151291"/>
            </a:xfrm>
            <a:prstGeom prst="rect">
              <a:avLst/>
            </a:prstGeom>
          </p:spPr>
        </p:pic>
        <p:pic>
          <p:nvPicPr>
            <p:cNvPr id="83" name="Graphic 82" descr="Add">
              <a:extLst>
                <a:ext uri="{FF2B5EF4-FFF2-40B4-BE49-F238E27FC236}">
                  <a16:creationId xmlns:a16="http://schemas.microsoft.com/office/drawing/2014/main" id="{1DA69CFF-1036-C1C9-AF9D-09EE91076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634325" y="3876736"/>
              <a:ext cx="151291" cy="151291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C2EE0E7-5DDB-C452-F6B1-F3AF50F13F70}"/>
                </a:ext>
              </a:extLst>
            </p:cNvPr>
            <p:cNvCxnSpPr>
              <a:endCxn id="59" idx="1"/>
            </p:cNvCxnSpPr>
            <p:nvPr/>
          </p:nvCxnSpPr>
          <p:spPr>
            <a:xfrm flipV="1">
              <a:off x="2029968" y="1609636"/>
              <a:ext cx="911914" cy="113866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DE18EA3-42EB-8809-F832-7E6362BE5934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2047290" y="2307456"/>
              <a:ext cx="894592" cy="44016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E2F70C8-353B-62DC-73D0-23B9A715ADF6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2047290" y="2747618"/>
              <a:ext cx="894591" cy="51316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DEDADFD-71B3-33C1-E982-162497855EC4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>
              <a:off x="2029968" y="2758645"/>
              <a:ext cx="911913" cy="119995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490FC94-1FA0-E45C-5A51-195B5804A2AD}"/>
                </a:ext>
              </a:extLst>
            </p:cNvPr>
            <p:cNvSpPr txBox="1"/>
            <p:nvPr/>
          </p:nvSpPr>
          <p:spPr>
            <a:xfrm>
              <a:off x="2347565" y="663537"/>
              <a:ext cx="1509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dirty="0">
                  <a:solidFill>
                    <a:srgbClr val="161719"/>
                  </a:solidFill>
                  <a:effectLst/>
                  <a:latin typeface="Inter"/>
                </a:rPr>
                <a:t>Can the customer pay back?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CD884D-013E-6B7F-91AD-997A74AD9E97}"/>
                </a:ext>
              </a:extLst>
            </p:cNvPr>
            <p:cNvSpPr txBox="1"/>
            <p:nvPr/>
          </p:nvSpPr>
          <p:spPr>
            <a:xfrm>
              <a:off x="3785616" y="683060"/>
              <a:ext cx="1355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Inter"/>
                </a:rPr>
                <a:t>Is it profitable to bank?</a:t>
              </a:r>
              <a:endParaRPr lang="en-IN" dirty="0">
                <a:latin typeface="Inter"/>
              </a:endParaRPr>
            </a:p>
          </p:txBody>
        </p:sp>
        <p:pic>
          <p:nvPicPr>
            <p:cNvPr id="98" name="Graphic 97" descr="Bar chart RTL">
              <a:extLst>
                <a:ext uri="{FF2B5EF4-FFF2-40B4-BE49-F238E27FC236}">
                  <a16:creationId xmlns:a16="http://schemas.microsoft.com/office/drawing/2014/main" id="{EFAEF91A-F501-F91C-C761-24D0B924E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116021" y="2954084"/>
              <a:ext cx="455979" cy="455979"/>
            </a:xfrm>
            <a:prstGeom prst="rect">
              <a:avLst/>
            </a:prstGeom>
          </p:spPr>
        </p:pic>
        <p:pic>
          <p:nvPicPr>
            <p:cNvPr id="99" name="Graphic 98" descr="Bar chart RTL">
              <a:extLst>
                <a:ext uri="{FF2B5EF4-FFF2-40B4-BE49-F238E27FC236}">
                  <a16:creationId xmlns:a16="http://schemas.microsoft.com/office/drawing/2014/main" id="{EAA28BFB-54A9-D134-ABC4-2AE0B6625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156712" y="2071558"/>
              <a:ext cx="455979" cy="455979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76EE993-8AC5-0713-BC6A-39A61CD7E266}"/>
                </a:ext>
              </a:extLst>
            </p:cNvPr>
            <p:cNvSpPr txBox="1"/>
            <p:nvPr/>
          </p:nvSpPr>
          <p:spPr>
            <a:xfrm>
              <a:off x="5197402" y="771258"/>
              <a:ext cx="1189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Inter"/>
                </a:rPr>
                <a:t>Approval</a:t>
              </a:r>
              <a:endParaRPr lang="en-IN" dirty="0">
                <a:latin typeface="Inter"/>
              </a:endParaRPr>
            </a:p>
          </p:txBody>
        </p:sp>
        <p:pic>
          <p:nvPicPr>
            <p:cNvPr id="102" name="Graphic 101" descr="Thumbs up sign">
              <a:extLst>
                <a:ext uri="{FF2B5EF4-FFF2-40B4-BE49-F238E27FC236}">
                  <a16:creationId xmlns:a16="http://schemas.microsoft.com/office/drawing/2014/main" id="{F1D3C28A-73F4-AE42-7552-FD27E04C0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75703" y="1354603"/>
              <a:ext cx="455978" cy="455978"/>
            </a:xfrm>
            <a:prstGeom prst="rect">
              <a:avLst/>
            </a:prstGeom>
          </p:spPr>
        </p:pic>
        <p:pic>
          <p:nvPicPr>
            <p:cNvPr id="103" name="Graphic 102" descr="Thumbs up sign">
              <a:extLst>
                <a:ext uri="{FF2B5EF4-FFF2-40B4-BE49-F238E27FC236}">
                  <a16:creationId xmlns:a16="http://schemas.microsoft.com/office/drawing/2014/main" id="{CF76FF97-3817-2F89-A6DE-258AADBDE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5601750" y="3703884"/>
              <a:ext cx="455978" cy="455978"/>
            </a:xfrm>
            <a:prstGeom prst="rect">
              <a:avLst/>
            </a:prstGeom>
          </p:spPr>
        </p:pic>
        <p:sp>
          <p:nvSpPr>
            <p:cNvPr id="104" name="Right Brace 103">
              <a:extLst>
                <a:ext uri="{FF2B5EF4-FFF2-40B4-BE49-F238E27FC236}">
                  <a16:creationId xmlns:a16="http://schemas.microsoft.com/office/drawing/2014/main" id="{436BEC32-5646-A98D-1665-6C19420C228F}"/>
                </a:ext>
              </a:extLst>
            </p:cNvPr>
            <p:cNvSpPr/>
            <p:nvPr/>
          </p:nvSpPr>
          <p:spPr>
            <a:xfrm>
              <a:off x="5141414" y="2086530"/>
              <a:ext cx="210874" cy="1289709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6" name="Graphic 105" descr="Question mark">
              <a:extLst>
                <a:ext uri="{FF2B5EF4-FFF2-40B4-BE49-F238E27FC236}">
                  <a16:creationId xmlns:a16="http://schemas.microsoft.com/office/drawing/2014/main" id="{A263EC7E-61B6-7796-0A59-9EC195FC6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12384" y="2413862"/>
              <a:ext cx="667512" cy="667512"/>
            </a:xfrm>
            <a:prstGeom prst="rect">
              <a:avLst/>
            </a:prstGeom>
          </p:spPr>
        </p:pic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A6B4D2B-414A-84F5-EC96-A3AA21D3F9F7}"/>
                </a:ext>
              </a:extLst>
            </p:cNvPr>
            <p:cNvCxnSpPr/>
            <p:nvPr/>
          </p:nvCxnSpPr>
          <p:spPr>
            <a:xfrm>
              <a:off x="1252589" y="1447031"/>
              <a:ext cx="0" cy="69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C80484E-16DA-6824-C94E-E559D1B9D300}"/>
                </a:ext>
              </a:extLst>
            </p:cNvPr>
            <p:cNvSpPr txBox="1"/>
            <p:nvPr/>
          </p:nvSpPr>
          <p:spPr>
            <a:xfrm>
              <a:off x="1223026" y="1477141"/>
              <a:ext cx="1279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Inter"/>
                </a:rPr>
                <a:t>Customer needs loan</a:t>
              </a:r>
              <a:endParaRPr lang="en-IN" dirty="0">
                <a:latin typeface="Inter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EFE5567-0590-09D6-E295-A25A16787179}"/>
                </a:ext>
              </a:extLst>
            </p:cNvPr>
            <p:cNvSpPr txBox="1"/>
            <p:nvPr/>
          </p:nvSpPr>
          <p:spPr>
            <a:xfrm>
              <a:off x="991932" y="3256174"/>
              <a:ext cx="5798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Inter"/>
                </a:rPr>
                <a:t>Bank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07585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25" y="375247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D1DC0B-DD4D-4255-8F54-52B3596820DA}" type="datetime1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4290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BA29C-818B-3961-257C-48B0DF8111A3}"/>
              </a:ext>
            </a:extLst>
          </p:cNvPr>
          <p:cNvSpPr txBox="1"/>
          <p:nvPr/>
        </p:nvSpPr>
        <p:spPr>
          <a:xfrm>
            <a:off x="907504" y="1094174"/>
            <a:ext cx="7079499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Söhne"/>
              </a:rPr>
              <a:t>Characteristics achieved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by our application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Söhne"/>
            </a:endParaRP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Söhne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With an accuracy of 86%, the model shows a significant improvement in predicting loan approval compared to traditional methods.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Söhne"/>
              </a:rPr>
              <a:t>	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Incorporating blockchain technology ensures tamper-proof storage of outputs, enhancing transparency and trust in the decision-making process.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end-to-end user-friendly website streamlines the loan approval process, making it more efficient and accessible to users.</a:t>
            </a:r>
          </a:p>
        </p:txBody>
      </p:sp>
    </p:spTree>
    <p:extLst>
      <p:ext uri="{BB962C8B-B14F-4D97-AF65-F5344CB8AC3E}">
        <p14:creationId xmlns:p14="http://schemas.microsoft.com/office/powerpoint/2010/main" val="1904107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302" y="287765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D683A44-11E2-4CAD-A3BC-BB14441D1D9E}" type="datetime1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4290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E5B0473-AD82-D683-D94E-B39BDC1B1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332844F-8E4D-D865-AE7E-7299CEADD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23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688455-7E14-09E1-4A41-46B64A57EEA3}"/>
              </a:ext>
            </a:extLst>
          </p:cNvPr>
          <p:cNvSpPr txBox="1"/>
          <p:nvPr/>
        </p:nvSpPr>
        <p:spPr>
          <a:xfrm>
            <a:off x="951308" y="724626"/>
            <a:ext cx="703569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Where the parameter values improved?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Data Preprocessing: </a:t>
            </a:r>
            <a:r>
              <a:rPr lang="en-US" dirty="0"/>
              <a:t>Utilizing methods like mean calculation, IQR, and normalization ensures that the input data is appropriately scaled and processed, reducing noise and improving model performance.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Activation Functions: </a:t>
            </a:r>
            <a:r>
              <a:rPr lang="en-US" dirty="0" err="1"/>
              <a:t>ReLU</a:t>
            </a:r>
            <a:r>
              <a:rPr lang="en-US" dirty="0"/>
              <a:t> and linear activation functions help introduce non-linearity and capture complex patterns in the data, leading to improved model accuracy.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Evaluation Metric: </a:t>
            </a:r>
            <a:r>
              <a:rPr lang="en-US" dirty="0"/>
              <a:t>Using mean absolute error as an evaluation metric allows the model to minimize prediction errors effectively, resulting in better generalization and higher accuracy.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Blockchain Integration: </a:t>
            </a:r>
            <a:r>
              <a:rPr lang="en-US" dirty="0"/>
              <a:t>By leveraging blockchain technology for tamper-proof storage, the model's outputs are securely stored and immutable, enhancing trust and transparency in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706010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BCD1114-A41F-887F-96D8-90F4E743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301"/>
            <a:ext cx="8229600" cy="857400"/>
          </a:xfrm>
        </p:spPr>
        <p:txBody>
          <a:bodyPr/>
          <a:lstStyle/>
          <a:p>
            <a:r>
              <a:rPr lang="en-US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0BE39-CC40-A7FE-84A7-2C7814D2C3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48F738-C832-41DB-BA95-B70FF77B81B0}" type="datetime1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3EA5B-D559-BFD9-2543-F5ABB2B7AF3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26515-6A97-5033-9B9E-1AAEF6B060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5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4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737" y="117068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452" y="744389"/>
            <a:ext cx="819919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800" dirty="0">
              <a:latin typeface="Bookman Old Style" panose="0205060405050502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current banking industry faces significant challenges when it comes to the loan approval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process.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Due to long wait times, security risks, and reliance on old systems, which slow down the loan process.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methods, though developed, aren't fully connected from start to finish. This calls for a thorough approach to create a smooth and strong solution.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address these limitations, we propose a solution that combines Deep Learning and Blockchain to enhance loan approval security and provide faster processing times.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F28406-EE65-4279-97CF-C990CA229D28}" type="datetime1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199" y="4767264"/>
            <a:ext cx="3876675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23696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5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570" y="124411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Illustration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FBF71E0-9373-4715-BE89-A1459C8F9612}" type="datetime1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199" y="4767264"/>
            <a:ext cx="366950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BA44E-EE53-B24A-246D-A5CB2C220148}"/>
              </a:ext>
            </a:extLst>
          </p:cNvPr>
          <p:cNvSpPr txBox="1"/>
          <p:nvPr/>
        </p:nvSpPr>
        <p:spPr>
          <a:xfrm>
            <a:off x="673893" y="1120122"/>
            <a:ext cx="8241508" cy="2651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OBJECTIVES: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Develop a model for loan approval prediction.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Implement a data storage system to enhance transparency and guarantee the tamper-proof integrity of the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Create a user-friendly interface for seamless interaction and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00154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625119" y="48696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6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499" y="137110"/>
            <a:ext cx="6435569" cy="627321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for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29119" y="4869600"/>
            <a:ext cx="2133600" cy="273900"/>
          </a:xfrm>
        </p:spPr>
        <p:txBody>
          <a:bodyPr/>
          <a:lstStyle/>
          <a:p>
            <a:fld id="{3D7FAF50-CAC0-45E9-B89E-18B789CA9C29}" type="datetime1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045618" y="4765839"/>
            <a:ext cx="372665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4437A-DE61-4017-0841-1CB8FCD6910E}"/>
              </a:ext>
            </a:extLst>
          </p:cNvPr>
          <p:cNvSpPr txBox="1"/>
          <p:nvPr/>
        </p:nvSpPr>
        <p:spPr>
          <a:xfrm>
            <a:off x="457200" y="849631"/>
            <a:ext cx="8240316" cy="386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u="sng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Deep learning model:</a:t>
            </a:r>
            <a:endParaRPr lang="en-IN" sz="16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Data collection: Kaggl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 dataset</a:t>
            </a:r>
            <a:endParaRPr lang="en-US" sz="16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Preprocessing :</a:t>
            </a:r>
          </a:p>
          <a:p>
            <a:pPr lvl="0" algn="just">
              <a:lnSpc>
                <a:spcPct val="107000"/>
              </a:lnSpc>
            </a:pP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	- Imputation: replace the null values with a mean of the column.</a:t>
            </a:r>
          </a:p>
          <a:p>
            <a:pPr lvl="0" algn="just">
              <a:lnSpc>
                <a:spcPct val="107000"/>
              </a:lnSpc>
            </a:pP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	- Handling outlies: IQR method</a:t>
            </a:r>
          </a:p>
          <a:p>
            <a:pPr lvl="0" algn="just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	- Transfer categorical to 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ordinal data</a:t>
            </a:r>
          </a:p>
          <a:p>
            <a:pPr lvl="0" algn="just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	- Convert required columns to integer datatype</a:t>
            </a:r>
          </a:p>
          <a:p>
            <a:pPr lvl="0" algn="just">
              <a:lnSpc>
                <a:spcPct val="107000"/>
              </a:lnSpc>
            </a:pP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	- Normalization of data</a:t>
            </a:r>
            <a:endParaRPr lang="en-US" sz="16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Split into train and test dataset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Utilize 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sequential neural network architecture with 4 hidden layers for the activation function of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ReLU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with neurons 128, 256,256, and 256 respectively, linear activation for output.</a:t>
            </a:r>
          </a:p>
          <a:p>
            <a:pPr marL="34290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Train the model on train data sets uprising historical known data including approved and denied cases.</a:t>
            </a:r>
            <a:endParaRPr lang="en-IN" sz="1600" dirty="0"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3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7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269" y="108323"/>
            <a:ext cx="7065169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Deep learning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1CDBB5F-0523-4E61-BC36-52ADC248C7B0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4290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A51F4-B713-96C4-1BB6-EDA771790016}"/>
              </a:ext>
            </a:extLst>
          </p:cNvPr>
          <p:cNvGrpSpPr/>
          <p:nvPr/>
        </p:nvGrpSpPr>
        <p:grpSpPr>
          <a:xfrm>
            <a:off x="140815" y="1535906"/>
            <a:ext cx="8727234" cy="2807494"/>
            <a:chOff x="140814" y="1535906"/>
            <a:chExt cx="8970379" cy="288899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50CF7F-14ED-9550-3685-28F27618F4AB}"/>
                </a:ext>
              </a:extLst>
            </p:cNvPr>
            <p:cNvSpPr txBox="1"/>
            <p:nvPr/>
          </p:nvSpPr>
          <p:spPr>
            <a:xfrm>
              <a:off x="2139342" y="1853711"/>
              <a:ext cx="1165135" cy="31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Imputation</a:t>
              </a:r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2BBF9DD-0C2D-F453-5348-AC08FAA47960}"/>
                </a:ext>
              </a:extLst>
            </p:cNvPr>
            <p:cNvSpPr txBox="1"/>
            <p:nvPr/>
          </p:nvSpPr>
          <p:spPr>
            <a:xfrm>
              <a:off x="140814" y="1853711"/>
              <a:ext cx="1459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Collection</a:t>
              </a:r>
              <a:endParaRPr lang="en-IN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B982086-D0DC-9682-51E4-84EB3B5DB8AE}"/>
                </a:ext>
              </a:extLst>
            </p:cNvPr>
            <p:cNvSpPr txBox="1"/>
            <p:nvPr/>
          </p:nvSpPr>
          <p:spPr>
            <a:xfrm>
              <a:off x="5678310" y="1661962"/>
              <a:ext cx="15958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Transfer categorical to ordinal data</a:t>
              </a:r>
              <a:endParaRPr lang="en-IN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8EA33C8-F0AA-9C93-48F5-C1AF99CD9D98}"/>
                </a:ext>
              </a:extLst>
            </p:cNvPr>
            <p:cNvSpPr txBox="1"/>
            <p:nvPr/>
          </p:nvSpPr>
          <p:spPr>
            <a:xfrm>
              <a:off x="4087415" y="1742562"/>
              <a:ext cx="1295713" cy="538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Handling Outliers</a:t>
              </a:r>
              <a:endParaRPr lang="en-IN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EB8FD7D-0ECD-6DBF-A6D1-4FC2EA0ECB45}"/>
                </a:ext>
              </a:extLst>
            </p:cNvPr>
            <p:cNvSpPr/>
            <p:nvPr/>
          </p:nvSpPr>
          <p:spPr>
            <a:xfrm>
              <a:off x="209229" y="1650657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F4D161F-2B95-DC7A-5FFE-0432A808B8FE}"/>
                </a:ext>
              </a:extLst>
            </p:cNvPr>
            <p:cNvSpPr/>
            <p:nvPr/>
          </p:nvSpPr>
          <p:spPr>
            <a:xfrm>
              <a:off x="2079267" y="1658555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49E3AD5-EF05-E3F9-0F95-B64C82948AC5}"/>
                </a:ext>
              </a:extLst>
            </p:cNvPr>
            <p:cNvSpPr/>
            <p:nvPr/>
          </p:nvSpPr>
          <p:spPr>
            <a:xfrm>
              <a:off x="3949305" y="1666453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AB2C411-11E9-4C98-6141-F3124760768B}"/>
                </a:ext>
              </a:extLst>
            </p:cNvPr>
            <p:cNvSpPr/>
            <p:nvPr/>
          </p:nvSpPr>
          <p:spPr>
            <a:xfrm>
              <a:off x="5819343" y="1674351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ACDD4F4-BCD7-A723-A6E3-8EF8A626D4D9}"/>
                </a:ext>
              </a:extLst>
            </p:cNvPr>
            <p:cNvSpPr/>
            <p:nvPr/>
          </p:nvSpPr>
          <p:spPr>
            <a:xfrm>
              <a:off x="7675310" y="1682249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4FEE282-6EA8-85BF-199B-E407DA92243E}"/>
                </a:ext>
              </a:extLst>
            </p:cNvPr>
            <p:cNvSpPr txBox="1"/>
            <p:nvPr/>
          </p:nvSpPr>
          <p:spPr>
            <a:xfrm>
              <a:off x="7598787" y="1692332"/>
              <a:ext cx="1512406" cy="66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Converting required columns to integer datatype</a:t>
              </a:r>
              <a:endParaRPr lang="en-IN" sz="1200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D2FC599-FB1F-5F0A-E708-3CE6FBC411A9}"/>
                </a:ext>
              </a:extLst>
            </p:cNvPr>
            <p:cNvCxnSpPr>
              <a:stCxn id="69" idx="3"/>
              <a:endCxn id="70" idx="1"/>
            </p:cNvCxnSpPr>
            <p:nvPr/>
          </p:nvCxnSpPr>
          <p:spPr>
            <a:xfrm>
              <a:off x="1523034" y="2007600"/>
              <a:ext cx="556233" cy="78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5B06BD3-3B13-7495-7963-DA6835190E8D}"/>
                </a:ext>
              </a:extLst>
            </p:cNvPr>
            <p:cNvCxnSpPr>
              <a:cxnSpLocks/>
            </p:cNvCxnSpPr>
            <p:nvPr/>
          </p:nvCxnSpPr>
          <p:spPr>
            <a:xfrm>
              <a:off x="3414867" y="2015624"/>
              <a:ext cx="556233" cy="78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18E0479-B17D-E813-A0EA-91B873DFCCDC}"/>
                </a:ext>
              </a:extLst>
            </p:cNvPr>
            <p:cNvCxnSpPr>
              <a:cxnSpLocks/>
            </p:cNvCxnSpPr>
            <p:nvPr/>
          </p:nvCxnSpPr>
          <p:spPr>
            <a:xfrm>
              <a:off x="5280175" y="2039192"/>
              <a:ext cx="556233" cy="78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8451FF1-2EF3-7139-AA0A-733D8C36B118}"/>
                </a:ext>
              </a:extLst>
            </p:cNvPr>
            <p:cNvCxnSpPr>
              <a:cxnSpLocks/>
            </p:cNvCxnSpPr>
            <p:nvPr/>
          </p:nvCxnSpPr>
          <p:spPr>
            <a:xfrm>
              <a:off x="7137096" y="2047090"/>
              <a:ext cx="556233" cy="78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2EC42C2-FEF4-DDEB-B372-0D08E8EEF255}"/>
                </a:ext>
              </a:extLst>
            </p:cNvPr>
            <p:cNvSpPr txBox="1"/>
            <p:nvPr/>
          </p:nvSpPr>
          <p:spPr>
            <a:xfrm>
              <a:off x="5696978" y="3797746"/>
              <a:ext cx="13989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Split train and test data</a:t>
              </a:r>
              <a:endParaRPr lang="en-IN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598B7E2-28DA-3FB2-C1DB-42341C161953}"/>
                </a:ext>
              </a:extLst>
            </p:cNvPr>
            <p:cNvSpPr/>
            <p:nvPr/>
          </p:nvSpPr>
          <p:spPr>
            <a:xfrm>
              <a:off x="5705637" y="3702413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63733F7-1808-7AF1-3BEB-5AC80BCFD453}"/>
                </a:ext>
              </a:extLst>
            </p:cNvPr>
            <p:cNvSpPr/>
            <p:nvPr/>
          </p:nvSpPr>
          <p:spPr>
            <a:xfrm>
              <a:off x="1950244" y="1535906"/>
              <a:ext cx="7129464" cy="97224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FECFB56-A0B2-1286-6704-1D73D88D2706}"/>
                </a:ext>
              </a:extLst>
            </p:cNvPr>
            <p:cNvSpPr txBox="1"/>
            <p:nvPr/>
          </p:nvSpPr>
          <p:spPr>
            <a:xfrm>
              <a:off x="4949881" y="2520535"/>
              <a:ext cx="16033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Pre-processing</a:t>
              </a:r>
              <a:endParaRPr lang="en-IN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978F6E-C6DA-F552-D7F1-4A64D5D271BD}"/>
                </a:ext>
              </a:extLst>
            </p:cNvPr>
            <p:cNvSpPr/>
            <p:nvPr/>
          </p:nvSpPr>
          <p:spPr>
            <a:xfrm>
              <a:off x="3912553" y="3702413"/>
              <a:ext cx="1397440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C7CEB0A-A7F3-9E3D-4DF2-448DB1A44975}"/>
                </a:ext>
              </a:extLst>
            </p:cNvPr>
            <p:cNvSpPr txBox="1"/>
            <p:nvPr/>
          </p:nvSpPr>
          <p:spPr>
            <a:xfrm>
              <a:off x="2077717" y="3797746"/>
              <a:ext cx="13989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the model</a:t>
              </a:r>
              <a:endParaRPr lang="en-IN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CF873EB-F3B5-4D8E-37BA-B4005FBA5C28}"/>
                </a:ext>
              </a:extLst>
            </p:cNvPr>
            <p:cNvSpPr/>
            <p:nvPr/>
          </p:nvSpPr>
          <p:spPr>
            <a:xfrm>
              <a:off x="2119469" y="3702413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831D08-48EE-78DD-2D0B-926983023208}"/>
                </a:ext>
              </a:extLst>
            </p:cNvPr>
            <p:cNvSpPr txBox="1"/>
            <p:nvPr/>
          </p:nvSpPr>
          <p:spPr>
            <a:xfrm>
              <a:off x="317726" y="3797746"/>
              <a:ext cx="13989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Convert into pickle file</a:t>
              </a:r>
              <a:endParaRPr lang="en-IN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FFB14F9-9B9A-0886-9D38-9D340DB5FCFD}"/>
                </a:ext>
              </a:extLst>
            </p:cNvPr>
            <p:cNvSpPr/>
            <p:nvPr/>
          </p:nvSpPr>
          <p:spPr>
            <a:xfrm>
              <a:off x="326385" y="3702413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5A50631-9D25-69A4-ACC2-97C49F837C6D}"/>
                </a:ext>
              </a:extLst>
            </p:cNvPr>
            <p:cNvSpPr txBox="1"/>
            <p:nvPr/>
          </p:nvSpPr>
          <p:spPr>
            <a:xfrm>
              <a:off x="3775435" y="3677635"/>
              <a:ext cx="167167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+mj-lt"/>
                </a:rPr>
                <a:t>S</a:t>
              </a:r>
              <a:r>
                <a:rPr lang="en-IN" b="0" i="0" dirty="0">
                  <a:solidFill>
                    <a:schemeClr val="tx1"/>
                  </a:solidFill>
                  <a:effectLst/>
                  <a:latin typeface="+mj-lt"/>
                </a:rPr>
                <a:t>equential neural network with ReLU activation</a:t>
              </a:r>
              <a:endParaRPr lang="en-IN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C016870-CE06-3ED2-53B7-6E106CB478A7}"/>
                </a:ext>
              </a:extLst>
            </p:cNvPr>
            <p:cNvSpPr txBox="1"/>
            <p:nvPr/>
          </p:nvSpPr>
          <p:spPr>
            <a:xfrm>
              <a:off x="3779809" y="3213787"/>
              <a:ext cx="16033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Deep learning model</a:t>
              </a:r>
              <a:endParaRPr lang="en-IN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39AA804-58A7-7292-84B8-FEB8E481EE6E}"/>
                </a:ext>
              </a:extLst>
            </p:cNvPr>
            <p:cNvCxnSpPr>
              <a:stCxn id="81" idx="1"/>
            </p:cNvCxnSpPr>
            <p:nvPr/>
          </p:nvCxnSpPr>
          <p:spPr>
            <a:xfrm flipH="1" flipV="1">
              <a:off x="5309993" y="4057173"/>
              <a:ext cx="395644" cy="21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E42C335-DF83-8443-214E-7C1FADD3FA92}"/>
                </a:ext>
              </a:extLst>
            </p:cNvPr>
            <p:cNvCxnSpPr>
              <a:cxnSpLocks/>
              <a:stCxn id="87" idx="1"/>
            </p:cNvCxnSpPr>
            <p:nvPr/>
          </p:nvCxnSpPr>
          <p:spPr>
            <a:xfrm flipH="1">
              <a:off x="1643413" y="4059356"/>
              <a:ext cx="476056" cy="21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4DE2EAA-E38D-86C4-C91A-3BEFA5F29ADC}"/>
                </a:ext>
              </a:extLst>
            </p:cNvPr>
            <p:cNvCxnSpPr>
              <a:endCxn id="87" idx="3"/>
            </p:cNvCxnSpPr>
            <p:nvPr/>
          </p:nvCxnSpPr>
          <p:spPr>
            <a:xfrm flipH="1">
              <a:off x="3433274" y="4057173"/>
              <a:ext cx="479279" cy="21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2DB886-C9CD-DFF6-DFC9-AF6BF5A265AD}"/>
                </a:ext>
              </a:extLst>
            </p:cNvPr>
            <p:cNvSpPr/>
            <p:nvPr/>
          </p:nvSpPr>
          <p:spPr>
            <a:xfrm>
              <a:off x="7490460" y="2505774"/>
              <a:ext cx="1589248" cy="1006136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3019B3-C036-ED26-3080-CA834E048728}"/>
                </a:ext>
              </a:extLst>
            </p:cNvPr>
            <p:cNvSpPr/>
            <p:nvPr/>
          </p:nvSpPr>
          <p:spPr>
            <a:xfrm>
              <a:off x="7490460" y="2501048"/>
              <a:ext cx="1603319" cy="45719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18F88AA-8FFC-B0DA-565C-59FD224A4EB3}"/>
                </a:ext>
              </a:extLst>
            </p:cNvPr>
            <p:cNvCxnSpPr>
              <a:cxnSpLocks/>
              <a:stCxn id="73" idx="2"/>
              <a:endCxn id="8" idx="0"/>
            </p:cNvCxnSpPr>
            <p:nvPr/>
          </p:nvCxnSpPr>
          <p:spPr>
            <a:xfrm flipH="1">
              <a:off x="8320027" y="2396135"/>
              <a:ext cx="12186" cy="2934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6A941C-11DA-F900-5D4A-D4ABEFAD70E1}"/>
                </a:ext>
              </a:extLst>
            </p:cNvPr>
            <p:cNvSpPr/>
            <p:nvPr/>
          </p:nvSpPr>
          <p:spPr>
            <a:xfrm>
              <a:off x="7663124" y="2689628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89F10-7958-B3E2-BE6B-5FFD6FDF6614}"/>
                </a:ext>
              </a:extLst>
            </p:cNvPr>
            <p:cNvSpPr txBox="1"/>
            <p:nvPr/>
          </p:nvSpPr>
          <p:spPr>
            <a:xfrm>
              <a:off x="7631429" y="2784961"/>
              <a:ext cx="13989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Normalization of data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2F3544-E43B-634E-3C5F-5C4531310375}"/>
                </a:ext>
              </a:extLst>
            </p:cNvPr>
            <p:cNvSpPr txBox="1"/>
            <p:nvPr/>
          </p:nvSpPr>
          <p:spPr>
            <a:xfrm>
              <a:off x="7638174" y="3806351"/>
              <a:ext cx="1375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Correlation matrix</a:t>
              </a:r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1880DD-D552-B867-D93D-F6B315F4A2DF}"/>
                </a:ext>
              </a:extLst>
            </p:cNvPr>
            <p:cNvSpPr/>
            <p:nvPr/>
          </p:nvSpPr>
          <p:spPr>
            <a:xfrm>
              <a:off x="7620000" y="3711018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177887-01A7-D3E7-8BAA-BE67B9CBE6DA}"/>
                </a:ext>
              </a:extLst>
            </p:cNvPr>
            <p:cNvCxnSpPr>
              <a:cxnSpLocks/>
              <a:stCxn id="20" idx="1"/>
              <a:endCxn id="81" idx="3"/>
            </p:cNvCxnSpPr>
            <p:nvPr/>
          </p:nvCxnSpPr>
          <p:spPr>
            <a:xfrm flipH="1" flipV="1">
              <a:off x="7019442" y="4059356"/>
              <a:ext cx="600558" cy="8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AB15A65-B9BE-3900-AE80-2153BFD6D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0922" y="3405631"/>
              <a:ext cx="12186" cy="2934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577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625119" y="48696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8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8" y="133460"/>
            <a:ext cx="8564874" cy="78394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the DL model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Blockchain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29119" y="4869600"/>
            <a:ext cx="2133600" cy="273900"/>
          </a:xfrm>
        </p:spPr>
        <p:txBody>
          <a:bodyPr/>
          <a:lstStyle/>
          <a:p>
            <a:fld id="{717234E0-5120-429E-A63F-DB091530B969}" type="datetime1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96118" y="4732650"/>
            <a:ext cx="3676169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4437A-DE61-4017-0841-1CB8FCD6910E}"/>
              </a:ext>
            </a:extLst>
          </p:cNvPr>
          <p:cNvSpPr txBox="1"/>
          <p:nvPr/>
        </p:nvSpPr>
        <p:spPr>
          <a:xfrm>
            <a:off x="529119" y="1023354"/>
            <a:ext cx="8251033" cy="3842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b="1" u="sng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endParaRPr lang="en-IN" sz="16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The converted pickle file is deployed in Flask web framework 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The Frontend is connected to the Flask and predicted output is reflected on frontend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sz="1600" dirty="0"/>
              <a:t>Construct and deploy a smart contract for data storage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Using the ether.js library we can connect to the blockchain environment 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When a user clicks on “save data” it connects to MetaMask and requests to implement a smart contract function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Once the request is approved the information is successfully stored on the blockchain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Currently the application is run on the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Seploia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test network.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endParaRPr lang="en-US" sz="16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04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9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793" y="73320"/>
            <a:ext cx="7065169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Proposed Architecture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F413DA4-3C4A-4230-8249-6C743D34CE5C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4290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1A1590-75E3-4DB0-AA0C-04A1633D4133}"/>
              </a:ext>
            </a:extLst>
          </p:cNvPr>
          <p:cNvGrpSpPr/>
          <p:nvPr/>
        </p:nvGrpSpPr>
        <p:grpSpPr>
          <a:xfrm>
            <a:off x="1250155" y="731521"/>
            <a:ext cx="6089592" cy="3890485"/>
            <a:chOff x="900248" y="81066"/>
            <a:chExt cx="9258603" cy="66206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0778B4-0559-77EF-4F9B-0CB6743A7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040" y="4218350"/>
              <a:ext cx="1220719" cy="84546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C88940-9C5F-E67E-14C5-A038ADB54528}"/>
                </a:ext>
              </a:extLst>
            </p:cNvPr>
            <p:cNvSpPr/>
            <p:nvPr/>
          </p:nvSpPr>
          <p:spPr>
            <a:xfrm>
              <a:off x="3329539" y="523442"/>
              <a:ext cx="2145885" cy="617829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AutoShape 10" descr="React Logo, symbol, meaning, history, PNG, brand">
              <a:extLst>
                <a:ext uri="{FF2B5EF4-FFF2-40B4-BE49-F238E27FC236}">
                  <a16:creationId xmlns:a16="http://schemas.microsoft.com/office/drawing/2014/main" id="{496403AA-93B5-402D-07B5-757DFED557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631C532-C92D-4437-B1A0-5B3107014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6010" y="523443"/>
              <a:ext cx="991350" cy="567012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46BB36-2BDA-DD71-158C-D08BB111D35A}"/>
                </a:ext>
              </a:extLst>
            </p:cNvPr>
            <p:cNvGrpSpPr/>
            <p:nvPr/>
          </p:nvGrpSpPr>
          <p:grpSpPr>
            <a:xfrm>
              <a:off x="7184751" y="4189489"/>
              <a:ext cx="2145885" cy="2201160"/>
              <a:chOff x="6589338" y="282804"/>
              <a:chExt cx="2262432" cy="251695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C44C2CB-8DA2-D30B-6C8D-C65E062BDE7F}"/>
                  </a:ext>
                </a:extLst>
              </p:cNvPr>
              <p:cNvSpPr/>
              <p:nvPr/>
            </p:nvSpPr>
            <p:spPr>
              <a:xfrm>
                <a:off x="6589338" y="282804"/>
                <a:ext cx="2262432" cy="251695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FD14A9C6-D4E4-AFB2-EA16-D393F5DCC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0164" y="359005"/>
                <a:ext cx="823233" cy="823233"/>
              </a:xfrm>
              <a:prstGeom prst="rect">
                <a:avLst/>
              </a:prstGeom>
            </p:spPr>
          </p:pic>
          <p:pic>
            <p:nvPicPr>
              <p:cNvPr id="46" name="Picture 12" descr="Smart contracts - Free business and finance icons">
                <a:extLst>
                  <a:ext uri="{FF2B5EF4-FFF2-40B4-BE49-F238E27FC236}">
                    <a16:creationId xmlns:a16="http://schemas.microsoft.com/office/drawing/2014/main" id="{DE1616AD-F518-0E5D-E639-F733278AD1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7375" y="1232487"/>
                <a:ext cx="1223167" cy="1223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4DCB2F7-1732-B8F2-9B3A-0A84E375B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5165" y="2310260"/>
                <a:ext cx="427084" cy="427084"/>
              </a:xfrm>
              <a:prstGeom prst="rect">
                <a:avLst/>
              </a:prstGeom>
            </p:spPr>
          </p:pic>
        </p:grpSp>
        <p:pic>
          <p:nvPicPr>
            <p:cNvPr id="12" name="Graphic 11" descr="Table">
              <a:extLst>
                <a:ext uri="{FF2B5EF4-FFF2-40B4-BE49-F238E27FC236}">
                  <a16:creationId xmlns:a16="http://schemas.microsoft.com/office/drawing/2014/main" id="{128783EB-C129-D6AB-7D5F-A89D5FA5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84321" y="5345476"/>
              <a:ext cx="914400" cy="91440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E426A6D-9087-4FDA-2364-279D00B8C49D}"/>
                </a:ext>
              </a:extLst>
            </p:cNvPr>
            <p:cNvGrpSpPr/>
            <p:nvPr/>
          </p:nvGrpSpPr>
          <p:grpSpPr>
            <a:xfrm>
              <a:off x="7350775" y="756470"/>
              <a:ext cx="1735521" cy="1293809"/>
              <a:chOff x="2036190" y="282804"/>
              <a:chExt cx="2102178" cy="156578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B877560-21E1-05EA-DAE3-BE6CA47CB2AA}"/>
                  </a:ext>
                </a:extLst>
              </p:cNvPr>
              <p:cNvGrpSpPr/>
              <p:nvPr/>
            </p:nvGrpSpPr>
            <p:grpSpPr>
              <a:xfrm>
                <a:off x="2036190" y="282804"/>
                <a:ext cx="2102178" cy="1527142"/>
                <a:chOff x="2036190" y="282804"/>
                <a:chExt cx="2102178" cy="1527142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5B04286-62B5-1A8E-D4F5-862E5242BC1D}"/>
                    </a:ext>
                  </a:extLst>
                </p:cNvPr>
                <p:cNvSpPr/>
                <p:nvPr/>
              </p:nvSpPr>
              <p:spPr>
                <a:xfrm>
                  <a:off x="2036190" y="282804"/>
                  <a:ext cx="2102178" cy="1527142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E9492E4E-A766-BD9D-572B-DB75CE4897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72539" y="323258"/>
                  <a:ext cx="1085353" cy="723117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73BEB2-E4BD-22DD-1AAC-73C5FE5FFA36}"/>
                  </a:ext>
                </a:extLst>
              </p:cNvPr>
              <p:cNvSpPr txBox="1"/>
              <p:nvPr/>
            </p:nvSpPr>
            <p:spPr>
              <a:xfrm>
                <a:off x="2036190" y="327316"/>
                <a:ext cx="1997761" cy="1521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Deep Learning Model</a:t>
                </a:r>
                <a:endParaRPr lang="en-IN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CDFC556-5597-9188-8511-02AA551D071A}"/>
                </a:ext>
              </a:extLst>
            </p:cNvPr>
            <p:cNvGrpSpPr/>
            <p:nvPr/>
          </p:nvGrpSpPr>
          <p:grpSpPr>
            <a:xfrm>
              <a:off x="7184751" y="2340348"/>
              <a:ext cx="2145885" cy="1527142"/>
              <a:chOff x="4283249" y="390086"/>
              <a:chExt cx="2142416" cy="152714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EF01D5F-EA1D-39C5-B3F5-135A778B14EE}"/>
                  </a:ext>
                </a:extLst>
              </p:cNvPr>
              <p:cNvSpPr/>
              <p:nvPr/>
            </p:nvSpPr>
            <p:spPr>
              <a:xfrm>
                <a:off x="4283249" y="390086"/>
                <a:ext cx="2102178" cy="152714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/>
              </a:p>
            </p:txBody>
          </p:sp>
          <p:pic>
            <p:nvPicPr>
              <p:cNvPr id="36" name="Picture 2" descr="Flask&quot; Icon - Download for free – Iconduck">
                <a:extLst>
                  <a:ext uri="{FF2B5EF4-FFF2-40B4-BE49-F238E27FC236}">
                    <a16:creationId xmlns:a16="http://schemas.microsoft.com/office/drawing/2014/main" id="{FDFE3B7B-6609-753F-DF93-D44D8E4F00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9045" y="444934"/>
                <a:ext cx="414216" cy="36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896F8A5-F116-9EEB-0A41-26B12940D778}"/>
                  </a:ext>
                </a:extLst>
              </p:cNvPr>
              <p:cNvGrpSpPr/>
              <p:nvPr/>
            </p:nvGrpSpPr>
            <p:grpSpPr>
              <a:xfrm>
                <a:off x="4707480" y="712085"/>
                <a:ext cx="1718185" cy="883144"/>
                <a:chOff x="4841157" y="742026"/>
                <a:chExt cx="1718185" cy="883144"/>
              </a:xfrm>
            </p:grpSpPr>
            <p:pic>
              <p:nvPicPr>
                <p:cNvPr id="38" name="Graphic 37" descr="Document">
                  <a:extLst>
                    <a:ext uri="{FF2B5EF4-FFF2-40B4-BE49-F238E27FC236}">
                      <a16:creationId xmlns:a16="http://schemas.microsoft.com/office/drawing/2014/main" id="{3FB3264E-7AB6-AC74-3B26-78AC939AA5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88872" y="742026"/>
                  <a:ext cx="538113" cy="538113"/>
                </a:xfrm>
                <a:prstGeom prst="rect">
                  <a:avLst/>
                </a:prstGeom>
              </p:spPr>
            </p:pic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406153C-FBE4-1CCC-55CD-B3991058B0E9}"/>
                    </a:ext>
                  </a:extLst>
                </p:cNvPr>
                <p:cNvSpPr txBox="1"/>
                <p:nvPr/>
              </p:nvSpPr>
              <p:spPr>
                <a:xfrm>
                  <a:off x="4841157" y="1255838"/>
                  <a:ext cx="17181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u="sng" dirty="0" err="1"/>
                    <a:t>model.pkl</a:t>
                  </a:r>
                  <a:endParaRPr lang="en-IN" u="sng" dirty="0"/>
                </a:p>
              </p:txBody>
            </p:sp>
          </p:grp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F07E08-A491-DB48-1EBD-937A24EE4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00248" y="2587557"/>
              <a:ext cx="1472524" cy="168288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C120A91-8A12-DE2C-39E7-BF90E709C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996355" y="1752907"/>
              <a:ext cx="924164" cy="76107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6F3220E-EAA9-CD2A-A02F-2C5BC2CCB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99827" y="3056754"/>
              <a:ext cx="1371107" cy="1143319"/>
            </a:xfrm>
            <a:prstGeom prst="rect">
              <a:avLst/>
            </a:prstGeom>
          </p:spPr>
        </p:pic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224B9682-1698-DFBB-AD90-F250D3E70FC7}"/>
                </a:ext>
              </a:extLst>
            </p:cNvPr>
            <p:cNvCxnSpPr>
              <a:stCxn id="15" idx="0"/>
              <a:endCxn id="16" idx="1"/>
            </p:cNvCxnSpPr>
            <p:nvPr/>
          </p:nvCxnSpPr>
          <p:spPr>
            <a:xfrm rot="5400000" flipH="1" flipV="1">
              <a:off x="2589376" y="1180579"/>
              <a:ext cx="454112" cy="235984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EFAD8E35-FF2D-BB6D-2A36-2B2EB74A782E}"/>
                </a:ext>
              </a:extLst>
            </p:cNvPr>
            <p:cNvCxnSpPr>
              <a:stCxn id="16" idx="3"/>
              <a:endCxn id="35" idx="1"/>
            </p:cNvCxnSpPr>
            <p:nvPr/>
          </p:nvCxnSpPr>
          <p:spPr>
            <a:xfrm>
              <a:off x="4920519" y="2133445"/>
              <a:ext cx="2264232" cy="97047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334F4F4-2BF2-D49E-1A43-942C9E46C244}"/>
                </a:ext>
              </a:extLst>
            </p:cNvPr>
            <p:cNvCxnSpPr>
              <a:cxnSpLocks/>
              <a:stCxn id="17" idx="2"/>
              <a:endCxn id="7" idx="1"/>
            </p:cNvCxnSpPr>
            <p:nvPr/>
          </p:nvCxnSpPr>
          <p:spPr>
            <a:xfrm rot="16200000" flipH="1">
              <a:off x="4791206" y="3794247"/>
              <a:ext cx="441008" cy="125265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EBB1EA5-D050-463E-2748-788A55C4696E}"/>
                </a:ext>
              </a:extLst>
            </p:cNvPr>
            <p:cNvCxnSpPr>
              <a:stCxn id="7" idx="2"/>
              <a:endCxn id="44" idx="1"/>
            </p:cNvCxnSpPr>
            <p:nvPr/>
          </p:nvCxnSpPr>
          <p:spPr>
            <a:xfrm rot="16200000" flipH="1">
              <a:off x="6603446" y="4708764"/>
              <a:ext cx="226258" cy="93635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7ED2144-258E-ED9E-650B-097F9238C2B3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4798721" y="5802676"/>
              <a:ext cx="23860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1826565-B048-5222-E9B5-2AAA20360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2218" y="3602288"/>
              <a:ext cx="2156236" cy="133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D1A87E-20BB-B7AB-7F41-9ACBFC90BF99}"/>
                </a:ext>
              </a:extLst>
            </p:cNvPr>
            <p:cNvSpPr/>
            <p:nvPr/>
          </p:nvSpPr>
          <p:spPr>
            <a:xfrm>
              <a:off x="6858732" y="497711"/>
              <a:ext cx="3096247" cy="6204031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183906-ABE4-6F86-82B3-5C720AB0F75C}"/>
                </a:ext>
              </a:extLst>
            </p:cNvPr>
            <p:cNvSpPr txBox="1"/>
            <p:nvPr/>
          </p:nvSpPr>
          <p:spPr>
            <a:xfrm>
              <a:off x="1319076" y="4275317"/>
              <a:ext cx="1756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85EDDD-AA24-C2A5-2535-00344B0AEDD4}"/>
                </a:ext>
              </a:extLst>
            </p:cNvPr>
            <p:cNvSpPr txBox="1"/>
            <p:nvPr/>
          </p:nvSpPr>
          <p:spPr>
            <a:xfrm>
              <a:off x="8053267" y="1911536"/>
              <a:ext cx="2105584" cy="523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Converted into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9EE333-8D17-A16B-5634-1755D7380E10}"/>
                </a:ext>
              </a:extLst>
            </p:cNvPr>
            <p:cNvSpPr txBox="1"/>
            <p:nvPr/>
          </p:nvSpPr>
          <p:spPr>
            <a:xfrm>
              <a:off x="5478531" y="1680948"/>
              <a:ext cx="128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</a:t>
              </a:r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621EB1-F3B5-4895-6F12-3D5D7DEF23AD}"/>
                </a:ext>
              </a:extLst>
            </p:cNvPr>
            <p:cNvSpPr txBox="1"/>
            <p:nvPr/>
          </p:nvSpPr>
          <p:spPr>
            <a:xfrm>
              <a:off x="5497740" y="3161373"/>
              <a:ext cx="1524000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Prediction</a:t>
              </a:r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726253-B0E9-21A0-472A-F1FE47FDE6DF}"/>
                </a:ext>
              </a:extLst>
            </p:cNvPr>
            <p:cNvSpPr txBox="1"/>
            <p:nvPr/>
          </p:nvSpPr>
          <p:spPr>
            <a:xfrm>
              <a:off x="2316505" y="1690540"/>
              <a:ext cx="1808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78D3EC-073B-D83E-D68C-B52975A20ADE}"/>
                </a:ext>
              </a:extLst>
            </p:cNvPr>
            <p:cNvSpPr txBox="1"/>
            <p:nvPr/>
          </p:nvSpPr>
          <p:spPr>
            <a:xfrm>
              <a:off x="3884321" y="4660212"/>
              <a:ext cx="1753720" cy="523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Data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3318C0-DE84-972E-3E7E-EC56A5FA7B2B}"/>
                </a:ext>
              </a:extLst>
            </p:cNvPr>
            <p:cNvSpPr txBox="1"/>
            <p:nvPr/>
          </p:nvSpPr>
          <p:spPr>
            <a:xfrm>
              <a:off x="3629903" y="6013498"/>
              <a:ext cx="22047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Stored</a:t>
              </a:r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49A1F1-3C8C-F2AF-6FD6-6463F782F3C2}"/>
                </a:ext>
              </a:extLst>
            </p:cNvPr>
            <p:cNvSpPr txBox="1"/>
            <p:nvPr/>
          </p:nvSpPr>
          <p:spPr>
            <a:xfrm>
              <a:off x="3884321" y="121896"/>
              <a:ext cx="173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Frontend</a:t>
              </a:r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422F68-10A5-9559-B273-316AA0BB274C}"/>
                </a:ext>
              </a:extLst>
            </p:cNvPr>
            <p:cNvSpPr txBox="1"/>
            <p:nvPr/>
          </p:nvSpPr>
          <p:spPr>
            <a:xfrm>
              <a:off x="7719539" y="81066"/>
              <a:ext cx="173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Backend</a:t>
              </a:r>
              <a:endParaRPr lang="en-IN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7C64BA1-59F5-2D0B-44DD-1C7ED62236C1}"/>
                </a:ext>
              </a:extLst>
            </p:cNvPr>
            <p:cNvCxnSpPr/>
            <p:nvPr/>
          </p:nvCxnSpPr>
          <p:spPr>
            <a:xfrm>
              <a:off x="8056922" y="2018349"/>
              <a:ext cx="0" cy="64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97937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1477</Words>
  <Application>Microsoft Office PowerPoint</Application>
  <PresentationFormat>On-screen Show (16:9)</PresentationFormat>
  <Paragraphs>343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Inter</vt:lpstr>
      <vt:lpstr>Wingdings</vt:lpstr>
      <vt:lpstr>Times New Roman</vt:lpstr>
      <vt:lpstr>KaTeX_Main</vt:lpstr>
      <vt:lpstr>KaTeX_Math</vt:lpstr>
      <vt:lpstr>Söhne</vt:lpstr>
      <vt:lpstr>Trebuchet MS</vt:lpstr>
      <vt:lpstr>Bookman Old Style</vt:lpstr>
      <vt:lpstr>Calibri</vt:lpstr>
      <vt:lpstr>Arial</vt:lpstr>
      <vt:lpstr>Noto Sans Symbols</vt:lpstr>
      <vt:lpstr>1_Office Theme</vt:lpstr>
      <vt:lpstr>2_Office Theme</vt:lpstr>
      <vt:lpstr>Project Title Loan Approval Estimation Deploying  Deep Learning and Blockchain Technologies  </vt:lpstr>
      <vt:lpstr>Introduction</vt:lpstr>
      <vt:lpstr>Concept Tree</vt:lpstr>
      <vt:lpstr>Problem Statement</vt:lpstr>
      <vt:lpstr>Problem Illustration</vt:lpstr>
      <vt:lpstr>Proposed Method for  Deep Learning model</vt:lpstr>
      <vt:lpstr>Flow of Deep learning model</vt:lpstr>
      <vt:lpstr>Connecting the DL model  and Blockchain </vt:lpstr>
      <vt:lpstr> Proposed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 Environment</vt:lpstr>
      <vt:lpstr>Experiments on selecting  Deep Learning Model</vt:lpstr>
      <vt:lpstr>PowerPoint Presentation</vt:lpstr>
      <vt:lpstr>PowerPoint Presentation</vt:lpstr>
      <vt:lpstr>Model Selection Experiment</vt:lpstr>
      <vt:lpstr>Model Selection Experiment</vt:lpstr>
      <vt:lpstr>Mathematical formulas used in pre-processing   </vt:lpstr>
      <vt:lpstr>Mathematical formulas used in Deep Learning model   </vt:lpstr>
      <vt:lpstr>Experiment Results </vt:lpstr>
      <vt:lpstr>Model Evaluation</vt:lpstr>
      <vt:lpstr>Experiment Screen shorts </vt:lpstr>
      <vt:lpstr>Experiment Screen shorts </vt:lpstr>
      <vt:lpstr>Experiment Screen shorts </vt:lpstr>
      <vt:lpstr>Experiment Screen shorts </vt:lpstr>
      <vt:lpstr>Justification  </vt:lpstr>
      <vt:lpstr>Justification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TITILE</dc:title>
  <dc:creator>Raj</dc:creator>
  <cp:lastModifiedBy>Sai Anudeep J</cp:lastModifiedBy>
  <cp:revision>25</cp:revision>
  <dcterms:modified xsi:type="dcterms:W3CDTF">2024-04-19T15:45:51Z</dcterms:modified>
</cp:coreProperties>
</file>