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Josefin Sans Medium"/>
      <p:regular r:id="rId13"/>
      <p:bold r:id="rId14"/>
      <p:italic r:id="rId15"/>
      <p:boldItalic r:id="rId16"/>
    </p:embeddedFont>
    <p:embeddedFont>
      <p:font typeface="Josefi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JosefinSans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JosefinSansMedium-italic.fntdata"/><Relationship Id="rId14" Type="http://schemas.openxmlformats.org/officeDocument/2006/relationships/font" Target="fonts/JosefinSansMedium-bold.fntdata"/><Relationship Id="rId17" Type="http://schemas.openxmlformats.org/officeDocument/2006/relationships/font" Target="fonts/JosefinSans-regular.fntdata"/><Relationship Id="rId16" Type="http://schemas.openxmlformats.org/officeDocument/2006/relationships/font" Target="fonts/JosefinSans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JosefinSans-italic.fntdata"/><Relationship Id="rId6" Type="http://schemas.openxmlformats.org/officeDocument/2006/relationships/slide" Target="slides/slide1.xml"/><Relationship Id="rId18" Type="http://schemas.openxmlformats.org/officeDocument/2006/relationships/font" Target="fonts/Josefi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a849046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a849046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a849046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a849046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a849046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a849046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a849046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a849046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a8490468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a8490468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a849046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a849046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6D9E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Patstāvīgais darbs: 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Mans ceļš uz Latvijas Universitāti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Johans Justs Eris, je21033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03800"/>
            <a:ext cx="85206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520">
                <a:latin typeface="Josefin Sans"/>
                <a:ea typeface="Josefin Sans"/>
                <a:cs typeface="Josefin Sans"/>
                <a:sym typeface="Josefin Sans"/>
              </a:rPr>
              <a:t>Ideja</a:t>
            </a:r>
            <a:endParaRPr b="1" sz="452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01200" y="1387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1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rPr>
              <a:t>Kā vispār nonācu pie idejas par studijām LU DF un kā šo ideju izdevās realizēt?</a:t>
            </a:r>
            <a:endParaRPr sz="4100">
              <a:solidFill>
                <a:schemeClr val="dk1"/>
              </a:solidFill>
              <a:latin typeface="Josefin Sans Medium"/>
              <a:ea typeface="Josefin Sans Medium"/>
              <a:cs typeface="Josefin Sans Medium"/>
              <a:sym typeface="Josefin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40700" y="1830600"/>
            <a:ext cx="3596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Josefin Sans"/>
                <a:ea typeface="Josefin Sans"/>
                <a:cs typeface="Josefin Sans"/>
                <a:sym typeface="Josefin Sans"/>
              </a:rPr>
              <a:t>Lapas </a:t>
            </a:r>
            <a:br>
              <a:rPr b="1" lang="en" sz="600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b="1" lang="en" sz="6000">
                <a:latin typeface="Josefin Sans"/>
                <a:ea typeface="Josefin Sans"/>
                <a:cs typeface="Josefin Sans"/>
                <a:sym typeface="Josefin Sans"/>
              </a:rPr>
              <a:t>karkass</a:t>
            </a:r>
            <a:endParaRPr b="1" sz="6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100" y="152400"/>
            <a:ext cx="345621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615850" y="-104800"/>
            <a:ext cx="4045200" cy="8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Krāsu  palete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1324713" y="2192075"/>
            <a:ext cx="1897500" cy="1355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h</a:t>
            </a: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ighlight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#ea9999ff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266688" y="3636650"/>
            <a:ext cx="1897500" cy="1355400"/>
          </a:xfrm>
          <a:prstGeom prst="roundRect">
            <a:avLst>
              <a:gd fmla="val 16667" name="adj"/>
            </a:avLst>
          </a:pr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t</a:t>
            </a: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ext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#e5e5e5ff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082313" y="747500"/>
            <a:ext cx="1897500" cy="1355400"/>
          </a:xfrm>
          <a:prstGeom prst="roundRect">
            <a:avLst>
              <a:gd fmla="val 16667" name="adj"/>
            </a:avLst>
          </a:pr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b</a:t>
            </a: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ackground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#e5e5e5ff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2164188" y="747500"/>
            <a:ext cx="1897500" cy="1355400"/>
          </a:xfrm>
          <a:prstGeom prst="roundRect">
            <a:avLst>
              <a:gd fmla="val 16667" name="adj"/>
            </a:avLst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b</a:t>
            </a:r>
            <a:r>
              <a:rPr lang="en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ackground</a:t>
            </a:r>
            <a:br>
              <a:rPr lang="en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en">
                <a:solidFill>
                  <a:srgbClr val="E5E5E5"/>
                </a:solidFill>
                <a:latin typeface="Josefin Sans"/>
                <a:ea typeface="Josefin Sans"/>
                <a:cs typeface="Josefin Sans"/>
                <a:sym typeface="Josefin Sans"/>
              </a:rPr>
              <a:t>#1e1e1eff</a:t>
            </a:r>
            <a:endParaRPr>
              <a:solidFill>
                <a:srgbClr val="E5E5E5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6051613" y="2192075"/>
            <a:ext cx="1897500" cy="1355400"/>
          </a:xfrm>
          <a:prstGeom prst="roundRect">
            <a:avLst>
              <a:gd fmla="val 16667" name="adj"/>
            </a:avLst>
          </a:prstGeom>
          <a:solidFill>
            <a:srgbClr val="6A6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h</a:t>
            </a: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ighlight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#6a6affff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979813" y="3636650"/>
            <a:ext cx="1897500" cy="1355400"/>
          </a:xfrm>
          <a:prstGeom prst="roundRect">
            <a:avLst>
              <a:gd fmla="val 16667" name="adj"/>
            </a:avLst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t</a:t>
            </a:r>
            <a:r>
              <a:rPr lang="en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ext</a:t>
            </a:r>
            <a:br>
              <a:rPr lang="en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endParaRPr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5"/>
                </a:solidFill>
                <a:latin typeface="Josefin Sans"/>
                <a:ea typeface="Josefin Sans"/>
                <a:cs typeface="Josefin Sans"/>
                <a:sym typeface="Josefin Sans"/>
              </a:rPr>
              <a:t>#1e1e1eff</a:t>
            </a:r>
            <a:endParaRPr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99050" y="19950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Josefin Sans"/>
                <a:ea typeface="Josefin Sans"/>
                <a:cs typeface="Josefin Sans"/>
                <a:sym typeface="Josefin Sans"/>
              </a:rPr>
              <a:t>Teksta grafika</a:t>
            </a:r>
            <a:endParaRPr sz="6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070275" y="1995000"/>
            <a:ext cx="56328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700">
                <a:latin typeface="Josefin Sans"/>
                <a:ea typeface="Josefin Sans"/>
                <a:cs typeface="Josefin Sans"/>
                <a:sym typeface="Josefin Sans"/>
              </a:rPr>
              <a:t>Aa Āā Bb Cc Čc</a:t>
            </a:r>
            <a:br>
              <a:rPr lang="en" sz="470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en" sz="4700">
                <a:latin typeface="Josefin Sans"/>
                <a:ea typeface="Josefin Sans"/>
                <a:cs typeface="Josefin Sans"/>
                <a:sym typeface="Josefin Sans"/>
              </a:rPr>
              <a:t>Dd Ee Ēē Ff Gg </a:t>
            </a:r>
            <a:endParaRPr sz="47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68175" y="391800"/>
            <a:ext cx="3837000" cy="16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Josefin Sans"/>
                <a:ea typeface="Josefin Sans"/>
                <a:cs typeface="Josefin Sans"/>
                <a:sym typeface="Josefin Sans"/>
              </a:rPr>
              <a:t>Josefin Sans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13500"/>
            <a:ext cx="4504450" cy="41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199050" y="19950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Josefin Sans"/>
                <a:ea typeface="Josefin Sans"/>
                <a:cs typeface="Josefin Sans"/>
                <a:sym typeface="Josefin Sans"/>
              </a:rPr>
              <a:t>Lapas karte</a:t>
            </a:r>
            <a:endParaRPr sz="60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0511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Josefin Sans"/>
                <a:ea typeface="Josefin Sans"/>
                <a:cs typeface="Josefin Sans"/>
                <a:sym typeface="Josefin Sans"/>
              </a:rPr>
              <a:t>Paldies par uzmanību!</a:t>
            </a:r>
            <a:endParaRPr sz="60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