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294" r:id="rId6"/>
    <p:sldId id="265" r:id="rId7"/>
    <p:sldId id="287" r:id="rId8"/>
    <p:sldId id="262" r:id="rId9"/>
    <p:sldId id="286" r:id="rId10"/>
    <p:sldId id="267" r:id="rId11"/>
    <p:sldId id="269" r:id="rId12"/>
    <p:sldId id="268" r:id="rId13"/>
    <p:sldId id="271" r:id="rId14"/>
    <p:sldId id="272" r:id="rId15"/>
    <p:sldId id="266" r:id="rId16"/>
    <p:sldId id="273" r:id="rId17"/>
    <p:sldId id="297" r:id="rId18"/>
    <p:sldId id="264" r:id="rId19"/>
    <p:sldId id="277" r:id="rId20"/>
    <p:sldId id="278" r:id="rId21"/>
    <p:sldId id="270" r:id="rId22"/>
    <p:sldId id="279" r:id="rId23"/>
    <p:sldId id="281" r:id="rId24"/>
    <p:sldId id="282" r:id="rId25"/>
    <p:sldId id="283" r:id="rId26"/>
    <p:sldId id="289" r:id="rId27"/>
    <p:sldId id="296" r:id="rId28"/>
    <p:sldId id="298" r:id="rId29"/>
    <p:sldId id="299" r:id="rId30"/>
    <p:sldId id="304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31" d="100"/>
          <a:sy n="131" d="100"/>
        </p:scale>
        <p:origin x="186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7053872053872066E-4"/>
          <c:w val="0.92145249351786285"/>
          <c:h val="0.919664141414141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105096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Our Expertise, Your </a:t>
            </a:r>
            <a:r>
              <a:rPr lang="en-US" altLang="ko-KR" dirty="0"/>
              <a:t>Ho</a:t>
            </a:r>
            <a:r>
              <a:rPr lang="en-US" altLang="ko-KR" b="1" dirty="0">
                <a:cs typeface="Arial" pitchFamily="34" charset="0"/>
              </a:rPr>
              <a:t>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Jeroen Meij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IOT Analytics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07777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Daily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insights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1675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Weekly insights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12954" y="327189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Yearly insights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413470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Forecasting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electricity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consumption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371759"/>
            <a:ext cx="5832648" cy="344007"/>
          </a:xfrm>
        </p:spPr>
        <p:txBody>
          <a:bodyPr/>
          <a:lstStyle/>
          <a:p>
            <a:r>
              <a:rPr lang="en-US" altLang="ko-KR" dirty="0"/>
              <a:t>Daily insights</a:t>
            </a:r>
            <a:endParaRPr lang="ko-KR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ep 55">
            <a:extLst>
              <a:ext uri="{FF2B5EF4-FFF2-40B4-BE49-F238E27FC236}">
                <a16:creationId xmlns:a16="http://schemas.microsoft.com/office/drawing/2014/main" id="{83289086-3591-404F-B4BE-72012D12A824}"/>
              </a:ext>
            </a:extLst>
          </p:cNvPr>
          <p:cNvGrpSpPr/>
          <p:nvPr/>
        </p:nvGrpSpPr>
        <p:grpSpPr>
          <a:xfrm>
            <a:off x="1517016" y="4063499"/>
            <a:ext cx="2830257" cy="609223"/>
            <a:chOff x="1866300" y="3605555"/>
            <a:chExt cx="2830257" cy="609223"/>
          </a:xfrm>
        </p:grpSpPr>
        <p:sp>
          <p:nvSpPr>
            <p:cNvPr id="53" name="Pijl: rechts 52">
              <a:extLst>
                <a:ext uri="{FF2B5EF4-FFF2-40B4-BE49-F238E27FC236}">
                  <a16:creationId xmlns:a16="http://schemas.microsoft.com/office/drawing/2014/main" id="{1F8EA46E-94B8-48EF-816B-A7FFD4695B4A}"/>
                </a:ext>
              </a:extLst>
            </p:cNvPr>
            <p:cNvSpPr/>
            <p:nvPr/>
          </p:nvSpPr>
          <p:spPr>
            <a:xfrm>
              <a:off x="1868305" y="3605555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4632AACE-A7A4-4603-AE8F-236250CB3EFC}"/>
                </a:ext>
              </a:extLst>
            </p:cNvPr>
            <p:cNvSpPr txBox="1"/>
            <p:nvPr/>
          </p:nvSpPr>
          <p:spPr>
            <a:xfrm>
              <a:off x="1866300" y="3762932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Transform to appeal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18">
            <a:extLst>
              <a:ext uri="{FF2B5EF4-FFF2-40B4-BE49-F238E27FC236}">
                <a16:creationId xmlns:a16="http://schemas.microsoft.com/office/drawing/2014/main" id="{05830C24-48E2-46BF-AFD2-A30E66F2CEA0}"/>
              </a:ext>
            </a:extLst>
          </p:cNvPr>
          <p:cNvSpPr txBox="1"/>
          <p:nvPr/>
        </p:nvSpPr>
        <p:spPr>
          <a:xfrm>
            <a:off x="1517016" y="1400806"/>
            <a:ext cx="146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</a:t>
            </a:r>
            <a:r>
              <a:rPr lang="nl-N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Daily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insights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47165" y="2469459"/>
            <a:ext cx="2830257" cy="19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7016" y="4209644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 to appeal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A7616E-0EC1-404B-9362-91B1BA23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31590"/>
            <a:ext cx="5033798" cy="377534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9BE9EB70-D47C-45D6-8F74-11F0103C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1"/>
            <a:ext cx="5033797" cy="3775348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7BE166A-AA6D-48D6-88F7-70EBE25A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0"/>
            <a:ext cx="5033798" cy="3775348"/>
          </a:xfrm>
          <a:prstGeom prst="rect">
            <a:avLst/>
          </a:prstGeom>
        </p:spPr>
      </p:pic>
      <p:grpSp>
        <p:nvGrpSpPr>
          <p:cNvPr id="44" name="Groep 43">
            <a:extLst>
              <a:ext uri="{FF2B5EF4-FFF2-40B4-BE49-F238E27FC236}">
                <a16:creationId xmlns:a16="http://schemas.microsoft.com/office/drawing/2014/main" id="{7343D8C2-FF6D-48DB-B650-4B2503EA0D2E}"/>
              </a:ext>
            </a:extLst>
          </p:cNvPr>
          <p:cNvGrpSpPr/>
          <p:nvPr/>
        </p:nvGrpSpPr>
        <p:grpSpPr>
          <a:xfrm>
            <a:off x="1517016" y="2135123"/>
            <a:ext cx="2830257" cy="609223"/>
            <a:chOff x="4496000" y="710869"/>
            <a:chExt cx="2830257" cy="609223"/>
          </a:xfrm>
        </p:grpSpPr>
        <p:sp>
          <p:nvSpPr>
            <p:cNvPr id="41" name="Pijl: rechts 40">
              <a:extLst>
                <a:ext uri="{FF2B5EF4-FFF2-40B4-BE49-F238E27FC236}">
                  <a16:creationId xmlns:a16="http://schemas.microsoft.com/office/drawing/2014/main" id="{71A9E317-C041-4869-AB18-C748CB01CE28}"/>
                </a:ext>
              </a:extLst>
            </p:cNvPr>
            <p:cNvSpPr/>
            <p:nvPr/>
          </p:nvSpPr>
          <p:spPr>
            <a:xfrm>
              <a:off x="4499994" y="710869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F9C0D65A-5AA6-400B-AA34-D54FC4D1F233}"/>
                </a:ext>
              </a:extLst>
            </p:cNvPr>
            <p:cNvSpPr txBox="1"/>
            <p:nvPr/>
          </p:nvSpPr>
          <p:spPr>
            <a:xfrm>
              <a:off x="4496000" y="876980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Subdivide and Group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21">
            <a:extLst>
              <a:ext uri="{FF2B5EF4-FFF2-40B4-BE49-F238E27FC236}">
                <a16:creationId xmlns:a16="http://schemas.microsoft.com/office/drawing/2014/main" id="{DE6A898A-12DE-4773-BFB8-3BF261404CF5}"/>
              </a:ext>
            </a:extLst>
          </p:cNvPr>
          <p:cNvSpPr txBox="1"/>
          <p:nvPr/>
        </p:nvSpPr>
        <p:spPr>
          <a:xfrm>
            <a:off x="1517016" y="2301238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Subdivide and Group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8811B844-C832-4610-8A17-E9A5FC7AF3DD}"/>
              </a:ext>
            </a:extLst>
          </p:cNvPr>
          <p:cNvGrpSpPr/>
          <p:nvPr/>
        </p:nvGrpSpPr>
        <p:grpSpPr>
          <a:xfrm>
            <a:off x="1517016" y="3099311"/>
            <a:ext cx="2830257" cy="609223"/>
            <a:chOff x="3614291" y="3016202"/>
            <a:chExt cx="2830257" cy="609223"/>
          </a:xfrm>
        </p:grpSpPr>
        <p:sp>
          <p:nvSpPr>
            <p:cNvPr id="48" name="Pijl: rechts 47">
              <a:extLst>
                <a:ext uri="{FF2B5EF4-FFF2-40B4-BE49-F238E27FC236}">
                  <a16:creationId xmlns:a16="http://schemas.microsoft.com/office/drawing/2014/main" id="{DF15B023-1B81-41DF-9DE7-40ED6C68FD20}"/>
                </a:ext>
              </a:extLst>
            </p:cNvPr>
            <p:cNvSpPr/>
            <p:nvPr/>
          </p:nvSpPr>
          <p:spPr>
            <a:xfrm>
              <a:off x="3614291" y="3016202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56A3B0D0-3E1D-4AB2-B35A-7C570027B207}"/>
                </a:ext>
              </a:extLst>
            </p:cNvPr>
            <p:cNvSpPr txBox="1"/>
            <p:nvPr/>
          </p:nvSpPr>
          <p:spPr>
            <a:xfrm>
              <a:off x="3614291" y="3170793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Analyze the patterns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17019" y="325411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Analyze the patterns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4E8EB2E0-DECF-4B88-AB6F-36FE585488D3}"/>
              </a:ext>
            </a:extLst>
          </p:cNvPr>
          <p:cNvGrpSpPr/>
          <p:nvPr/>
        </p:nvGrpSpPr>
        <p:grpSpPr>
          <a:xfrm>
            <a:off x="1517016" y="1233333"/>
            <a:ext cx="2262026" cy="609223"/>
            <a:chOff x="1517018" y="1234573"/>
            <a:chExt cx="2262026" cy="609223"/>
          </a:xfrm>
        </p:grpSpPr>
        <p:sp>
          <p:nvSpPr>
            <p:cNvPr id="37" name="Pijl: rechts 36">
              <a:extLst>
                <a:ext uri="{FF2B5EF4-FFF2-40B4-BE49-F238E27FC236}">
                  <a16:creationId xmlns:a16="http://schemas.microsoft.com/office/drawing/2014/main" id="{EBE90A73-B9AC-4A69-B7C3-42BDAB3A39C0}"/>
                </a:ext>
              </a:extLst>
            </p:cNvPr>
            <p:cNvSpPr/>
            <p:nvPr/>
          </p:nvSpPr>
          <p:spPr>
            <a:xfrm>
              <a:off x="1517020" y="1234573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7018" y="1400684"/>
              <a:ext cx="146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Obtain</a:t>
              </a:r>
              <a:r>
                <a:rPr lang="nl-NL" altLang="ko-KR" sz="12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079C10F-80F6-4EDD-BC34-BEAEC5B37878}"/>
              </a:ext>
            </a:extLst>
          </p:cNvPr>
          <p:cNvGrpSpPr/>
          <p:nvPr/>
        </p:nvGrpSpPr>
        <p:grpSpPr>
          <a:xfrm>
            <a:off x="4431796" y="411509"/>
            <a:ext cx="4712204" cy="5163045"/>
            <a:chOff x="4431796" y="411509"/>
            <a:chExt cx="4712204" cy="5163045"/>
          </a:xfrm>
        </p:grpSpPr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C554E873-AC3D-4CED-AD5D-46AA22FC5F5C}"/>
                </a:ext>
              </a:extLst>
            </p:cNvPr>
            <p:cNvGrpSpPr/>
            <p:nvPr/>
          </p:nvGrpSpPr>
          <p:grpSpPr>
            <a:xfrm>
              <a:off x="4431796" y="411509"/>
              <a:ext cx="4712204" cy="5163045"/>
              <a:chOff x="3992241" y="236561"/>
              <a:chExt cx="5038521" cy="5363486"/>
            </a:xfrm>
          </p:grpSpPr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E34374AC-01B2-4084-AB0A-316ED4871864}"/>
                  </a:ext>
                </a:extLst>
              </p:cNvPr>
              <p:cNvGrpSpPr/>
              <p:nvPr/>
            </p:nvGrpSpPr>
            <p:grpSpPr>
              <a:xfrm>
                <a:off x="3992241" y="236561"/>
                <a:ext cx="5038521" cy="5363486"/>
                <a:chOff x="3992241" y="236561"/>
                <a:chExt cx="5038521" cy="5363486"/>
              </a:xfrm>
            </p:grpSpPr>
            <p:pic>
              <p:nvPicPr>
                <p:cNvPr id="60" name="Afbeelding 59">
                  <a:extLst>
                    <a:ext uri="{FF2B5EF4-FFF2-40B4-BE49-F238E27FC236}">
                      <a16:creationId xmlns:a16="http://schemas.microsoft.com/office/drawing/2014/main" id="{802DD366-2E89-43DA-8D83-7D3E7665C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2241" y="236561"/>
                  <a:ext cx="5038521" cy="5363486"/>
                </a:xfrm>
                <a:prstGeom prst="rect">
                  <a:avLst/>
                </a:prstGeom>
              </p:spPr>
            </p:pic>
            <p:pic>
              <p:nvPicPr>
                <p:cNvPr id="62" name="Graphic 61" descr="Radio">
                  <a:extLst>
                    <a:ext uri="{FF2B5EF4-FFF2-40B4-BE49-F238E27FC236}">
                      <a16:creationId xmlns:a16="http://schemas.microsoft.com/office/drawing/2014/main" id="{85CCB978-F943-439D-81CA-B01548FB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2571" y="1427804"/>
                  <a:ext cx="721735" cy="721735"/>
                </a:xfrm>
                <a:prstGeom prst="rect">
                  <a:avLst/>
                </a:prstGeom>
              </p:spPr>
            </p:pic>
          </p:grpSp>
          <p:sp>
            <p:nvSpPr>
              <p:cNvPr id="68" name="Tekstvak 67">
                <a:extLst>
                  <a:ext uri="{FF2B5EF4-FFF2-40B4-BE49-F238E27FC236}">
                    <a16:creationId xmlns:a16="http://schemas.microsoft.com/office/drawing/2014/main" id="{C4EE61DF-99FA-418E-A910-319BB5E10C14}"/>
                  </a:ext>
                </a:extLst>
              </p:cNvPr>
              <p:cNvSpPr txBox="1"/>
              <p:nvPr/>
            </p:nvSpPr>
            <p:spPr>
              <a:xfrm>
                <a:off x="6525200" y="1593911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b="1" dirty="0">
                    <a:solidFill>
                      <a:srgbClr val="00B050"/>
                    </a:solidFill>
                  </a:rPr>
                  <a:t>ON</a:t>
                </a:r>
              </a:p>
            </p:txBody>
          </p:sp>
        </p:grpSp>
        <p:pic>
          <p:nvPicPr>
            <p:cNvPr id="4" name="Graphic 3" descr="Gamecontroller">
              <a:extLst>
                <a:ext uri="{FF2B5EF4-FFF2-40B4-BE49-F238E27FC236}">
                  <a16:creationId xmlns:a16="http://schemas.microsoft.com/office/drawing/2014/main" id="{BE4D6F63-E6D9-4014-ACF7-4460CFB4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1666" y="2549271"/>
              <a:ext cx="864902" cy="864902"/>
            </a:xfrm>
            <a:prstGeom prst="rect">
              <a:avLst/>
            </a:prstGeom>
          </p:spPr>
        </p:pic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D017E9C0-406A-4555-98EB-C4C1C894A9D2}"/>
                </a:ext>
              </a:extLst>
            </p:cNvPr>
            <p:cNvSpPr txBox="1"/>
            <p:nvPr/>
          </p:nvSpPr>
          <p:spPr>
            <a:xfrm>
              <a:off x="6800709" y="2688687"/>
              <a:ext cx="676432" cy="503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00B050"/>
                  </a:solidFill>
                </a:rPr>
                <a:t>ON</a:t>
              </a:r>
            </a:p>
          </p:txBody>
        </p:sp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0B13978-0B9A-4C56-8ED2-E1BFC29A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60534" y="3508514"/>
              <a:ext cx="767166" cy="767166"/>
            </a:xfrm>
            <a:prstGeom prst="rect">
              <a:avLst/>
            </a:prstGeom>
          </p:spPr>
        </p:pic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82996DE-07E0-4FE3-A2CF-2077F4C03DC8}"/>
                </a:ext>
              </a:extLst>
            </p:cNvPr>
            <p:cNvSpPr txBox="1"/>
            <p:nvPr/>
          </p:nvSpPr>
          <p:spPr>
            <a:xfrm>
              <a:off x="6759682" y="36530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FF0000"/>
                  </a:solidFill>
                </a:rPr>
                <a:t>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8" grpId="0"/>
      <p:bldP spid="45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8A3BB685-5001-4A6A-AA52-8FE18435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0507" r="27176" b="37206"/>
          <a:stretch/>
        </p:blipFill>
        <p:spPr>
          <a:xfrm>
            <a:off x="169268" y="861772"/>
            <a:ext cx="4464496" cy="428172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3A706CD0-66F8-4B71-BB0E-CF6E50602D90}"/>
              </a:ext>
            </a:extLst>
          </p:cNvPr>
          <p:cNvGrpSpPr/>
          <p:nvPr/>
        </p:nvGrpSpPr>
        <p:grpSpPr>
          <a:xfrm>
            <a:off x="790192" y="3136241"/>
            <a:ext cx="3567466" cy="3619801"/>
            <a:chOff x="448993" y="1870569"/>
            <a:chExt cx="3845743" cy="3564000"/>
          </a:xfrm>
        </p:grpSpPr>
        <p:graphicFrame>
          <p:nvGraphicFramePr>
            <p:cNvPr id="20" name="Chart 12">
              <a:extLst>
                <a:ext uri="{FF2B5EF4-FFF2-40B4-BE49-F238E27FC236}">
                  <a16:creationId xmlns:a16="http://schemas.microsoft.com/office/drawing/2014/main" id="{BDA82995-0880-4860-B44F-3FC11DD70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954274"/>
                </p:ext>
              </p:extLst>
            </p:nvPr>
          </p:nvGraphicFramePr>
          <p:xfrm>
            <a:off x="561210" y="1870569"/>
            <a:ext cx="3557083" cy="35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045129" y="3159837"/>
              <a:ext cx="935620" cy="47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55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45964" y="3304366"/>
              <a:ext cx="935620" cy="40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9447" y="2289988"/>
              <a:ext cx="935620" cy="3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993" y="3497850"/>
              <a:ext cx="1980460" cy="43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b="1" dirty="0">
                  <a:solidFill>
                    <a:schemeClr val="bg1"/>
                  </a:solidFill>
                  <a:cs typeface="Arial" pitchFamily="34" charset="0"/>
                </a:rPr>
                <a:t>Kitchen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76081" y="3556440"/>
              <a:ext cx="2518655" cy="40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Basement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1452" y="2513609"/>
              <a:ext cx="1211609" cy="272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sz="1200" b="1" dirty="0">
                  <a:solidFill>
                    <a:schemeClr val="bg1"/>
                  </a:solidFill>
                  <a:cs typeface="Arial" pitchFamily="34" charset="0"/>
                </a:rPr>
                <a:t>Bathroom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3528" y="25735"/>
            <a:ext cx="90204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US" altLang="ko-KR" dirty="0">
                <a:solidFill>
                  <a:schemeClr val="accent1"/>
                </a:solidFill>
              </a:rPr>
              <a:t> 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out </a:t>
            </a:r>
            <a:r>
              <a:rPr lang="en-US" altLang="ko-KR" dirty="0">
                <a:solidFill>
                  <a:schemeClr val="accent1"/>
                </a:solidFill>
              </a:rPr>
              <a:t>statistics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itle 25">
            <a:extLst>
              <a:ext uri="{FF2B5EF4-FFF2-40B4-BE49-F238E27FC236}">
                <a16:creationId xmlns:a16="http://schemas.microsoft.com/office/drawing/2014/main" id="{4275F64B-0F85-4925-9E53-AE3C2E667CF5}"/>
              </a:ext>
            </a:extLst>
          </p:cNvPr>
          <p:cNvSpPr txBox="1">
            <a:spLocks/>
          </p:cNvSpPr>
          <p:nvPr/>
        </p:nvSpPr>
        <p:spPr>
          <a:xfrm>
            <a:off x="931682" y="2268644"/>
            <a:ext cx="3064254" cy="9154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Your week in </a:t>
            </a:r>
          </a:p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electricity usage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5FA8C632-8347-489E-90BF-3382DAD96F26}"/>
              </a:ext>
            </a:extLst>
          </p:cNvPr>
          <p:cNvSpPr/>
          <p:nvPr/>
        </p:nvSpPr>
        <p:spPr>
          <a:xfrm>
            <a:off x="3563109" y="1760325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B31FE8E7-8D7A-45EE-8516-46ED4F35582A}"/>
              </a:ext>
            </a:extLst>
          </p:cNvPr>
          <p:cNvSpPr/>
          <p:nvPr/>
        </p:nvSpPr>
        <p:spPr>
          <a:xfrm>
            <a:off x="648952" y="1760455"/>
            <a:ext cx="282729" cy="2468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itle 25">
            <a:extLst>
              <a:ext uri="{FF2B5EF4-FFF2-40B4-BE49-F238E27FC236}">
                <a16:creationId xmlns:a16="http://schemas.microsoft.com/office/drawing/2014/main" id="{C01BBB62-9486-4C52-A028-64933334FBB3}"/>
              </a:ext>
            </a:extLst>
          </p:cNvPr>
          <p:cNvSpPr txBox="1">
            <a:spLocks/>
          </p:cNvSpPr>
          <p:nvPr/>
        </p:nvSpPr>
        <p:spPr>
          <a:xfrm>
            <a:off x="2021159" y="1519993"/>
            <a:ext cx="844424" cy="6891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</a:rPr>
              <a:t>14</a:t>
            </a:r>
            <a:r>
              <a:rPr lang="nl-NL" altLang="ko-KR" sz="2000" dirty="0">
                <a:solidFill>
                  <a:schemeClr val="accent1"/>
                </a:solidFill>
              </a:rPr>
              <a:t>:</a:t>
            </a:r>
            <a:r>
              <a:rPr lang="en-US" altLang="ko-KR" sz="2000" dirty="0">
                <a:solidFill>
                  <a:schemeClr val="accent1"/>
                </a:solidFill>
              </a:rPr>
              <a:t>34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68924296-BF89-45AB-AF1A-64D9614ED4FC}"/>
              </a:ext>
            </a:extLst>
          </p:cNvPr>
          <p:cNvSpPr>
            <a:spLocks noChangeAspect="1"/>
          </p:cNvSpPr>
          <p:nvPr/>
        </p:nvSpPr>
        <p:spPr>
          <a:xfrm>
            <a:off x="1093645" y="1741326"/>
            <a:ext cx="282729" cy="282729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97531E-6 L -0.25 -1.9753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60494E-6 L 0.36094 -0.269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8" y="-134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1684</Words>
  <Application>Microsoft Office PowerPoint</Application>
  <PresentationFormat>Diavoorstelling (16:9)</PresentationFormat>
  <Paragraphs>354</Paragraphs>
  <Slides>28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IOT Analytics</vt:lpstr>
      <vt:lpstr>  Agenda</vt:lpstr>
      <vt:lpstr>Daily insights</vt:lpstr>
      <vt:lpstr>  Daily insights</vt:lpstr>
      <vt:lpstr>Week in week out statistics</vt:lpstr>
      <vt:lpstr>PowerPoint-presentatie</vt:lpstr>
      <vt:lpstr> Image &amp; Content</vt:lpstr>
      <vt:lpstr> Chart Layout</vt:lpstr>
      <vt:lpstr> Infographic Layout</vt:lpstr>
      <vt:lpstr> Image &amp; Content</vt:lpstr>
      <vt:lpstr> Infographic Layout</vt:lpstr>
      <vt:lpstr> Table Layout</vt:lpstr>
      <vt:lpstr>PowerPoint-presentatie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PowerPoint-presentatie</vt:lpstr>
      <vt:lpstr>PowerPoint-presentatie</vt:lpstr>
      <vt:lpstr>PowerPoint-presentatie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Jeroen Meij</cp:lastModifiedBy>
  <cp:revision>143</cp:revision>
  <dcterms:created xsi:type="dcterms:W3CDTF">2016-11-07T07:00:36Z</dcterms:created>
  <dcterms:modified xsi:type="dcterms:W3CDTF">2019-02-25T21:17:56Z</dcterms:modified>
</cp:coreProperties>
</file>