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1" r:id="rId7"/>
    <p:sldId id="264" r:id="rId8"/>
    <p:sldId id="262" r:id="rId9"/>
    <p:sldId id="263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AA6469-2821-40B4-BCF4-BFCB77C4632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02D7B7-E84D-4559-A63A-999E64D92DA1}">
      <dgm:prSet/>
      <dgm:spPr/>
      <dgm:t>
        <a:bodyPr/>
        <a:lstStyle/>
        <a:p>
          <a:pPr>
            <a:defRPr b="1"/>
          </a:pPr>
          <a:r>
            <a:rPr lang="en-US"/>
            <a:t>Frontend: </a:t>
          </a:r>
        </a:p>
      </dgm:t>
    </dgm:pt>
    <dgm:pt modelId="{2A10C063-47B7-4982-A13D-F6AE13032F79}" type="parTrans" cxnId="{BA4C48A1-2A95-4918-AAEE-1FEA5336114A}">
      <dgm:prSet/>
      <dgm:spPr/>
      <dgm:t>
        <a:bodyPr/>
        <a:lstStyle/>
        <a:p>
          <a:endParaRPr lang="en-US"/>
        </a:p>
      </dgm:t>
    </dgm:pt>
    <dgm:pt modelId="{B38715D8-2AF6-4E45-988A-5FCBD7F738C0}" type="sibTrans" cxnId="{BA4C48A1-2A95-4918-AAEE-1FEA5336114A}">
      <dgm:prSet/>
      <dgm:spPr/>
      <dgm:t>
        <a:bodyPr/>
        <a:lstStyle/>
        <a:p>
          <a:endParaRPr lang="en-US"/>
        </a:p>
      </dgm:t>
    </dgm:pt>
    <dgm:pt modelId="{3A6861AC-788D-469A-9196-AF662218070E}">
      <dgm:prSet/>
      <dgm:spPr/>
      <dgm:t>
        <a:bodyPr/>
        <a:lstStyle/>
        <a:p>
          <a:r>
            <a:rPr lang="en-US" dirty="0"/>
            <a:t>React / Material-UI / JavaScript </a:t>
          </a:r>
        </a:p>
      </dgm:t>
    </dgm:pt>
    <dgm:pt modelId="{C5FB31FC-1D7C-44A4-A6B2-AC6A0CBEE283}" type="parTrans" cxnId="{C7805053-FAD0-48B0-9005-A3CBE1BC519B}">
      <dgm:prSet/>
      <dgm:spPr/>
      <dgm:t>
        <a:bodyPr/>
        <a:lstStyle/>
        <a:p>
          <a:endParaRPr lang="en-US"/>
        </a:p>
      </dgm:t>
    </dgm:pt>
    <dgm:pt modelId="{CE430EE9-2258-4F5A-A161-B385ABD514AB}" type="sibTrans" cxnId="{C7805053-FAD0-48B0-9005-A3CBE1BC519B}">
      <dgm:prSet/>
      <dgm:spPr/>
      <dgm:t>
        <a:bodyPr/>
        <a:lstStyle/>
        <a:p>
          <a:endParaRPr lang="en-US"/>
        </a:p>
      </dgm:t>
    </dgm:pt>
    <dgm:pt modelId="{36338074-DCBF-4463-A361-EAF3CC7B5998}">
      <dgm:prSet/>
      <dgm:spPr/>
      <dgm:t>
        <a:bodyPr/>
        <a:lstStyle/>
        <a:p>
          <a:pPr>
            <a:defRPr b="1"/>
          </a:pPr>
          <a:r>
            <a:rPr lang="en-US"/>
            <a:t>Backend: </a:t>
          </a:r>
        </a:p>
      </dgm:t>
    </dgm:pt>
    <dgm:pt modelId="{E54D1230-613E-4B07-A0CD-888AE21C5146}" type="parTrans" cxnId="{30D4F33A-6769-4115-989D-8B37B66397E4}">
      <dgm:prSet/>
      <dgm:spPr/>
      <dgm:t>
        <a:bodyPr/>
        <a:lstStyle/>
        <a:p>
          <a:endParaRPr lang="en-US"/>
        </a:p>
      </dgm:t>
    </dgm:pt>
    <dgm:pt modelId="{B59AB6D2-5A1F-4665-9425-EF1249384A11}" type="sibTrans" cxnId="{30D4F33A-6769-4115-989D-8B37B66397E4}">
      <dgm:prSet/>
      <dgm:spPr/>
      <dgm:t>
        <a:bodyPr/>
        <a:lstStyle/>
        <a:p>
          <a:endParaRPr lang="en-US"/>
        </a:p>
      </dgm:t>
    </dgm:pt>
    <dgm:pt modelId="{C8F5BC8F-4E1D-4B42-A917-D9C891B7CBD6}">
      <dgm:prSet/>
      <dgm:spPr/>
      <dgm:t>
        <a:bodyPr/>
        <a:lstStyle/>
        <a:p>
          <a:r>
            <a:rPr lang="en-US" dirty="0"/>
            <a:t>Django: MVC, rest-framework</a:t>
          </a:r>
        </a:p>
      </dgm:t>
    </dgm:pt>
    <dgm:pt modelId="{C56FA9DF-5410-49FE-90BD-A76CB5D53394}" type="parTrans" cxnId="{98A74937-AE34-4756-93EC-B571F435B6F3}">
      <dgm:prSet/>
      <dgm:spPr/>
      <dgm:t>
        <a:bodyPr/>
        <a:lstStyle/>
        <a:p>
          <a:endParaRPr lang="en-US"/>
        </a:p>
      </dgm:t>
    </dgm:pt>
    <dgm:pt modelId="{993A8190-B74E-437F-8499-39A863BAC203}" type="sibTrans" cxnId="{98A74937-AE34-4756-93EC-B571F435B6F3}">
      <dgm:prSet/>
      <dgm:spPr/>
      <dgm:t>
        <a:bodyPr/>
        <a:lstStyle/>
        <a:p>
          <a:endParaRPr lang="en-US"/>
        </a:p>
      </dgm:t>
    </dgm:pt>
    <dgm:pt modelId="{1901BA62-E812-4F7C-9B82-9BAAC1BF5D7E}">
      <dgm:prSet/>
      <dgm:spPr/>
      <dgm:t>
        <a:bodyPr/>
        <a:lstStyle/>
        <a:p>
          <a:r>
            <a:rPr lang="en-US"/>
            <a:t>FastAPI: websocket service</a:t>
          </a:r>
        </a:p>
      </dgm:t>
    </dgm:pt>
    <dgm:pt modelId="{9330D219-A46A-4BB9-ADF2-2150C63D319C}" type="parTrans" cxnId="{18B9C335-3589-4F35-BC8B-C960A30D0DB5}">
      <dgm:prSet/>
      <dgm:spPr/>
      <dgm:t>
        <a:bodyPr/>
        <a:lstStyle/>
        <a:p>
          <a:endParaRPr lang="en-US"/>
        </a:p>
      </dgm:t>
    </dgm:pt>
    <dgm:pt modelId="{90ACF016-4649-4A63-9D92-3D3B324152CE}" type="sibTrans" cxnId="{18B9C335-3589-4F35-BC8B-C960A30D0DB5}">
      <dgm:prSet/>
      <dgm:spPr/>
      <dgm:t>
        <a:bodyPr/>
        <a:lstStyle/>
        <a:p>
          <a:endParaRPr lang="en-US"/>
        </a:p>
      </dgm:t>
    </dgm:pt>
    <dgm:pt modelId="{72264E22-0D26-4982-8589-2AFDFDACB8A2}">
      <dgm:prSet/>
      <dgm:spPr/>
      <dgm:t>
        <a:bodyPr/>
        <a:lstStyle/>
        <a:p>
          <a:pPr>
            <a:defRPr b="1"/>
          </a:pPr>
          <a:r>
            <a:rPr lang="en-US" dirty="0"/>
            <a:t>Database: </a:t>
          </a:r>
        </a:p>
      </dgm:t>
    </dgm:pt>
    <dgm:pt modelId="{866A4264-540D-4D20-B781-51D758D1D13A}" type="parTrans" cxnId="{B0F9FC5D-E283-4A9C-B8D4-BD851CC47B31}">
      <dgm:prSet/>
      <dgm:spPr/>
      <dgm:t>
        <a:bodyPr/>
        <a:lstStyle/>
        <a:p>
          <a:endParaRPr lang="en-US"/>
        </a:p>
      </dgm:t>
    </dgm:pt>
    <dgm:pt modelId="{D06514B6-1C01-4CDF-95D4-C57C7887B8E1}" type="sibTrans" cxnId="{B0F9FC5D-E283-4A9C-B8D4-BD851CC47B31}">
      <dgm:prSet/>
      <dgm:spPr/>
      <dgm:t>
        <a:bodyPr/>
        <a:lstStyle/>
        <a:p>
          <a:endParaRPr lang="en-US"/>
        </a:p>
      </dgm:t>
    </dgm:pt>
    <dgm:pt modelId="{896868BF-6529-4D77-AF5C-E8E9D9372A70}">
      <dgm:prSet/>
      <dgm:spPr/>
      <dgm:t>
        <a:bodyPr/>
        <a:lstStyle/>
        <a:p>
          <a:r>
            <a:rPr lang="en-US" dirty="0"/>
            <a:t>PostgreSQL: saved referral posts, user profile</a:t>
          </a:r>
        </a:p>
      </dgm:t>
    </dgm:pt>
    <dgm:pt modelId="{DFF01383-52D9-4487-A9C0-E4E263B6CADF}" type="parTrans" cxnId="{D4EBA9E0-A805-40D6-9D0F-2C5CCF3264D7}">
      <dgm:prSet/>
      <dgm:spPr/>
      <dgm:t>
        <a:bodyPr/>
        <a:lstStyle/>
        <a:p>
          <a:endParaRPr lang="en-US"/>
        </a:p>
      </dgm:t>
    </dgm:pt>
    <dgm:pt modelId="{48FBF25A-F1B1-4FD3-93D9-10EF39A7CD08}" type="sibTrans" cxnId="{D4EBA9E0-A805-40D6-9D0F-2C5CCF3264D7}">
      <dgm:prSet/>
      <dgm:spPr/>
      <dgm:t>
        <a:bodyPr/>
        <a:lstStyle/>
        <a:p>
          <a:endParaRPr lang="en-US"/>
        </a:p>
      </dgm:t>
    </dgm:pt>
    <dgm:pt modelId="{0FA2AC0A-9A53-409A-9DFA-635CBF7B69A9}">
      <dgm:prSet/>
      <dgm:spPr/>
      <dgm:t>
        <a:bodyPr/>
        <a:lstStyle/>
        <a:p>
          <a:r>
            <a:rPr lang="en-US" dirty="0"/>
            <a:t>Redis: Token authentication &amp; leaderboard</a:t>
          </a:r>
        </a:p>
      </dgm:t>
    </dgm:pt>
    <dgm:pt modelId="{EA825466-FF45-4FBC-8718-8A42B588A6EE}" type="parTrans" cxnId="{5F185F24-FC82-430A-8C1C-97925C37D8E2}">
      <dgm:prSet/>
      <dgm:spPr/>
      <dgm:t>
        <a:bodyPr/>
        <a:lstStyle/>
        <a:p>
          <a:endParaRPr lang="en-US"/>
        </a:p>
      </dgm:t>
    </dgm:pt>
    <dgm:pt modelId="{BE83355A-0378-4005-A99C-F7D9693C6713}" type="sibTrans" cxnId="{5F185F24-FC82-430A-8C1C-97925C37D8E2}">
      <dgm:prSet/>
      <dgm:spPr/>
      <dgm:t>
        <a:bodyPr/>
        <a:lstStyle/>
        <a:p>
          <a:endParaRPr lang="en-US"/>
        </a:p>
      </dgm:t>
    </dgm:pt>
    <dgm:pt modelId="{C583BE10-AE67-4275-AE49-33D929B32DEC}">
      <dgm:prSet/>
      <dgm:spPr/>
      <dgm:t>
        <a:bodyPr/>
        <a:lstStyle/>
        <a:p>
          <a:pPr>
            <a:defRPr b="1"/>
          </a:pPr>
          <a:r>
            <a:rPr lang="en-US" dirty="0"/>
            <a:t>Other: </a:t>
          </a:r>
        </a:p>
      </dgm:t>
    </dgm:pt>
    <dgm:pt modelId="{CD6A7D5F-88A2-4EA3-8340-79B912AAE10A}" type="parTrans" cxnId="{7CB87BAA-BA08-4936-8A78-80BC16E71CA0}">
      <dgm:prSet/>
      <dgm:spPr/>
      <dgm:t>
        <a:bodyPr/>
        <a:lstStyle/>
        <a:p>
          <a:endParaRPr lang="en-US"/>
        </a:p>
      </dgm:t>
    </dgm:pt>
    <dgm:pt modelId="{79D4E76E-34FB-4502-8F53-515723E83532}" type="sibTrans" cxnId="{7CB87BAA-BA08-4936-8A78-80BC16E71CA0}">
      <dgm:prSet/>
      <dgm:spPr/>
      <dgm:t>
        <a:bodyPr/>
        <a:lstStyle/>
        <a:p>
          <a:endParaRPr lang="en-US"/>
        </a:p>
      </dgm:t>
    </dgm:pt>
    <dgm:pt modelId="{77633BA6-047E-49C2-96C3-C1ECFD3D991B}">
      <dgm:prSet/>
      <dgm:spPr/>
      <dgm:t>
        <a:bodyPr/>
        <a:lstStyle/>
        <a:p>
          <a:r>
            <a:rPr lang="en-US" dirty="0"/>
            <a:t>Celery &amp; RabbitMQ: </a:t>
          </a:r>
        </a:p>
        <a:p>
          <a:r>
            <a:rPr lang="en-US" dirty="0"/>
            <a:t>async send email tasks </a:t>
          </a:r>
        </a:p>
      </dgm:t>
    </dgm:pt>
    <dgm:pt modelId="{7423695A-BCF6-4532-93D9-5EC97DD66B03}" type="parTrans" cxnId="{CFB449BE-ECFC-48BC-8531-300C3DF2571B}">
      <dgm:prSet/>
      <dgm:spPr/>
      <dgm:t>
        <a:bodyPr/>
        <a:lstStyle/>
        <a:p>
          <a:endParaRPr lang="en-US"/>
        </a:p>
      </dgm:t>
    </dgm:pt>
    <dgm:pt modelId="{DAE913D6-212F-4405-AF5E-5E06F25EE041}" type="sibTrans" cxnId="{CFB449BE-ECFC-48BC-8531-300C3DF2571B}">
      <dgm:prSet/>
      <dgm:spPr/>
      <dgm:t>
        <a:bodyPr/>
        <a:lstStyle/>
        <a:p>
          <a:endParaRPr lang="en-US"/>
        </a:p>
      </dgm:t>
    </dgm:pt>
    <dgm:pt modelId="{D33ABC84-800D-4032-8182-BF37733D075B}" type="pres">
      <dgm:prSet presAssocID="{5EAA6469-2821-40B4-BCF4-BFCB77C46329}" presName="root" presStyleCnt="0">
        <dgm:presLayoutVars>
          <dgm:dir/>
          <dgm:resizeHandles val="exact"/>
        </dgm:presLayoutVars>
      </dgm:prSet>
      <dgm:spPr/>
    </dgm:pt>
    <dgm:pt modelId="{17438739-694B-4080-A5C2-1EC376D91F26}" type="pres">
      <dgm:prSet presAssocID="{0602D7B7-E84D-4559-A63A-999E64D92DA1}" presName="compNode" presStyleCnt="0"/>
      <dgm:spPr/>
    </dgm:pt>
    <dgm:pt modelId="{6AAC79CB-F8BB-43D1-A1A9-1C0C2725A80F}" type="pres">
      <dgm:prSet presAssocID="{0602D7B7-E84D-4559-A63A-999E64D92D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6D897BB-3CC7-4924-92E7-DD78D204F963}" type="pres">
      <dgm:prSet presAssocID="{0602D7B7-E84D-4559-A63A-999E64D92DA1}" presName="iconSpace" presStyleCnt="0"/>
      <dgm:spPr/>
    </dgm:pt>
    <dgm:pt modelId="{FD2D0BB8-ED44-4767-91F9-994412B13BF2}" type="pres">
      <dgm:prSet presAssocID="{0602D7B7-E84D-4559-A63A-999E64D92DA1}" presName="parTx" presStyleLbl="revTx" presStyleIdx="0" presStyleCnt="8">
        <dgm:presLayoutVars>
          <dgm:chMax val="0"/>
          <dgm:chPref val="0"/>
        </dgm:presLayoutVars>
      </dgm:prSet>
      <dgm:spPr/>
    </dgm:pt>
    <dgm:pt modelId="{823D0912-41F9-43D0-B5C4-0BF8759B8C49}" type="pres">
      <dgm:prSet presAssocID="{0602D7B7-E84D-4559-A63A-999E64D92DA1}" presName="txSpace" presStyleCnt="0"/>
      <dgm:spPr/>
    </dgm:pt>
    <dgm:pt modelId="{BEBC7F0D-12B7-4130-8577-0DE0AED5990E}" type="pres">
      <dgm:prSet presAssocID="{0602D7B7-E84D-4559-A63A-999E64D92DA1}" presName="desTx" presStyleLbl="revTx" presStyleIdx="1" presStyleCnt="8">
        <dgm:presLayoutVars/>
      </dgm:prSet>
      <dgm:spPr/>
    </dgm:pt>
    <dgm:pt modelId="{C4EB014C-B7BF-4CD2-ADFF-674203CC9020}" type="pres">
      <dgm:prSet presAssocID="{B38715D8-2AF6-4E45-988A-5FCBD7F738C0}" presName="sibTrans" presStyleCnt="0"/>
      <dgm:spPr/>
    </dgm:pt>
    <dgm:pt modelId="{EC540741-11D9-4A6A-BFFE-EB8D40F9DF40}" type="pres">
      <dgm:prSet presAssocID="{36338074-DCBF-4463-A361-EAF3CC7B5998}" presName="compNode" presStyleCnt="0"/>
      <dgm:spPr/>
    </dgm:pt>
    <dgm:pt modelId="{22DC409C-4988-4B43-A94A-A09293D60D73}" type="pres">
      <dgm:prSet presAssocID="{36338074-DCBF-4463-A361-EAF3CC7B59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2BB727E4-ECF0-4DD6-8F39-9D79B2B4CA9B}" type="pres">
      <dgm:prSet presAssocID="{36338074-DCBF-4463-A361-EAF3CC7B5998}" presName="iconSpace" presStyleCnt="0"/>
      <dgm:spPr/>
    </dgm:pt>
    <dgm:pt modelId="{F2DF63D0-61F0-4EAF-A670-2385695B43B4}" type="pres">
      <dgm:prSet presAssocID="{36338074-DCBF-4463-A361-EAF3CC7B5998}" presName="parTx" presStyleLbl="revTx" presStyleIdx="2" presStyleCnt="8">
        <dgm:presLayoutVars>
          <dgm:chMax val="0"/>
          <dgm:chPref val="0"/>
        </dgm:presLayoutVars>
      </dgm:prSet>
      <dgm:spPr/>
    </dgm:pt>
    <dgm:pt modelId="{88AFAF3F-6328-49FF-BBF7-66D02DA7FAC8}" type="pres">
      <dgm:prSet presAssocID="{36338074-DCBF-4463-A361-EAF3CC7B5998}" presName="txSpace" presStyleCnt="0"/>
      <dgm:spPr/>
    </dgm:pt>
    <dgm:pt modelId="{58F73762-7B3F-435A-9076-B3C73E631FA1}" type="pres">
      <dgm:prSet presAssocID="{36338074-DCBF-4463-A361-EAF3CC7B5998}" presName="desTx" presStyleLbl="revTx" presStyleIdx="3" presStyleCnt="8" custScaleX="122280">
        <dgm:presLayoutVars/>
      </dgm:prSet>
      <dgm:spPr/>
    </dgm:pt>
    <dgm:pt modelId="{4DB519F3-02CC-4252-8252-6F6E2E61C32E}" type="pres">
      <dgm:prSet presAssocID="{B59AB6D2-5A1F-4665-9425-EF1249384A11}" presName="sibTrans" presStyleCnt="0"/>
      <dgm:spPr/>
    </dgm:pt>
    <dgm:pt modelId="{622AD67A-D1A1-4A1B-91F4-BA62DE87A074}" type="pres">
      <dgm:prSet presAssocID="{72264E22-0D26-4982-8589-2AFDFDACB8A2}" presName="compNode" presStyleCnt="0"/>
      <dgm:spPr/>
    </dgm:pt>
    <dgm:pt modelId="{165822D0-8E7C-44EC-B676-F087561557EF}" type="pres">
      <dgm:prSet presAssocID="{72264E22-0D26-4982-8589-2AFDFDACB8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30DBB28-3273-4BA5-81B8-7C7A343A10C6}" type="pres">
      <dgm:prSet presAssocID="{72264E22-0D26-4982-8589-2AFDFDACB8A2}" presName="iconSpace" presStyleCnt="0"/>
      <dgm:spPr/>
    </dgm:pt>
    <dgm:pt modelId="{0BFC8F0C-5381-49D7-8690-71F8188CEFB7}" type="pres">
      <dgm:prSet presAssocID="{72264E22-0D26-4982-8589-2AFDFDACB8A2}" presName="parTx" presStyleLbl="revTx" presStyleIdx="4" presStyleCnt="8">
        <dgm:presLayoutVars>
          <dgm:chMax val="0"/>
          <dgm:chPref val="0"/>
        </dgm:presLayoutVars>
      </dgm:prSet>
      <dgm:spPr/>
    </dgm:pt>
    <dgm:pt modelId="{15F7B1E5-C2D6-49C4-AE68-2E35E40BE005}" type="pres">
      <dgm:prSet presAssocID="{72264E22-0D26-4982-8589-2AFDFDACB8A2}" presName="txSpace" presStyleCnt="0"/>
      <dgm:spPr/>
    </dgm:pt>
    <dgm:pt modelId="{A9AE3AA4-A84E-423A-9509-875BE048B12D}" type="pres">
      <dgm:prSet presAssocID="{72264E22-0D26-4982-8589-2AFDFDACB8A2}" presName="desTx" presStyleLbl="revTx" presStyleIdx="5" presStyleCnt="8">
        <dgm:presLayoutVars/>
      </dgm:prSet>
      <dgm:spPr/>
    </dgm:pt>
    <dgm:pt modelId="{4B416FB4-7B10-43A7-BEF8-232107455B77}" type="pres">
      <dgm:prSet presAssocID="{D06514B6-1C01-4CDF-95D4-C57C7887B8E1}" presName="sibTrans" presStyleCnt="0"/>
      <dgm:spPr/>
    </dgm:pt>
    <dgm:pt modelId="{69DA60D6-B1FF-43E1-9AB0-8B7F9D233BF0}" type="pres">
      <dgm:prSet presAssocID="{C583BE10-AE67-4275-AE49-33D929B32DEC}" presName="compNode" presStyleCnt="0"/>
      <dgm:spPr/>
    </dgm:pt>
    <dgm:pt modelId="{2DC71D30-34EA-47F3-8D8B-D6C428DD1CAB}" type="pres">
      <dgm:prSet presAssocID="{C583BE10-AE67-4275-AE49-33D929B32D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D5E961F6-DFA6-4B09-B40A-F49C0812BD59}" type="pres">
      <dgm:prSet presAssocID="{C583BE10-AE67-4275-AE49-33D929B32DEC}" presName="iconSpace" presStyleCnt="0"/>
      <dgm:spPr/>
    </dgm:pt>
    <dgm:pt modelId="{002511CB-1969-4173-A23D-9338C54AD674}" type="pres">
      <dgm:prSet presAssocID="{C583BE10-AE67-4275-AE49-33D929B32DEC}" presName="parTx" presStyleLbl="revTx" presStyleIdx="6" presStyleCnt="8">
        <dgm:presLayoutVars>
          <dgm:chMax val="0"/>
          <dgm:chPref val="0"/>
        </dgm:presLayoutVars>
      </dgm:prSet>
      <dgm:spPr/>
    </dgm:pt>
    <dgm:pt modelId="{2FE56CCF-2E97-4886-8BFB-5A6E3D7C7862}" type="pres">
      <dgm:prSet presAssocID="{C583BE10-AE67-4275-AE49-33D929B32DEC}" presName="txSpace" presStyleCnt="0"/>
      <dgm:spPr/>
    </dgm:pt>
    <dgm:pt modelId="{27B014AD-62C3-4D2F-AFBB-4108D3FABD8F}" type="pres">
      <dgm:prSet presAssocID="{C583BE10-AE67-4275-AE49-33D929B32DEC}" presName="desTx" presStyleLbl="revTx" presStyleIdx="7" presStyleCnt="8" custScaleX="92460">
        <dgm:presLayoutVars/>
      </dgm:prSet>
      <dgm:spPr/>
    </dgm:pt>
  </dgm:ptLst>
  <dgm:cxnLst>
    <dgm:cxn modelId="{A81C0809-61B0-4238-80E3-E65FD18DFCEF}" type="presOf" srcId="{C583BE10-AE67-4275-AE49-33D929B32DEC}" destId="{002511CB-1969-4173-A23D-9338C54AD674}" srcOrd="0" destOrd="0" presId="urn:microsoft.com/office/officeart/2018/5/layout/CenteredIconLabelDescriptionList"/>
    <dgm:cxn modelId="{5F185F24-FC82-430A-8C1C-97925C37D8E2}" srcId="{72264E22-0D26-4982-8589-2AFDFDACB8A2}" destId="{0FA2AC0A-9A53-409A-9DFA-635CBF7B69A9}" srcOrd="1" destOrd="0" parTransId="{EA825466-FF45-4FBC-8718-8A42B588A6EE}" sibTransId="{BE83355A-0378-4005-A99C-F7D9693C6713}"/>
    <dgm:cxn modelId="{8BFE9630-343A-4A8C-9A69-AB1EB8F14FCA}" type="presOf" srcId="{36338074-DCBF-4463-A361-EAF3CC7B5998}" destId="{F2DF63D0-61F0-4EAF-A670-2385695B43B4}" srcOrd="0" destOrd="0" presId="urn:microsoft.com/office/officeart/2018/5/layout/CenteredIconLabelDescriptionList"/>
    <dgm:cxn modelId="{18B9C335-3589-4F35-BC8B-C960A30D0DB5}" srcId="{36338074-DCBF-4463-A361-EAF3CC7B5998}" destId="{1901BA62-E812-4F7C-9B82-9BAAC1BF5D7E}" srcOrd="1" destOrd="0" parTransId="{9330D219-A46A-4BB9-ADF2-2150C63D319C}" sibTransId="{90ACF016-4649-4A63-9D92-3D3B324152CE}"/>
    <dgm:cxn modelId="{98A74937-AE34-4756-93EC-B571F435B6F3}" srcId="{36338074-DCBF-4463-A361-EAF3CC7B5998}" destId="{C8F5BC8F-4E1D-4B42-A917-D9C891B7CBD6}" srcOrd="0" destOrd="0" parTransId="{C56FA9DF-5410-49FE-90BD-A76CB5D53394}" sibTransId="{993A8190-B74E-437F-8499-39A863BAC203}"/>
    <dgm:cxn modelId="{30D4F33A-6769-4115-989D-8B37B66397E4}" srcId="{5EAA6469-2821-40B4-BCF4-BFCB77C46329}" destId="{36338074-DCBF-4463-A361-EAF3CC7B5998}" srcOrd="1" destOrd="0" parTransId="{E54D1230-613E-4B07-A0CD-888AE21C5146}" sibTransId="{B59AB6D2-5A1F-4665-9425-EF1249384A11}"/>
    <dgm:cxn modelId="{54B4C13D-E572-4BDB-B259-C67DDA7FD022}" type="presOf" srcId="{5EAA6469-2821-40B4-BCF4-BFCB77C46329}" destId="{D33ABC84-800D-4032-8182-BF37733D075B}" srcOrd="0" destOrd="0" presId="urn:microsoft.com/office/officeart/2018/5/layout/CenteredIconLabelDescriptionList"/>
    <dgm:cxn modelId="{48F7C43D-0C37-4B3D-A412-6C1E13F2E6C5}" type="presOf" srcId="{1901BA62-E812-4F7C-9B82-9BAAC1BF5D7E}" destId="{58F73762-7B3F-435A-9076-B3C73E631FA1}" srcOrd="0" destOrd="1" presId="urn:microsoft.com/office/officeart/2018/5/layout/CenteredIconLabelDescriptionList"/>
    <dgm:cxn modelId="{C7805053-FAD0-48B0-9005-A3CBE1BC519B}" srcId="{0602D7B7-E84D-4559-A63A-999E64D92DA1}" destId="{3A6861AC-788D-469A-9196-AF662218070E}" srcOrd="0" destOrd="0" parTransId="{C5FB31FC-1D7C-44A4-A6B2-AC6A0CBEE283}" sibTransId="{CE430EE9-2258-4F5A-A161-B385ABD514AB}"/>
    <dgm:cxn modelId="{8B31C958-F7BD-484C-8CFC-85CEBB0ABE22}" type="presOf" srcId="{0602D7B7-E84D-4559-A63A-999E64D92DA1}" destId="{FD2D0BB8-ED44-4767-91F9-994412B13BF2}" srcOrd="0" destOrd="0" presId="urn:microsoft.com/office/officeart/2018/5/layout/CenteredIconLabelDescriptionList"/>
    <dgm:cxn modelId="{B0F9FC5D-E283-4A9C-B8D4-BD851CC47B31}" srcId="{5EAA6469-2821-40B4-BCF4-BFCB77C46329}" destId="{72264E22-0D26-4982-8589-2AFDFDACB8A2}" srcOrd="2" destOrd="0" parTransId="{866A4264-540D-4D20-B781-51D758D1D13A}" sibTransId="{D06514B6-1C01-4CDF-95D4-C57C7887B8E1}"/>
    <dgm:cxn modelId="{75241984-CFDB-46E0-8223-AD263794819C}" type="presOf" srcId="{77633BA6-047E-49C2-96C3-C1ECFD3D991B}" destId="{27B014AD-62C3-4D2F-AFBB-4108D3FABD8F}" srcOrd="0" destOrd="0" presId="urn:microsoft.com/office/officeart/2018/5/layout/CenteredIconLabelDescriptionList"/>
    <dgm:cxn modelId="{6C4EE98E-A394-49DE-8D20-7A8301451325}" type="presOf" srcId="{C8F5BC8F-4E1D-4B42-A917-D9C891B7CBD6}" destId="{58F73762-7B3F-435A-9076-B3C73E631FA1}" srcOrd="0" destOrd="0" presId="urn:microsoft.com/office/officeart/2018/5/layout/CenteredIconLabelDescriptionList"/>
    <dgm:cxn modelId="{BA4C48A1-2A95-4918-AAEE-1FEA5336114A}" srcId="{5EAA6469-2821-40B4-BCF4-BFCB77C46329}" destId="{0602D7B7-E84D-4559-A63A-999E64D92DA1}" srcOrd="0" destOrd="0" parTransId="{2A10C063-47B7-4982-A13D-F6AE13032F79}" sibTransId="{B38715D8-2AF6-4E45-988A-5FCBD7F738C0}"/>
    <dgm:cxn modelId="{872598A7-015A-438B-B6F9-76C01FC739AE}" type="presOf" srcId="{3A6861AC-788D-469A-9196-AF662218070E}" destId="{BEBC7F0D-12B7-4130-8577-0DE0AED5990E}" srcOrd="0" destOrd="0" presId="urn:microsoft.com/office/officeart/2018/5/layout/CenteredIconLabelDescriptionList"/>
    <dgm:cxn modelId="{7CB87BAA-BA08-4936-8A78-80BC16E71CA0}" srcId="{5EAA6469-2821-40B4-BCF4-BFCB77C46329}" destId="{C583BE10-AE67-4275-AE49-33D929B32DEC}" srcOrd="3" destOrd="0" parTransId="{CD6A7D5F-88A2-4EA3-8340-79B912AAE10A}" sibTransId="{79D4E76E-34FB-4502-8F53-515723E83532}"/>
    <dgm:cxn modelId="{067593AA-61E8-4D97-AFF8-0625117F2003}" type="presOf" srcId="{72264E22-0D26-4982-8589-2AFDFDACB8A2}" destId="{0BFC8F0C-5381-49D7-8690-71F8188CEFB7}" srcOrd="0" destOrd="0" presId="urn:microsoft.com/office/officeart/2018/5/layout/CenteredIconLabelDescriptionList"/>
    <dgm:cxn modelId="{0D0AAFB3-3487-4C96-9551-3B1394EE9449}" type="presOf" srcId="{0FA2AC0A-9A53-409A-9DFA-635CBF7B69A9}" destId="{A9AE3AA4-A84E-423A-9509-875BE048B12D}" srcOrd="0" destOrd="1" presId="urn:microsoft.com/office/officeart/2018/5/layout/CenteredIconLabelDescriptionList"/>
    <dgm:cxn modelId="{CFB449BE-ECFC-48BC-8531-300C3DF2571B}" srcId="{C583BE10-AE67-4275-AE49-33D929B32DEC}" destId="{77633BA6-047E-49C2-96C3-C1ECFD3D991B}" srcOrd="0" destOrd="0" parTransId="{7423695A-BCF6-4532-93D9-5EC97DD66B03}" sibTransId="{DAE913D6-212F-4405-AF5E-5E06F25EE041}"/>
    <dgm:cxn modelId="{D4EBA9E0-A805-40D6-9D0F-2C5CCF3264D7}" srcId="{72264E22-0D26-4982-8589-2AFDFDACB8A2}" destId="{896868BF-6529-4D77-AF5C-E8E9D9372A70}" srcOrd="0" destOrd="0" parTransId="{DFF01383-52D9-4487-A9C0-E4E263B6CADF}" sibTransId="{48FBF25A-F1B1-4FD3-93D9-10EF39A7CD08}"/>
    <dgm:cxn modelId="{A55EB9EF-D0A5-40B5-AEEE-96AEDB91F03A}" type="presOf" srcId="{896868BF-6529-4D77-AF5C-E8E9D9372A70}" destId="{A9AE3AA4-A84E-423A-9509-875BE048B12D}" srcOrd="0" destOrd="0" presId="urn:microsoft.com/office/officeart/2018/5/layout/CenteredIconLabelDescriptionList"/>
    <dgm:cxn modelId="{32525051-AEED-4378-AE38-7828041ECF9D}" type="presParOf" srcId="{D33ABC84-800D-4032-8182-BF37733D075B}" destId="{17438739-694B-4080-A5C2-1EC376D91F26}" srcOrd="0" destOrd="0" presId="urn:microsoft.com/office/officeart/2018/5/layout/CenteredIconLabelDescriptionList"/>
    <dgm:cxn modelId="{61AD424D-B808-439D-9EC6-184E8F0B04EA}" type="presParOf" srcId="{17438739-694B-4080-A5C2-1EC376D91F26}" destId="{6AAC79CB-F8BB-43D1-A1A9-1C0C2725A80F}" srcOrd="0" destOrd="0" presId="urn:microsoft.com/office/officeart/2018/5/layout/CenteredIconLabelDescriptionList"/>
    <dgm:cxn modelId="{11134035-3591-4BDD-8C47-703391FADB8F}" type="presParOf" srcId="{17438739-694B-4080-A5C2-1EC376D91F26}" destId="{C6D897BB-3CC7-4924-92E7-DD78D204F963}" srcOrd="1" destOrd="0" presId="urn:microsoft.com/office/officeart/2018/5/layout/CenteredIconLabelDescriptionList"/>
    <dgm:cxn modelId="{6B742D5E-14CA-4AA6-B157-64D9834CD8A5}" type="presParOf" srcId="{17438739-694B-4080-A5C2-1EC376D91F26}" destId="{FD2D0BB8-ED44-4767-91F9-994412B13BF2}" srcOrd="2" destOrd="0" presId="urn:microsoft.com/office/officeart/2018/5/layout/CenteredIconLabelDescriptionList"/>
    <dgm:cxn modelId="{691AA4F7-1779-4EB6-849F-E0920D8A9974}" type="presParOf" srcId="{17438739-694B-4080-A5C2-1EC376D91F26}" destId="{823D0912-41F9-43D0-B5C4-0BF8759B8C49}" srcOrd="3" destOrd="0" presId="urn:microsoft.com/office/officeart/2018/5/layout/CenteredIconLabelDescriptionList"/>
    <dgm:cxn modelId="{27C36110-36AC-4E6A-8E14-7824CBED3564}" type="presParOf" srcId="{17438739-694B-4080-A5C2-1EC376D91F26}" destId="{BEBC7F0D-12B7-4130-8577-0DE0AED5990E}" srcOrd="4" destOrd="0" presId="urn:microsoft.com/office/officeart/2018/5/layout/CenteredIconLabelDescriptionList"/>
    <dgm:cxn modelId="{50968D59-85D5-4863-BBC7-C6DF09C854AD}" type="presParOf" srcId="{D33ABC84-800D-4032-8182-BF37733D075B}" destId="{C4EB014C-B7BF-4CD2-ADFF-674203CC9020}" srcOrd="1" destOrd="0" presId="urn:microsoft.com/office/officeart/2018/5/layout/CenteredIconLabelDescriptionList"/>
    <dgm:cxn modelId="{DD6F8FB2-AC6A-4056-82BA-26BE4B535B6F}" type="presParOf" srcId="{D33ABC84-800D-4032-8182-BF37733D075B}" destId="{EC540741-11D9-4A6A-BFFE-EB8D40F9DF40}" srcOrd="2" destOrd="0" presId="urn:microsoft.com/office/officeart/2018/5/layout/CenteredIconLabelDescriptionList"/>
    <dgm:cxn modelId="{4572AD2D-4205-490F-AF42-F659AB58644E}" type="presParOf" srcId="{EC540741-11D9-4A6A-BFFE-EB8D40F9DF40}" destId="{22DC409C-4988-4B43-A94A-A09293D60D73}" srcOrd="0" destOrd="0" presId="urn:microsoft.com/office/officeart/2018/5/layout/CenteredIconLabelDescriptionList"/>
    <dgm:cxn modelId="{8D2D6D7B-AE35-4817-BF93-D89169209BDC}" type="presParOf" srcId="{EC540741-11D9-4A6A-BFFE-EB8D40F9DF40}" destId="{2BB727E4-ECF0-4DD6-8F39-9D79B2B4CA9B}" srcOrd="1" destOrd="0" presId="urn:microsoft.com/office/officeart/2018/5/layout/CenteredIconLabelDescriptionList"/>
    <dgm:cxn modelId="{0F5A61A5-DE31-4642-BB70-B74DF4D09069}" type="presParOf" srcId="{EC540741-11D9-4A6A-BFFE-EB8D40F9DF40}" destId="{F2DF63D0-61F0-4EAF-A670-2385695B43B4}" srcOrd="2" destOrd="0" presId="urn:microsoft.com/office/officeart/2018/5/layout/CenteredIconLabelDescriptionList"/>
    <dgm:cxn modelId="{9A36F917-C389-4584-8EBA-FAD002861722}" type="presParOf" srcId="{EC540741-11D9-4A6A-BFFE-EB8D40F9DF40}" destId="{88AFAF3F-6328-49FF-BBF7-66D02DA7FAC8}" srcOrd="3" destOrd="0" presId="urn:microsoft.com/office/officeart/2018/5/layout/CenteredIconLabelDescriptionList"/>
    <dgm:cxn modelId="{16E87175-539E-4722-8DF4-8346D4B8DEEC}" type="presParOf" srcId="{EC540741-11D9-4A6A-BFFE-EB8D40F9DF40}" destId="{58F73762-7B3F-435A-9076-B3C73E631FA1}" srcOrd="4" destOrd="0" presId="urn:microsoft.com/office/officeart/2018/5/layout/CenteredIconLabelDescriptionList"/>
    <dgm:cxn modelId="{6DEF85DA-8FB8-4143-943B-D9A190DA773B}" type="presParOf" srcId="{D33ABC84-800D-4032-8182-BF37733D075B}" destId="{4DB519F3-02CC-4252-8252-6F6E2E61C32E}" srcOrd="3" destOrd="0" presId="urn:microsoft.com/office/officeart/2018/5/layout/CenteredIconLabelDescriptionList"/>
    <dgm:cxn modelId="{A531E5BC-8D3B-40DD-BFB3-DCB672B43C34}" type="presParOf" srcId="{D33ABC84-800D-4032-8182-BF37733D075B}" destId="{622AD67A-D1A1-4A1B-91F4-BA62DE87A074}" srcOrd="4" destOrd="0" presId="urn:microsoft.com/office/officeart/2018/5/layout/CenteredIconLabelDescriptionList"/>
    <dgm:cxn modelId="{A3D8734F-2A8F-42D8-B067-42F1D3774393}" type="presParOf" srcId="{622AD67A-D1A1-4A1B-91F4-BA62DE87A074}" destId="{165822D0-8E7C-44EC-B676-F087561557EF}" srcOrd="0" destOrd="0" presId="urn:microsoft.com/office/officeart/2018/5/layout/CenteredIconLabelDescriptionList"/>
    <dgm:cxn modelId="{5BF7D889-F430-4B1F-9C24-BBA03612EDDB}" type="presParOf" srcId="{622AD67A-D1A1-4A1B-91F4-BA62DE87A074}" destId="{930DBB28-3273-4BA5-81B8-7C7A343A10C6}" srcOrd="1" destOrd="0" presId="urn:microsoft.com/office/officeart/2018/5/layout/CenteredIconLabelDescriptionList"/>
    <dgm:cxn modelId="{6919D5B5-1193-4B8E-A37B-ED0CD220D521}" type="presParOf" srcId="{622AD67A-D1A1-4A1B-91F4-BA62DE87A074}" destId="{0BFC8F0C-5381-49D7-8690-71F8188CEFB7}" srcOrd="2" destOrd="0" presId="urn:microsoft.com/office/officeart/2018/5/layout/CenteredIconLabelDescriptionList"/>
    <dgm:cxn modelId="{F03621EC-8F4E-4746-8F15-C637AC822C12}" type="presParOf" srcId="{622AD67A-D1A1-4A1B-91F4-BA62DE87A074}" destId="{15F7B1E5-C2D6-49C4-AE68-2E35E40BE005}" srcOrd="3" destOrd="0" presId="urn:microsoft.com/office/officeart/2018/5/layout/CenteredIconLabelDescriptionList"/>
    <dgm:cxn modelId="{BB77D164-5075-4ADA-9EBF-AB66AB164336}" type="presParOf" srcId="{622AD67A-D1A1-4A1B-91F4-BA62DE87A074}" destId="{A9AE3AA4-A84E-423A-9509-875BE048B12D}" srcOrd="4" destOrd="0" presId="urn:microsoft.com/office/officeart/2018/5/layout/CenteredIconLabelDescriptionList"/>
    <dgm:cxn modelId="{0FBFAD46-D9CD-4372-8E26-09A0E2F0AD3C}" type="presParOf" srcId="{D33ABC84-800D-4032-8182-BF37733D075B}" destId="{4B416FB4-7B10-43A7-BEF8-232107455B77}" srcOrd="5" destOrd="0" presId="urn:microsoft.com/office/officeart/2018/5/layout/CenteredIconLabelDescriptionList"/>
    <dgm:cxn modelId="{1609CCA8-B5EC-4ED9-9DE2-B1660F0C2F3D}" type="presParOf" srcId="{D33ABC84-800D-4032-8182-BF37733D075B}" destId="{69DA60D6-B1FF-43E1-9AB0-8B7F9D233BF0}" srcOrd="6" destOrd="0" presId="urn:microsoft.com/office/officeart/2018/5/layout/CenteredIconLabelDescriptionList"/>
    <dgm:cxn modelId="{082CAE99-5FC2-41E7-A974-BFFC5525BC09}" type="presParOf" srcId="{69DA60D6-B1FF-43E1-9AB0-8B7F9D233BF0}" destId="{2DC71D30-34EA-47F3-8D8B-D6C428DD1CAB}" srcOrd="0" destOrd="0" presId="urn:microsoft.com/office/officeart/2018/5/layout/CenteredIconLabelDescriptionList"/>
    <dgm:cxn modelId="{6BCA5865-4903-4B1B-A874-9500528D7377}" type="presParOf" srcId="{69DA60D6-B1FF-43E1-9AB0-8B7F9D233BF0}" destId="{D5E961F6-DFA6-4B09-B40A-F49C0812BD59}" srcOrd="1" destOrd="0" presId="urn:microsoft.com/office/officeart/2018/5/layout/CenteredIconLabelDescriptionList"/>
    <dgm:cxn modelId="{06A38D97-3C27-4286-B65D-BB54F36FD626}" type="presParOf" srcId="{69DA60D6-B1FF-43E1-9AB0-8B7F9D233BF0}" destId="{002511CB-1969-4173-A23D-9338C54AD674}" srcOrd="2" destOrd="0" presId="urn:microsoft.com/office/officeart/2018/5/layout/CenteredIconLabelDescriptionList"/>
    <dgm:cxn modelId="{C56ADB24-2612-4E92-93E6-D415A28E5AAE}" type="presParOf" srcId="{69DA60D6-B1FF-43E1-9AB0-8B7F9D233BF0}" destId="{2FE56CCF-2E97-4886-8BFB-5A6E3D7C7862}" srcOrd="3" destOrd="0" presId="urn:microsoft.com/office/officeart/2018/5/layout/CenteredIconLabelDescriptionList"/>
    <dgm:cxn modelId="{B5CB2004-CAA3-488E-9C47-33FB06AE5627}" type="presParOf" srcId="{69DA60D6-B1FF-43E1-9AB0-8B7F9D233BF0}" destId="{27B014AD-62C3-4D2F-AFBB-4108D3FABD8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64FBA9-F17F-414D-B8C5-E7B2269A9F5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9667B2-9B6E-4682-8F40-D176BAA97556}">
      <dgm:prSet/>
      <dgm:spPr/>
      <dgm:t>
        <a:bodyPr/>
        <a:lstStyle/>
        <a:p>
          <a:r>
            <a:rPr lang="en-US" dirty="0"/>
            <a:t>Celery workers: sending out email notifications, processing email queues, and handling other email-related operations. </a:t>
          </a:r>
        </a:p>
      </dgm:t>
    </dgm:pt>
    <dgm:pt modelId="{AA49C921-3E92-4543-910D-CC76F15AA827}" type="parTrans" cxnId="{06032177-244F-43F8-BA51-EB75586F38E2}">
      <dgm:prSet/>
      <dgm:spPr/>
      <dgm:t>
        <a:bodyPr/>
        <a:lstStyle/>
        <a:p>
          <a:endParaRPr lang="en-US"/>
        </a:p>
      </dgm:t>
    </dgm:pt>
    <dgm:pt modelId="{5111B60B-FF68-41B9-A282-819B2EA6BF93}" type="sibTrans" cxnId="{06032177-244F-43F8-BA51-EB75586F38E2}">
      <dgm:prSet/>
      <dgm:spPr/>
      <dgm:t>
        <a:bodyPr/>
        <a:lstStyle/>
        <a:p>
          <a:endParaRPr lang="en-US"/>
        </a:p>
      </dgm:t>
    </dgm:pt>
    <dgm:pt modelId="{5633550B-88B1-4378-B176-7E5C3E8AEC22}">
      <dgm:prSet/>
      <dgm:spPr/>
      <dgm:t>
        <a:bodyPr/>
        <a:lstStyle/>
        <a:p>
          <a:r>
            <a:rPr lang="en-US" dirty="0"/>
            <a:t>RabbitMQ as a Message Broker: acts as an intermediary for communication between Django and Celery.</a:t>
          </a:r>
        </a:p>
      </dgm:t>
    </dgm:pt>
    <dgm:pt modelId="{40CDBB90-72AB-4977-8A61-1E73B923A5CD}" type="parTrans" cxnId="{B2CCA95E-2316-42BC-A442-93B440885BEE}">
      <dgm:prSet/>
      <dgm:spPr/>
      <dgm:t>
        <a:bodyPr/>
        <a:lstStyle/>
        <a:p>
          <a:endParaRPr lang="en-US"/>
        </a:p>
      </dgm:t>
    </dgm:pt>
    <dgm:pt modelId="{604255ED-D01B-4A9F-BAD1-9FF5C031C1FC}" type="sibTrans" cxnId="{B2CCA95E-2316-42BC-A442-93B440885BEE}">
      <dgm:prSet/>
      <dgm:spPr/>
      <dgm:t>
        <a:bodyPr/>
        <a:lstStyle/>
        <a:p>
          <a:endParaRPr lang="en-US"/>
        </a:p>
      </dgm:t>
    </dgm:pt>
    <dgm:pt modelId="{F732358F-BD05-1243-B56A-E5664979A65D}" type="pres">
      <dgm:prSet presAssocID="{A964FBA9-F17F-414D-B8C5-E7B2269A9F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F8A46E-C6BB-5544-9A22-49A8A69CDEDA}" type="pres">
      <dgm:prSet presAssocID="{A59667B2-9B6E-4682-8F40-D176BAA97556}" presName="hierRoot1" presStyleCnt="0"/>
      <dgm:spPr/>
    </dgm:pt>
    <dgm:pt modelId="{303A457E-5D57-A246-BE7A-D8466E32ECDE}" type="pres">
      <dgm:prSet presAssocID="{A59667B2-9B6E-4682-8F40-D176BAA97556}" presName="composite" presStyleCnt="0"/>
      <dgm:spPr/>
    </dgm:pt>
    <dgm:pt modelId="{690448E3-E7A3-ED41-B4D7-F8F2CB0FE104}" type="pres">
      <dgm:prSet presAssocID="{A59667B2-9B6E-4682-8F40-D176BAA97556}" presName="background" presStyleLbl="node0" presStyleIdx="0" presStyleCnt="2"/>
      <dgm:spPr/>
    </dgm:pt>
    <dgm:pt modelId="{B9B440B7-92A6-174C-BC76-9F339FA2C563}" type="pres">
      <dgm:prSet presAssocID="{A59667B2-9B6E-4682-8F40-D176BAA97556}" presName="text" presStyleLbl="fgAcc0" presStyleIdx="0" presStyleCnt="2">
        <dgm:presLayoutVars>
          <dgm:chPref val="3"/>
        </dgm:presLayoutVars>
      </dgm:prSet>
      <dgm:spPr/>
    </dgm:pt>
    <dgm:pt modelId="{A9E62507-02BE-754D-B896-230E2D1D2B58}" type="pres">
      <dgm:prSet presAssocID="{A59667B2-9B6E-4682-8F40-D176BAA97556}" presName="hierChild2" presStyleCnt="0"/>
      <dgm:spPr/>
    </dgm:pt>
    <dgm:pt modelId="{66D1FE62-0CBC-2E43-9015-1EE7D1F7E00A}" type="pres">
      <dgm:prSet presAssocID="{5633550B-88B1-4378-B176-7E5C3E8AEC22}" presName="hierRoot1" presStyleCnt="0"/>
      <dgm:spPr/>
    </dgm:pt>
    <dgm:pt modelId="{0B3A2A61-C8F1-5F42-9AA1-8630483B9A09}" type="pres">
      <dgm:prSet presAssocID="{5633550B-88B1-4378-B176-7E5C3E8AEC22}" presName="composite" presStyleCnt="0"/>
      <dgm:spPr/>
    </dgm:pt>
    <dgm:pt modelId="{4AFC6317-C5B9-C04F-A76D-47BF5F563630}" type="pres">
      <dgm:prSet presAssocID="{5633550B-88B1-4378-B176-7E5C3E8AEC22}" presName="background" presStyleLbl="node0" presStyleIdx="1" presStyleCnt="2"/>
      <dgm:spPr/>
    </dgm:pt>
    <dgm:pt modelId="{593C8BC7-9CD5-CD4D-B995-F55A1FD7B167}" type="pres">
      <dgm:prSet presAssocID="{5633550B-88B1-4378-B176-7E5C3E8AEC22}" presName="text" presStyleLbl="fgAcc0" presStyleIdx="1" presStyleCnt="2">
        <dgm:presLayoutVars>
          <dgm:chPref val="3"/>
        </dgm:presLayoutVars>
      </dgm:prSet>
      <dgm:spPr/>
    </dgm:pt>
    <dgm:pt modelId="{AE326DEB-BB4E-6D43-AF5F-146DECDE30FF}" type="pres">
      <dgm:prSet presAssocID="{5633550B-88B1-4378-B176-7E5C3E8AEC22}" presName="hierChild2" presStyleCnt="0"/>
      <dgm:spPr/>
    </dgm:pt>
  </dgm:ptLst>
  <dgm:cxnLst>
    <dgm:cxn modelId="{747F1F1A-D57B-5046-B894-7B37C1F6D21C}" type="presOf" srcId="{A964FBA9-F17F-414D-B8C5-E7B2269A9F55}" destId="{F732358F-BD05-1243-B56A-E5664979A65D}" srcOrd="0" destOrd="0" presId="urn:microsoft.com/office/officeart/2005/8/layout/hierarchy1"/>
    <dgm:cxn modelId="{82825920-70EB-F440-8CAD-10D3E4D8BD9D}" type="presOf" srcId="{A59667B2-9B6E-4682-8F40-D176BAA97556}" destId="{B9B440B7-92A6-174C-BC76-9F339FA2C563}" srcOrd="0" destOrd="0" presId="urn:microsoft.com/office/officeart/2005/8/layout/hierarchy1"/>
    <dgm:cxn modelId="{620A1050-0BC5-6546-8C7F-E5A23CCB9717}" type="presOf" srcId="{5633550B-88B1-4378-B176-7E5C3E8AEC22}" destId="{593C8BC7-9CD5-CD4D-B995-F55A1FD7B167}" srcOrd="0" destOrd="0" presId="urn:microsoft.com/office/officeart/2005/8/layout/hierarchy1"/>
    <dgm:cxn modelId="{B2CCA95E-2316-42BC-A442-93B440885BEE}" srcId="{A964FBA9-F17F-414D-B8C5-E7B2269A9F55}" destId="{5633550B-88B1-4378-B176-7E5C3E8AEC22}" srcOrd="1" destOrd="0" parTransId="{40CDBB90-72AB-4977-8A61-1E73B923A5CD}" sibTransId="{604255ED-D01B-4A9F-BAD1-9FF5C031C1FC}"/>
    <dgm:cxn modelId="{06032177-244F-43F8-BA51-EB75586F38E2}" srcId="{A964FBA9-F17F-414D-B8C5-E7B2269A9F55}" destId="{A59667B2-9B6E-4682-8F40-D176BAA97556}" srcOrd="0" destOrd="0" parTransId="{AA49C921-3E92-4543-910D-CC76F15AA827}" sibTransId="{5111B60B-FF68-41B9-A282-819B2EA6BF93}"/>
    <dgm:cxn modelId="{04D9CB0E-DAC4-7948-AA9F-1E59A7C2BFD4}" type="presParOf" srcId="{F732358F-BD05-1243-B56A-E5664979A65D}" destId="{23F8A46E-C6BB-5544-9A22-49A8A69CDEDA}" srcOrd="0" destOrd="0" presId="urn:microsoft.com/office/officeart/2005/8/layout/hierarchy1"/>
    <dgm:cxn modelId="{35170D15-9563-6C41-A9A3-0EC527DFBA62}" type="presParOf" srcId="{23F8A46E-C6BB-5544-9A22-49A8A69CDEDA}" destId="{303A457E-5D57-A246-BE7A-D8466E32ECDE}" srcOrd="0" destOrd="0" presId="urn:microsoft.com/office/officeart/2005/8/layout/hierarchy1"/>
    <dgm:cxn modelId="{4921A046-0ED1-0849-9603-2102B86D64A7}" type="presParOf" srcId="{303A457E-5D57-A246-BE7A-D8466E32ECDE}" destId="{690448E3-E7A3-ED41-B4D7-F8F2CB0FE104}" srcOrd="0" destOrd="0" presId="urn:microsoft.com/office/officeart/2005/8/layout/hierarchy1"/>
    <dgm:cxn modelId="{7525E68C-35C9-674F-838E-2B098FA12BC7}" type="presParOf" srcId="{303A457E-5D57-A246-BE7A-D8466E32ECDE}" destId="{B9B440B7-92A6-174C-BC76-9F339FA2C563}" srcOrd="1" destOrd="0" presId="urn:microsoft.com/office/officeart/2005/8/layout/hierarchy1"/>
    <dgm:cxn modelId="{45EFAD17-A31D-E64F-8552-9B2302B75163}" type="presParOf" srcId="{23F8A46E-C6BB-5544-9A22-49A8A69CDEDA}" destId="{A9E62507-02BE-754D-B896-230E2D1D2B58}" srcOrd="1" destOrd="0" presId="urn:microsoft.com/office/officeart/2005/8/layout/hierarchy1"/>
    <dgm:cxn modelId="{971F265C-4AE6-B94B-8014-3F4F0640C0E4}" type="presParOf" srcId="{F732358F-BD05-1243-B56A-E5664979A65D}" destId="{66D1FE62-0CBC-2E43-9015-1EE7D1F7E00A}" srcOrd="1" destOrd="0" presId="urn:microsoft.com/office/officeart/2005/8/layout/hierarchy1"/>
    <dgm:cxn modelId="{F6658649-FE71-E343-BCBA-A772C7A9AA5C}" type="presParOf" srcId="{66D1FE62-0CBC-2E43-9015-1EE7D1F7E00A}" destId="{0B3A2A61-C8F1-5F42-9AA1-8630483B9A09}" srcOrd="0" destOrd="0" presId="urn:microsoft.com/office/officeart/2005/8/layout/hierarchy1"/>
    <dgm:cxn modelId="{C1087955-96F7-CF4C-887E-4D9AE06CED90}" type="presParOf" srcId="{0B3A2A61-C8F1-5F42-9AA1-8630483B9A09}" destId="{4AFC6317-C5B9-C04F-A76D-47BF5F563630}" srcOrd="0" destOrd="0" presId="urn:microsoft.com/office/officeart/2005/8/layout/hierarchy1"/>
    <dgm:cxn modelId="{521209B1-76BC-4941-8E83-540B359F1665}" type="presParOf" srcId="{0B3A2A61-C8F1-5F42-9AA1-8630483B9A09}" destId="{593C8BC7-9CD5-CD4D-B995-F55A1FD7B167}" srcOrd="1" destOrd="0" presId="urn:microsoft.com/office/officeart/2005/8/layout/hierarchy1"/>
    <dgm:cxn modelId="{84029E3D-6F81-054F-AD53-F6E550503CAB}" type="presParOf" srcId="{66D1FE62-0CBC-2E43-9015-1EE7D1F7E00A}" destId="{AE326DEB-BB4E-6D43-AF5F-146DECDE30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C79CB-F8BB-43D1-A1A9-1C0C2725A80F}">
      <dsp:nvSpPr>
        <dsp:cNvPr id="0" name=""/>
        <dsp:cNvSpPr/>
      </dsp:nvSpPr>
      <dsp:spPr>
        <a:xfrm>
          <a:off x="763728" y="517854"/>
          <a:ext cx="822445" cy="822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D0BB8-ED44-4767-91F9-994412B13BF2}">
      <dsp:nvSpPr>
        <dsp:cNvPr id="0" name=""/>
        <dsp:cNvSpPr/>
      </dsp:nvSpPr>
      <dsp:spPr>
        <a:xfrm>
          <a:off x="29" y="1454408"/>
          <a:ext cx="2349843" cy="352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Frontend: </a:t>
          </a:r>
        </a:p>
      </dsp:txBody>
      <dsp:txXfrm>
        <a:off x="29" y="1454408"/>
        <a:ext cx="2349843" cy="352476"/>
      </dsp:txXfrm>
    </dsp:sp>
    <dsp:sp modelId="{BEBC7F0D-12B7-4130-8577-0DE0AED5990E}">
      <dsp:nvSpPr>
        <dsp:cNvPr id="0" name=""/>
        <dsp:cNvSpPr/>
      </dsp:nvSpPr>
      <dsp:spPr>
        <a:xfrm>
          <a:off x="29" y="1859959"/>
          <a:ext cx="2349843" cy="1311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React / Material-UI / JavaScript </a:t>
          </a:r>
        </a:p>
      </dsp:txBody>
      <dsp:txXfrm>
        <a:off x="29" y="1859959"/>
        <a:ext cx="2349843" cy="1311591"/>
      </dsp:txXfrm>
    </dsp:sp>
    <dsp:sp modelId="{22DC409C-4988-4B43-A94A-A09293D60D73}">
      <dsp:nvSpPr>
        <dsp:cNvPr id="0" name=""/>
        <dsp:cNvSpPr/>
      </dsp:nvSpPr>
      <dsp:spPr>
        <a:xfrm>
          <a:off x="3786567" y="517854"/>
          <a:ext cx="822445" cy="822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F63D0-61F0-4EAF-A670-2385695B43B4}">
      <dsp:nvSpPr>
        <dsp:cNvPr id="0" name=""/>
        <dsp:cNvSpPr/>
      </dsp:nvSpPr>
      <dsp:spPr>
        <a:xfrm>
          <a:off x="3022868" y="1454408"/>
          <a:ext cx="2349843" cy="352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Backend: </a:t>
          </a:r>
        </a:p>
      </dsp:txBody>
      <dsp:txXfrm>
        <a:off x="3022868" y="1454408"/>
        <a:ext cx="2349843" cy="352476"/>
      </dsp:txXfrm>
    </dsp:sp>
    <dsp:sp modelId="{58F73762-7B3F-435A-9076-B3C73E631FA1}">
      <dsp:nvSpPr>
        <dsp:cNvPr id="0" name=""/>
        <dsp:cNvSpPr/>
      </dsp:nvSpPr>
      <dsp:spPr>
        <a:xfrm>
          <a:off x="2761095" y="1859959"/>
          <a:ext cx="2873388" cy="1311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Django: MVC, rest-framework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FastAPI: websocket service</a:t>
          </a:r>
        </a:p>
      </dsp:txBody>
      <dsp:txXfrm>
        <a:off x="2761095" y="1859959"/>
        <a:ext cx="2873388" cy="1311591"/>
      </dsp:txXfrm>
    </dsp:sp>
    <dsp:sp modelId="{165822D0-8E7C-44EC-B676-F087561557EF}">
      <dsp:nvSpPr>
        <dsp:cNvPr id="0" name=""/>
        <dsp:cNvSpPr/>
      </dsp:nvSpPr>
      <dsp:spPr>
        <a:xfrm>
          <a:off x="6809406" y="517854"/>
          <a:ext cx="822445" cy="822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C8F0C-5381-49D7-8690-71F8188CEFB7}">
      <dsp:nvSpPr>
        <dsp:cNvPr id="0" name=""/>
        <dsp:cNvSpPr/>
      </dsp:nvSpPr>
      <dsp:spPr>
        <a:xfrm>
          <a:off x="6045707" y="1454408"/>
          <a:ext cx="2349843" cy="352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Database: </a:t>
          </a:r>
        </a:p>
      </dsp:txBody>
      <dsp:txXfrm>
        <a:off x="6045707" y="1454408"/>
        <a:ext cx="2349843" cy="352476"/>
      </dsp:txXfrm>
    </dsp:sp>
    <dsp:sp modelId="{A9AE3AA4-A84E-423A-9509-875BE048B12D}">
      <dsp:nvSpPr>
        <dsp:cNvPr id="0" name=""/>
        <dsp:cNvSpPr/>
      </dsp:nvSpPr>
      <dsp:spPr>
        <a:xfrm>
          <a:off x="6045707" y="1859959"/>
          <a:ext cx="2349843" cy="1311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PostgreSQL: saved referral posts, user profile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Redis: Token authentication &amp; leaderboard</a:t>
          </a:r>
        </a:p>
      </dsp:txBody>
      <dsp:txXfrm>
        <a:off x="6045707" y="1859959"/>
        <a:ext cx="2349843" cy="1311591"/>
      </dsp:txXfrm>
    </dsp:sp>
    <dsp:sp modelId="{2DC71D30-34EA-47F3-8D8B-D6C428DD1CAB}">
      <dsp:nvSpPr>
        <dsp:cNvPr id="0" name=""/>
        <dsp:cNvSpPr/>
      </dsp:nvSpPr>
      <dsp:spPr>
        <a:xfrm>
          <a:off x="9570473" y="517854"/>
          <a:ext cx="822445" cy="822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511CB-1969-4173-A23D-9338C54AD674}">
      <dsp:nvSpPr>
        <dsp:cNvPr id="0" name=""/>
        <dsp:cNvSpPr/>
      </dsp:nvSpPr>
      <dsp:spPr>
        <a:xfrm>
          <a:off x="8806773" y="1454408"/>
          <a:ext cx="2349843" cy="352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Other: </a:t>
          </a:r>
        </a:p>
      </dsp:txBody>
      <dsp:txXfrm>
        <a:off x="8806773" y="1454408"/>
        <a:ext cx="2349843" cy="352476"/>
      </dsp:txXfrm>
    </dsp:sp>
    <dsp:sp modelId="{27B014AD-62C3-4D2F-AFBB-4108D3FABD8F}">
      <dsp:nvSpPr>
        <dsp:cNvPr id="0" name=""/>
        <dsp:cNvSpPr/>
      </dsp:nvSpPr>
      <dsp:spPr>
        <a:xfrm>
          <a:off x="8895362" y="1859959"/>
          <a:ext cx="2172665" cy="1311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Celery &amp; RabbitMQ: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async send email tasks </a:t>
          </a:r>
        </a:p>
      </dsp:txBody>
      <dsp:txXfrm>
        <a:off x="8895362" y="1859959"/>
        <a:ext cx="2172665" cy="13115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448E3-E7A3-ED41-B4D7-F8F2CB0FE104}">
      <dsp:nvSpPr>
        <dsp:cNvPr id="0" name=""/>
        <dsp:cNvSpPr/>
      </dsp:nvSpPr>
      <dsp:spPr>
        <a:xfrm>
          <a:off x="928" y="1565640"/>
          <a:ext cx="3260749" cy="2070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440B7-92A6-174C-BC76-9F339FA2C563}">
      <dsp:nvSpPr>
        <dsp:cNvPr id="0" name=""/>
        <dsp:cNvSpPr/>
      </dsp:nvSpPr>
      <dsp:spPr>
        <a:xfrm>
          <a:off x="363234" y="1909830"/>
          <a:ext cx="3260749" cy="20705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Celery workers: sending out email notifications, processing email queues, and handling other email-related operations. </a:t>
          </a:r>
        </a:p>
      </dsp:txBody>
      <dsp:txXfrm>
        <a:off x="423879" y="1970475"/>
        <a:ext cx="3139459" cy="1949285"/>
      </dsp:txXfrm>
    </dsp:sp>
    <dsp:sp modelId="{4AFC6317-C5B9-C04F-A76D-47BF5F563630}">
      <dsp:nvSpPr>
        <dsp:cNvPr id="0" name=""/>
        <dsp:cNvSpPr/>
      </dsp:nvSpPr>
      <dsp:spPr>
        <a:xfrm>
          <a:off x="3986289" y="1565640"/>
          <a:ext cx="3260749" cy="2070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C8BC7-9CD5-CD4D-B995-F55A1FD7B167}">
      <dsp:nvSpPr>
        <dsp:cNvPr id="0" name=""/>
        <dsp:cNvSpPr/>
      </dsp:nvSpPr>
      <dsp:spPr>
        <a:xfrm>
          <a:off x="4348594" y="1909830"/>
          <a:ext cx="3260749" cy="20705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RabbitMQ as a Message Broker: acts as an intermediary for communication between Django and Celery.</a:t>
          </a:r>
        </a:p>
      </dsp:txBody>
      <dsp:txXfrm>
        <a:off x="4409239" y="1970475"/>
        <a:ext cx="3139459" cy="1949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D0E4F-6805-404F-9372-79A794A2F15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E8233-67EC-BC4A-8470-6ECE9F8D0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3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E8233-67EC-BC4A-8470-6ECE9F8D01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8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5D25-5780-3074-34A1-D0DC3EA11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47781-0611-0441-33C7-1806AEFE0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FEFC8-A0A7-A427-1EE0-18E20CB1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5094-B114-7F44-AB2A-B2FB7AB1621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9626C-E6E6-DF86-C37D-6E3DAD84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F57F6-AEC5-23B8-2CDB-0987FD0A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8598-31E3-3F45-9EFF-A70F6FA0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3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FE4-CDD7-40A8-935A-4723D704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8D54E-FAAD-0EC3-678C-273B67D3F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5BB40-25DB-81FE-959E-915D6408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5094-B114-7F44-AB2A-B2FB7AB1621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5A7B2-2F23-77DD-0FF0-063A3C28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41C1-B648-4CEC-3855-2B439E96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8598-31E3-3F45-9EFF-A70F6FA0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5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8D15A-EEBA-B980-82D8-4E05FD7F5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86A6C-B68B-C404-C888-97DF7899F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3D11F-60A7-CD0D-24F3-D0C01613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5094-B114-7F44-AB2A-B2FB7AB1621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F771D-05EE-82B6-B9C7-3B53699C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35C5C-F0BE-E71B-359C-3C1B05D0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8598-31E3-3F45-9EFF-A70F6FA0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2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D74C-2A92-0C28-61EC-E7EB8534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65C1D-3B46-BC04-18A2-9148BF10D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44A46-1C4D-F4E7-6705-08962AAA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5094-B114-7F44-AB2A-B2FB7AB1621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EE9C6-90FB-AB5D-370C-2CE5AC59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96B42-7895-B8C8-E5C5-10AC956B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8598-31E3-3F45-9EFF-A70F6FA0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0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269A-13E6-9DAA-889F-11199CB6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6F0D5-77E8-7ED2-4CBA-07A5119A3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D89CF-8742-FAAD-5C38-413FF36F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5094-B114-7F44-AB2A-B2FB7AB1621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D7AD-C4E1-5AD1-46C7-CD8CDC37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26EE3-3F05-43AC-FFB7-670C5DB0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8598-31E3-3F45-9EFF-A70F6FA0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7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E1F3-3758-5966-C160-B44D1DAE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FA32-20E3-7F17-F6BD-6F05A1013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1509B-C8CE-5245-3D3D-A96356BEE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825F3-45F3-9ABD-176F-597BFD1C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5094-B114-7F44-AB2A-B2FB7AB1621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CE468-129D-C4CF-1311-B6C47D54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CFD1D-8DE1-6689-2A0F-7429BEF3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8598-31E3-3F45-9EFF-A70F6FA0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9BB2-A8CD-F06E-FC50-61475C5C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4DF13-BA81-E3C6-C6B7-96A2A3413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D79DF-530E-434F-8C39-5BBC179BA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377FF-4679-0B74-DB83-5B7004351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A2F7A-FE3C-74AF-D6BC-8A5F8EFBB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88573-F255-9F3F-B89C-A20045C1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5094-B114-7F44-AB2A-B2FB7AB1621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1C2F1-6D3C-A044-FA20-02FCCD43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C2260-9345-CBF2-7332-FB0E1236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8598-31E3-3F45-9EFF-A70F6FA0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7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D993-84FD-6901-D872-D8F7740B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F3592-28AD-708A-1AF7-1A7BBE2C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5094-B114-7F44-AB2A-B2FB7AB1621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05AB1-BF59-8410-E251-258678D9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F6D36-B8DA-B7BA-2BCD-67741342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8598-31E3-3F45-9EFF-A70F6FA0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3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2871F-2F35-6226-AFBB-664EE3C3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5094-B114-7F44-AB2A-B2FB7AB1621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C4AAA-69F9-7163-1955-E0E34EFC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7DEBF-A8E0-1BA7-7B3D-D0EB2D00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8598-31E3-3F45-9EFF-A70F6FA0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4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BA35-ACA4-43E9-AC27-632069B8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EE7CF-8146-EFB5-528C-FD9EB685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0C1F9-CF6D-177E-7CAB-A69DA8E71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E8F31-8630-CF30-595B-54A440AE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5094-B114-7F44-AB2A-B2FB7AB1621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CEC58-B2C9-D5C4-D775-29038DBD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A38DB-5B4B-506C-3D98-3FA1E250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8598-31E3-3F45-9EFF-A70F6FA0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5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B53E-B544-F0C4-07F3-6821745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46F9C-08DA-00F6-841B-4E06BEA1B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C6CFA-2ECB-1B87-C7DE-CEBA16B90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87D56-7FD4-DD29-FE52-AC8A9F43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5094-B114-7F44-AB2A-B2FB7AB1621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2CF3F-2F4C-4D2E-2491-50010801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D5C95-69E5-D9D1-B33A-680C932F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8598-31E3-3F45-9EFF-A70F6FA0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A37DD-D74C-5909-7C04-61756B25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5F9FA-480F-F27B-17B8-D0C10677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734C3-75BA-E245-E3A1-F2C327D47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5094-B114-7F44-AB2A-B2FB7AB1621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36221-11F6-90A7-B592-2586427B3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1D4B9-4032-AC32-9AF6-1962E4F89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58598-31E3-3F45-9EFF-A70F6FA0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7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inimal-kit-react.vercel.ap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6F4BB-2C1D-157F-625B-6B56C35E3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Referral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1B3CF-7A35-216E-C9C2-D9675C37F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Jerry </a:t>
            </a:r>
          </a:p>
          <a:p>
            <a:pPr algn="l"/>
            <a:r>
              <a:rPr lang="en-US" sz="2000">
                <a:solidFill>
                  <a:schemeClr val="tx2"/>
                </a:solidFill>
              </a:rPr>
              <a:t>Oct 16, 2023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95C32A0D-9B33-D727-0BD2-604FC3E3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389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7668F-4CBB-2119-A416-016A413E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Celery &amp; RabbitMQ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17F4EDF-1328-7FE1-B0FD-DF5BA29E8A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1727" y="649480"/>
          <a:ext cx="7610273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052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E3216-6C04-D42A-BC30-05A48843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99A4-75AB-702E-A3F3-EC3CF3D8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031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F0791-3A99-8952-CED0-E8B9FAAA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B07A-FDF1-20DC-831F-A205C6C77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Full-stack web application that’s designed to help students to connect with industry alumni so that they can find referrals opportunities easily.</a:t>
            </a:r>
          </a:p>
          <a:p>
            <a:r>
              <a:rPr lang="en-US" sz="2000" dirty="0"/>
              <a:t>Three types of User: </a:t>
            </a:r>
          </a:p>
          <a:p>
            <a:pPr lvl="1"/>
            <a:r>
              <a:rPr lang="en-US" sz="2000" dirty="0"/>
              <a:t>Student Applicants</a:t>
            </a:r>
          </a:p>
          <a:p>
            <a:pPr lvl="1"/>
            <a:r>
              <a:rPr lang="en-US" sz="2000" dirty="0"/>
              <a:t>Alumni Referral Poster </a:t>
            </a:r>
          </a:p>
          <a:p>
            <a:pPr lvl="1"/>
            <a:r>
              <a:rPr lang="en-US" sz="2000" dirty="0"/>
              <a:t>Admin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810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A7693-002C-E655-30BC-3A5F2C51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System Design (Tech-Stack)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0379111-E7ED-D475-D235-0E22B642C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706708"/>
              </p:ext>
            </p:extLst>
          </p:nvPr>
        </p:nvGraphicFramePr>
        <p:xfrm>
          <a:off x="644056" y="2615979"/>
          <a:ext cx="11156647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492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3BDF4-1DFE-5913-C649-239FD586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6529736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System Design (Functionalities)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EE9B3-1D13-8745-F849-F86487B51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5"/>
            <a:ext cx="6034353" cy="3278214"/>
          </a:xfrm>
        </p:spPr>
        <p:txBody>
          <a:bodyPr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User Registration and Authentication</a:t>
            </a:r>
          </a:p>
          <a:p>
            <a:pPr marL="342900" indent="-342900">
              <a:buAutoNum type="arabicPeriod"/>
            </a:pPr>
            <a:r>
              <a:rPr lang="en-US" sz="2000" b="1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Student &amp; Alumni Management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Referral Post Management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Application Management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Favorite Job Management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WebSocket Push Notification Feature</a:t>
            </a:r>
            <a:endParaRPr lang="en-US" sz="2000" b="1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Asynchronous tasks and message queuing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Leaderboard (real-time ranking) Feature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Issue Tracking">
            <a:extLst>
              <a:ext uri="{FF2B5EF4-FFF2-40B4-BE49-F238E27FC236}">
                <a16:creationId xmlns:a16="http://schemas.microsoft.com/office/drawing/2014/main" id="{0AC2B81C-D132-4233-71CF-08840BC65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4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40DE5-31A8-AD85-D037-FDC485B9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Design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8A5782-573D-5C39-AB49-8216FBEA0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35" t="826" r="4871" b="1496"/>
          <a:stretch/>
        </p:blipFill>
        <p:spPr>
          <a:xfrm>
            <a:off x="4033228" y="385762"/>
            <a:ext cx="8182584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8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E25B3-BDFB-A9ED-533B-0F65C2AB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67E5-31AD-7D9D-175A-150ECE3F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Three Django apps</a:t>
            </a:r>
            <a:r>
              <a:rPr lang="en-US" sz="2000" dirty="0"/>
              <a:t>: </a:t>
            </a:r>
          </a:p>
          <a:p>
            <a:pPr marL="514350" indent="-514350">
              <a:buAutoNum type="arabicPeriod"/>
            </a:pPr>
            <a:r>
              <a:rPr lang="en-US" sz="2000" dirty="0"/>
              <a:t>application: </a:t>
            </a:r>
          </a:p>
          <a:p>
            <a:pPr marL="457200" lvl="1" indent="0">
              <a:buNone/>
            </a:pPr>
            <a:r>
              <a:rPr lang="en-US" sz="2000" dirty="0"/>
              <a:t>a. Handle application-related models, views, and RESTful APIs</a:t>
            </a:r>
          </a:p>
          <a:p>
            <a:pPr marL="514350" indent="-514350">
              <a:buAutoNum type="arabicPeriod"/>
            </a:pPr>
            <a:r>
              <a:rPr lang="en-US" sz="2000" dirty="0" err="1"/>
              <a:t>job_post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a. Handle job-post-related models, views, and RESTful APIs</a:t>
            </a:r>
          </a:p>
          <a:p>
            <a:pPr marL="514350" indent="-514350">
              <a:buAutoNum type="arabicPeriod"/>
            </a:pPr>
            <a:r>
              <a:rPr lang="en-US" sz="2000" dirty="0"/>
              <a:t>user</a:t>
            </a:r>
          </a:p>
          <a:p>
            <a:pPr marL="457200" lvl="1" indent="0">
              <a:buNone/>
            </a:pPr>
            <a:r>
              <a:rPr lang="en-US" sz="2000" dirty="0"/>
              <a:t>a. Handle student &amp; alumni-related models, views, and RESTful APIs</a:t>
            </a:r>
          </a:p>
        </p:txBody>
      </p:sp>
    </p:spTree>
    <p:extLst>
      <p:ext uri="{BB962C8B-B14F-4D97-AF65-F5344CB8AC3E}">
        <p14:creationId xmlns:p14="http://schemas.microsoft.com/office/powerpoint/2010/main" val="209435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AD6C1-5F44-0543-EEC6-9D929518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can Student &amp; Alumni do?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BC9AC39-3567-F671-0FDD-DFF121DF0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31" y="3684620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Authorization &amp; Permissions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198F6AE-8B51-D9DD-F63C-D21921ED3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88869"/>
              </p:ext>
            </p:extLst>
          </p:nvPr>
        </p:nvGraphicFramePr>
        <p:xfrm>
          <a:off x="4502428" y="1269415"/>
          <a:ext cx="7225749" cy="4493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815">
                  <a:extLst>
                    <a:ext uri="{9D8B030D-6E8A-4147-A177-3AD203B41FA5}">
                      <a16:colId xmlns:a16="http://schemas.microsoft.com/office/drawing/2014/main" val="3418096942"/>
                    </a:ext>
                  </a:extLst>
                </a:gridCol>
                <a:gridCol w="2499018">
                  <a:extLst>
                    <a:ext uri="{9D8B030D-6E8A-4147-A177-3AD203B41FA5}">
                      <a16:colId xmlns:a16="http://schemas.microsoft.com/office/drawing/2014/main" val="1345528698"/>
                    </a:ext>
                  </a:extLst>
                </a:gridCol>
                <a:gridCol w="2061916">
                  <a:extLst>
                    <a:ext uri="{9D8B030D-6E8A-4147-A177-3AD203B41FA5}">
                      <a16:colId xmlns:a16="http://schemas.microsoft.com/office/drawing/2014/main" val="485660133"/>
                    </a:ext>
                  </a:extLst>
                </a:gridCol>
              </a:tblGrid>
              <a:tr h="47749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8522" marR="108522" marT="54261" marB="542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Student Applicant</a:t>
                      </a:r>
                    </a:p>
                  </a:txBody>
                  <a:tcPr marL="108522" marR="108522" marT="54261" marB="542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Alumni Poster</a:t>
                      </a:r>
                    </a:p>
                  </a:txBody>
                  <a:tcPr marL="108522" marR="108522" marT="54261" marB="54261"/>
                </a:tc>
                <a:extLst>
                  <a:ext uri="{0D108BD9-81ED-4DB2-BD59-A6C34878D82A}">
                    <a16:rowId xmlns:a16="http://schemas.microsoft.com/office/drawing/2014/main" val="1963967856"/>
                  </a:ext>
                </a:extLst>
              </a:tr>
              <a:tr h="803062">
                <a:tc>
                  <a:txBody>
                    <a:bodyPr/>
                    <a:lstStyle/>
                    <a:p>
                      <a:r>
                        <a:rPr lang="en-US" sz="2100"/>
                        <a:t>General/Specific View of Job Post</a:t>
                      </a:r>
                    </a:p>
                  </a:txBody>
                  <a:tcPr marL="108522" marR="108522" marT="54261" marB="542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Yes</a:t>
                      </a:r>
                    </a:p>
                  </a:txBody>
                  <a:tcPr marL="108522" marR="108522" marT="54261" marB="542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No</a:t>
                      </a:r>
                    </a:p>
                  </a:txBody>
                  <a:tcPr marL="108522" marR="108522" marT="54261" marB="54261"/>
                </a:tc>
                <a:extLst>
                  <a:ext uri="{0D108BD9-81ED-4DB2-BD59-A6C34878D82A}">
                    <a16:rowId xmlns:a16="http://schemas.microsoft.com/office/drawing/2014/main" val="1538195087"/>
                  </a:ext>
                </a:extLst>
              </a:tr>
              <a:tr h="477497">
                <a:tc>
                  <a:txBody>
                    <a:bodyPr/>
                    <a:lstStyle/>
                    <a:p>
                      <a:r>
                        <a:rPr lang="en-US" sz="2100"/>
                        <a:t>Submit application </a:t>
                      </a:r>
                    </a:p>
                  </a:txBody>
                  <a:tcPr marL="108522" marR="108522" marT="54261" marB="542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Yes</a:t>
                      </a:r>
                    </a:p>
                  </a:txBody>
                  <a:tcPr marL="108522" marR="108522" marT="54261" marB="542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No</a:t>
                      </a:r>
                    </a:p>
                  </a:txBody>
                  <a:tcPr marL="108522" marR="108522" marT="54261" marB="54261"/>
                </a:tc>
                <a:extLst>
                  <a:ext uri="{0D108BD9-81ED-4DB2-BD59-A6C34878D82A}">
                    <a16:rowId xmlns:a16="http://schemas.microsoft.com/office/drawing/2014/main" val="680559695"/>
                  </a:ext>
                </a:extLst>
              </a:tr>
              <a:tr h="803062">
                <a:tc>
                  <a:txBody>
                    <a:bodyPr/>
                    <a:lstStyle/>
                    <a:p>
                      <a:r>
                        <a:rPr lang="en-US" sz="2100"/>
                        <a:t>Edit Application</a:t>
                      </a:r>
                    </a:p>
                  </a:txBody>
                  <a:tcPr marL="108522" marR="108522" marT="54261" marB="5426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Yes </a:t>
                      </a:r>
                      <a:r>
                        <a:rPr lang="en-US" sz="1800" dirty="0"/>
                        <a:t>(in some condition of some fields)</a:t>
                      </a:r>
                      <a:endParaRPr lang="en-US" sz="2100" dirty="0"/>
                    </a:p>
                  </a:txBody>
                  <a:tcPr marL="108522" marR="108522" marT="54261" marB="5426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Yes </a:t>
                      </a:r>
                      <a:r>
                        <a:rPr lang="en-US" sz="1800" dirty="0"/>
                        <a:t>(But only modified the status)</a:t>
                      </a:r>
                      <a:endParaRPr lang="en-US" sz="2100" dirty="0"/>
                    </a:p>
                  </a:txBody>
                  <a:tcPr marL="108522" marR="108522" marT="54261" marB="54261"/>
                </a:tc>
                <a:extLst>
                  <a:ext uri="{0D108BD9-81ED-4DB2-BD59-A6C34878D82A}">
                    <a16:rowId xmlns:a16="http://schemas.microsoft.com/office/drawing/2014/main" val="437558497"/>
                  </a:ext>
                </a:extLst>
              </a:tr>
              <a:tr h="803062">
                <a:tc>
                  <a:txBody>
                    <a:bodyPr/>
                    <a:lstStyle/>
                    <a:p>
                      <a:r>
                        <a:rPr lang="en-US" sz="2100" dirty="0"/>
                        <a:t>Create/Edit new Referral Posts</a:t>
                      </a:r>
                    </a:p>
                  </a:txBody>
                  <a:tcPr marL="108522" marR="108522" marT="54261" marB="542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No</a:t>
                      </a:r>
                    </a:p>
                  </a:txBody>
                  <a:tcPr marL="108522" marR="108522" marT="54261" marB="5426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Yes</a:t>
                      </a:r>
                    </a:p>
                  </a:txBody>
                  <a:tcPr marL="108522" marR="108522" marT="54261" marB="54261"/>
                </a:tc>
                <a:extLst>
                  <a:ext uri="{0D108BD9-81ED-4DB2-BD59-A6C34878D82A}">
                    <a16:rowId xmlns:a16="http://schemas.microsoft.com/office/drawing/2014/main" val="2760090940"/>
                  </a:ext>
                </a:extLst>
              </a:tr>
              <a:tr h="477497">
                <a:tc>
                  <a:txBody>
                    <a:bodyPr/>
                    <a:lstStyle/>
                    <a:p>
                      <a:r>
                        <a:rPr lang="en-US" sz="2100"/>
                        <a:t>Submit application </a:t>
                      </a:r>
                    </a:p>
                  </a:txBody>
                  <a:tcPr marL="108522" marR="108522" marT="54261" marB="542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Yes</a:t>
                      </a:r>
                    </a:p>
                  </a:txBody>
                  <a:tcPr marL="108522" marR="108522" marT="54261" marB="542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No</a:t>
                      </a:r>
                    </a:p>
                  </a:txBody>
                  <a:tcPr marL="108522" marR="108522" marT="54261" marB="54261"/>
                </a:tc>
                <a:extLst>
                  <a:ext uri="{0D108BD9-81ED-4DB2-BD59-A6C34878D82A}">
                    <a16:rowId xmlns:a16="http://schemas.microsoft.com/office/drawing/2014/main" val="2876648059"/>
                  </a:ext>
                </a:extLst>
              </a:tr>
              <a:tr h="477497">
                <a:tc>
                  <a:txBody>
                    <a:bodyPr/>
                    <a:lstStyle/>
                    <a:p>
                      <a:r>
                        <a:rPr lang="en-US" sz="2100"/>
                        <a:t>Save Favorite Posts</a:t>
                      </a:r>
                    </a:p>
                  </a:txBody>
                  <a:tcPr marL="108522" marR="108522" marT="54261" marB="542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Yes</a:t>
                      </a:r>
                    </a:p>
                  </a:txBody>
                  <a:tcPr marL="108522" marR="108522" marT="54261" marB="5426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No</a:t>
                      </a:r>
                    </a:p>
                  </a:txBody>
                  <a:tcPr marL="108522" marR="108522" marT="54261" marB="54261"/>
                </a:tc>
                <a:extLst>
                  <a:ext uri="{0D108BD9-81ED-4DB2-BD59-A6C34878D82A}">
                    <a16:rowId xmlns:a16="http://schemas.microsoft.com/office/drawing/2014/main" val="28813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35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083D1-63A2-574D-6811-F921533C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8DE6-0E0B-1AF2-A9F2-F1D29398B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Utilized some components &amp; styling from </a:t>
            </a:r>
            <a:r>
              <a:rPr lang="en-US" sz="2000" dirty="0">
                <a:hlinkClick r:id="rId2"/>
              </a:rPr>
              <a:t>https://minimal-kit-react.vercel.app/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Developed responsive frontend design</a:t>
            </a:r>
          </a:p>
        </p:txBody>
      </p:sp>
    </p:spTree>
    <p:extLst>
      <p:ext uri="{BB962C8B-B14F-4D97-AF65-F5344CB8AC3E}">
        <p14:creationId xmlns:p14="http://schemas.microsoft.com/office/powerpoint/2010/main" val="105897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C258A-2D58-26C6-1B57-DD69DBEA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FastAPI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EB81-D047-6D7E-F0DB-F024CD8E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Why? Better WebSocket support than Django</a:t>
            </a:r>
          </a:p>
          <a:p>
            <a:r>
              <a:rPr lang="en-US" sz="2000" dirty="0"/>
              <a:t>Implemented real-time Push Notification Feature</a:t>
            </a:r>
          </a:p>
        </p:txBody>
      </p:sp>
    </p:spTree>
    <p:extLst>
      <p:ext uri="{BB962C8B-B14F-4D97-AF65-F5344CB8AC3E}">
        <p14:creationId xmlns:p14="http://schemas.microsoft.com/office/powerpoint/2010/main" val="250260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313</Words>
  <Application>Microsoft Macintosh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Referral Finder</vt:lpstr>
      <vt:lpstr>Introduction</vt:lpstr>
      <vt:lpstr>System Design (Tech-Stack)</vt:lpstr>
      <vt:lpstr>System Design (Functionalities)</vt:lpstr>
      <vt:lpstr>System Design Chart</vt:lpstr>
      <vt:lpstr>Django</vt:lpstr>
      <vt:lpstr>What can Student &amp; Alumni do?</vt:lpstr>
      <vt:lpstr>React</vt:lpstr>
      <vt:lpstr>FastAPI</vt:lpstr>
      <vt:lpstr>Celery &amp; RabbitMQ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Referral Finder</dc:title>
  <dc:creator>Zixiang, Jerry</dc:creator>
  <cp:lastModifiedBy>Zixiang, Jerry</cp:lastModifiedBy>
  <cp:revision>8</cp:revision>
  <dcterms:created xsi:type="dcterms:W3CDTF">2023-10-16T03:48:16Z</dcterms:created>
  <dcterms:modified xsi:type="dcterms:W3CDTF">2023-10-16T17:08:37Z</dcterms:modified>
</cp:coreProperties>
</file>