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2025"/>
            <a:ext cx="8229600" cy="0"/>
          </a:xfrm>
        </p:spPr>
        <p:txBody>
          <a:bodyPr/>
          <a:lstStyle/>
          <a:p>
            <a:r>
              <a:t>QC CHECK -TEXT CLASH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2500" y="6400800"/>
            <a:ext cx="4699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SMART TECHNOLOGY FOR SMARTER MOBILITY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94000" y="228600"/>
            <a:ext cx="355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OVERLAPPED TEXTS IN SHEET - </a:t>
            </a:r>
          </a:p>
        </p:txBody>
      </p:sp>
      <p:pic>
        <p:nvPicPr>
          <p:cNvPr id="3" name="Picture 2" descr="Night Sk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ight Sk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2926079" cy="3291840"/>
          </a:xfrm>
          <a:prstGeom prst="rect">
            <a:avLst/>
          </a:prstGeom>
        </p:spPr>
      </p:pic>
      <p:pic>
        <p:nvPicPr>
          <p:cNvPr id="3" name="Picture 2" descr="Night Sk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91440"/>
            <a:ext cx="2926079" cy="3291840"/>
          </a:xfrm>
          <a:prstGeom prst="rect">
            <a:avLst/>
          </a:prstGeom>
        </p:spPr>
      </p:pic>
      <p:pic>
        <p:nvPicPr>
          <p:cNvPr id="4" name="Picture 3" descr="Night Sk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79" y="91440"/>
            <a:ext cx="2926079" cy="3291840"/>
          </a:xfrm>
          <a:prstGeom prst="rect">
            <a:avLst/>
          </a:prstGeom>
        </p:spPr>
      </p:pic>
      <p:pic>
        <p:nvPicPr>
          <p:cNvPr id="5" name="Picture 4" descr="Night Sk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3474720"/>
            <a:ext cx="2926079" cy="3291840"/>
          </a:xfrm>
          <a:prstGeom prst="rect">
            <a:avLst/>
          </a:prstGeom>
        </p:spPr>
      </p:pic>
      <p:pic>
        <p:nvPicPr>
          <p:cNvPr id="6" name="Picture 5" descr="Night Sk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3474720"/>
            <a:ext cx="2926079" cy="3291840"/>
          </a:xfrm>
          <a:prstGeom prst="rect">
            <a:avLst/>
          </a:prstGeom>
        </p:spPr>
      </p:pic>
      <p:pic>
        <p:nvPicPr>
          <p:cNvPr id="7" name="Picture 6" descr="Night Sk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79" y="3474720"/>
            <a:ext cx="2926079" cy="329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