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4" r:id="rId4"/>
    <p:sldId id="265" r:id="rId5"/>
    <p:sldId id="262" r:id="rId6"/>
    <p:sldId id="263" r:id="rId7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mx" dirty="0"/>
            <a:t>Proceso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mx" dirty="0"/>
            <a:t>Resultado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mx" dirty="0"/>
            <a:t>Conclusiones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 de decisiones contorno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insignia contorno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3000" kern="1200" dirty="0"/>
            <a:t>Proceso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3000" kern="1200" dirty="0"/>
            <a:t>Resultado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3000" kern="1200" dirty="0"/>
            <a:t>Conclusiones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BD35DC-F91E-4758-999D-1F4EF31904BB}" type="datetime1">
              <a:rPr lang="es-ES" smtClean="0"/>
              <a:t>22/07/2023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D6F3A8-A6B7-4372-A8EC-CA5392EF3C21}" type="datetime1">
              <a:rPr lang="es-ES" smtClean="0"/>
              <a:t>22/07/2023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Haga clic para modificar los estilos de texto del patrón</a:t>
            </a:r>
            <a:endParaRPr lang="en-US"/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08FE797E-88C9-4ADF-B0ED-80CFC693CCAE}" type="datetime1">
              <a:rPr lang="es-ES" smtClean="0"/>
              <a:t>22/07/2023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es-mx" dirty="0"/>
              <a:t>Haga clic para modificar los estilos de 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8F16B-DC96-4DE1-BA05-AF9F7F3B7E41}" type="datetime1">
              <a:rPr lang="es-ES" smtClean="0"/>
              <a:t>22/07/2023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66D98-24D2-4B4E-ABF3-9766738138C4}" type="datetime1">
              <a:rPr lang="es-ES" smtClean="0"/>
              <a:t>22/07/2023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8CD711-02CE-411D-9BB7-9CC6D0080C33}" type="datetime1">
              <a:rPr lang="es-ES" smtClean="0"/>
              <a:t>22/07/2023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11462A5-3C74-48DA-A490-A80907B9A5E4}" type="datetime1">
              <a:rPr lang="es-ES" smtClean="0"/>
              <a:t>22/07/2023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4C199-609D-44F2-84EE-09F3D762B99B}" type="datetime1">
              <a:rPr lang="es-ES" smtClean="0"/>
              <a:t>22/07/2023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dirty="0"/>
              <a:t>Haga clic para modificar los estilos de 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dirty="0"/>
              <a:t>Haga clic para modificar los estilos de 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dirty="0"/>
              <a:t>Haga clic para modificar los estilos de 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dirty="0"/>
              <a:t>Haga clic para modificar los estilos de 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805E4-8009-4D9D-BF50-0BA092BC9DEB}" type="datetime1">
              <a:rPr lang="es-ES" smtClean="0"/>
              <a:t>22/07/2023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7AFE6-0513-4645-A134-96695AD27AC1}" type="datetime1">
              <a:rPr lang="es-ES" smtClean="0"/>
              <a:t>22/07/2023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A98B0-F1E9-4E44-80B5-783615534FF8}" type="datetime1">
              <a:rPr lang="es-ES" smtClean="0"/>
              <a:t>22/07/2023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016AD3D-9318-4CEE-9305-31BEEF90ADB8}" type="datetime1">
              <a:rPr lang="es-ES" smtClean="0"/>
              <a:t>22/07/2023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AEF37878-B1E0-4A4B-BF58-3CD24F19E914}" type="datetime1">
              <a:rPr lang="es-ES" smtClean="0"/>
              <a:t>22/07/2023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37CCE1-A80D-47AF-8EBE-0497EB63AEAD}" type="datetime1">
              <a:rPr lang="es-ES" smtClean="0"/>
              <a:t>22/07/2023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sz="4400" dirty="0">
                <a:solidFill>
                  <a:schemeClr val="tx1"/>
                </a:solidFill>
              </a:rPr>
              <a:t>P</a:t>
            </a:r>
            <a:r>
              <a:rPr lang="es-mx" sz="4400" dirty="0">
                <a:solidFill>
                  <a:schemeClr val="tx1"/>
                </a:solidFill>
              </a:rPr>
              <a:t>ractica final desarrollo web </a:t>
            </a:r>
            <a:r>
              <a:rPr lang="es-mx" sz="4400" dirty="0" err="1">
                <a:solidFill>
                  <a:schemeClr val="tx1"/>
                </a:solidFill>
              </a:rPr>
              <a:t>.Net</a:t>
            </a:r>
            <a:r>
              <a:rPr lang="es-mx" sz="4400" dirty="0">
                <a:solidFill>
                  <a:schemeClr val="tx1"/>
                </a:solidFill>
              </a:rPr>
              <a:t> </a:t>
            </a:r>
            <a:r>
              <a:rPr lang="es-mx" sz="4400" dirty="0" err="1">
                <a:solidFill>
                  <a:schemeClr val="tx1"/>
                </a:solidFill>
              </a:rPr>
              <a:t>core</a:t>
            </a:r>
            <a:endParaRPr lang="es-mx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J</a:t>
            </a:r>
            <a:r>
              <a:rPr lang="es-mx" dirty="0">
                <a:solidFill>
                  <a:schemeClr val="tx1"/>
                </a:solidFill>
              </a:rPr>
              <a:t>osé Jesús Vega Cárdenas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s-MX" dirty="0"/>
              <a:t>Agenda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50341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C9376-C6D6-E7BE-8E72-6BC9A033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93953-0D1D-424D-9832-2E05D237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el desarrollo de esta aplicación se generó un proyecto de </a:t>
            </a:r>
            <a:r>
              <a:rPr lang="es-MX" dirty="0" err="1"/>
              <a:t>Asp.Net</a:t>
            </a:r>
            <a:r>
              <a:rPr lang="es-MX" dirty="0"/>
              <a:t> </a:t>
            </a:r>
            <a:r>
              <a:rPr lang="es-MX" dirty="0" err="1"/>
              <a:t>core</a:t>
            </a:r>
            <a:r>
              <a:rPr lang="es-MX" dirty="0"/>
              <a:t> con </a:t>
            </a:r>
            <a:r>
              <a:rPr lang="es-MX" dirty="0" err="1"/>
              <a:t>React</a:t>
            </a:r>
            <a:r>
              <a:rPr lang="es-MX" dirty="0"/>
              <a:t>, la solución permite crear objetos tarea, asociados a una persona y con un estatus de cumplimiento.</a:t>
            </a:r>
          </a:p>
          <a:p>
            <a:r>
              <a:rPr lang="es-MX" dirty="0"/>
              <a:t>Se creó una base de datos en </a:t>
            </a:r>
            <a:r>
              <a:rPr lang="es-MX" dirty="0" err="1"/>
              <a:t>sql</a:t>
            </a:r>
            <a:r>
              <a:rPr lang="es-MX" dirty="0"/>
              <a:t> Server con una tabla denominada Tarea que contiene las columnas </a:t>
            </a:r>
            <a:r>
              <a:rPr lang="es-MX" dirty="0" err="1"/>
              <a:t>Idtarea</a:t>
            </a:r>
            <a:r>
              <a:rPr lang="es-MX" dirty="0"/>
              <a:t>, Tarea, Persona y </a:t>
            </a:r>
            <a:r>
              <a:rPr lang="es-MX" dirty="0" err="1"/>
              <a:t>EstaCompletada</a:t>
            </a:r>
            <a:r>
              <a:rPr lang="es-MX" dirty="0"/>
              <a:t>.</a:t>
            </a:r>
          </a:p>
          <a:p>
            <a:r>
              <a:rPr lang="es-MX" dirty="0"/>
              <a:t>Se instalaron los paquetes </a:t>
            </a:r>
            <a:r>
              <a:rPr lang="es-MX" dirty="0" err="1"/>
              <a:t>nuget</a:t>
            </a:r>
            <a:r>
              <a:rPr lang="es-MX" dirty="0"/>
              <a:t> de </a:t>
            </a:r>
            <a:r>
              <a:rPr lang="es-MX" dirty="0" err="1"/>
              <a:t>Microsoft.EntityFrameworkCore</a:t>
            </a:r>
            <a:r>
              <a:rPr lang="es-MX" dirty="0"/>
              <a:t>, </a:t>
            </a:r>
            <a:r>
              <a:rPr lang="es-MX" dirty="0" err="1"/>
              <a:t>Microsoft.EntityFrameworkCore.SqlServer</a:t>
            </a:r>
            <a:r>
              <a:rPr lang="es-MX" dirty="0"/>
              <a:t> y </a:t>
            </a:r>
            <a:r>
              <a:rPr lang="es-MX" dirty="0" err="1"/>
              <a:t>Microsoft.EntityFrameworkCore.Tools</a:t>
            </a:r>
            <a:endParaRPr lang="es-MX" dirty="0"/>
          </a:p>
          <a:p>
            <a:r>
              <a:rPr lang="es-MX" dirty="0"/>
              <a:t>Se siguió un enfoque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database</a:t>
            </a:r>
            <a:r>
              <a:rPr lang="es-MX" dirty="0"/>
              <a:t> apoyándonos del </a:t>
            </a:r>
            <a:r>
              <a:rPr lang="es-MX" dirty="0" err="1"/>
              <a:t>EntityFramework</a:t>
            </a:r>
            <a:r>
              <a:rPr lang="es-MX" dirty="0"/>
              <a:t>, con el comando </a:t>
            </a:r>
            <a:r>
              <a:rPr lang="es-MX" dirty="0" err="1"/>
              <a:t>Scaffold-DbContext</a:t>
            </a:r>
            <a:r>
              <a:rPr lang="es-MX" dirty="0"/>
              <a:t> fueron creados los modelos requeridos.</a:t>
            </a:r>
          </a:p>
          <a:p>
            <a:r>
              <a:rPr lang="es-MX" dirty="0"/>
              <a:t>Posteriormente se creó un controlador de </a:t>
            </a:r>
            <a:r>
              <a:rPr lang="es-MX" dirty="0" err="1"/>
              <a:t>apis</a:t>
            </a:r>
            <a:r>
              <a:rPr lang="es-MX" dirty="0"/>
              <a:t> vacía.</a:t>
            </a:r>
          </a:p>
          <a:p>
            <a:r>
              <a:rPr lang="es-MX" dirty="0"/>
              <a:t>Adicionalmente se crearon los componentes de </a:t>
            </a:r>
            <a:r>
              <a:rPr lang="es-MX" dirty="0" err="1"/>
              <a:t>javascript</a:t>
            </a:r>
            <a:r>
              <a:rPr lang="es-MX" dirty="0"/>
              <a:t> y se integraron para ser el </a:t>
            </a:r>
            <a:r>
              <a:rPr lang="es-MX" dirty="0" err="1"/>
              <a:t>front</a:t>
            </a:r>
            <a:r>
              <a:rPr lang="es-MX" dirty="0"/>
              <a:t> </a:t>
            </a:r>
            <a:r>
              <a:rPr lang="es-MX" dirty="0" err="1"/>
              <a:t>end</a:t>
            </a:r>
            <a:r>
              <a:rPr lang="es-MX" dirty="0"/>
              <a:t> </a:t>
            </a:r>
            <a:r>
              <a:rPr lang="es-MX" dirty="0" err="1"/>
              <a:t>aue</a:t>
            </a:r>
            <a:r>
              <a:rPr lang="es-MX" dirty="0"/>
              <a:t> mostrará las tareas y permitirá su edición.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1B1BA-16C2-881C-D214-40FE4544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8CD711-02CE-411D-9BB7-9CC6D0080C33}" type="datetime1">
              <a:rPr lang="es-ES" smtClean="0"/>
              <a:t>22/07/2023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C9376-C6D6-E7BE-8E72-6BC9A033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93953-0D1D-424D-9832-2E05D237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515389"/>
          </a:xfrm>
        </p:spPr>
        <p:txBody>
          <a:bodyPr/>
          <a:lstStyle/>
          <a:p>
            <a:r>
              <a:rPr lang="es-MX" dirty="0"/>
              <a:t>Durante el proceso de construcción se presentó el siguiente error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1B1BA-16C2-881C-D214-40FE4544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8CD711-02CE-411D-9BB7-9CC6D0080C33}" type="datetime1">
              <a:rPr lang="es-ES" smtClean="0"/>
              <a:t>22/07/2023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42CE76-1A10-8734-B278-30950E84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34" y="2618509"/>
            <a:ext cx="5210902" cy="1590897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40AC1F6-F430-4395-6B79-CE4B63C9BC99}"/>
              </a:ext>
            </a:extLst>
          </p:cNvPr>
          <p:cNvSpPr txBox="1">
            <a:spLocks/>
          </p:cNvSpPr>
          <p:nvPr/>
        </p:nvSpPr>
        <p:spPr>
          <a:xfrm>
            <a:off x="1066800" y="4703098"/>
            <a:ext cx="10058400" cy="51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 presentó por que no se había agregado el contexto de base de datos ni el </a:t>
            </a:r>
            <a:r>
              <a:rPr lang="es-MX" dirty="0" err="1"/>
              <a:t>using</a:t>
            </a:r>
            <a:r>
              <a:rPr lang="es-MX" dirty="0"/>
              <a:t> de los modelos al </a:t>
            </a:r>
            <a:r>
              <a:rPr lang="es-MX" dirty="0" err="1"/>
              <a:t>program.cs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055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C96C1-EAB6-C679-9DE8-F98715B9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D38B7-4532-124C-DBFF-91C09DE9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27" y="1715255"/>
            <a:ext cx="5418406" cy="597877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Al finalizar el desarrollo de se obtiene una aplicación sencilla con dos pantallas que se muestran a continuación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A397-9CA8-08F8-6C81-3DB35026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8CD711-02CE-411D-9BB7-9CC6D0080C33}" type="datetime1">
              <a:rPr lang="es-ES" smtClean="0"/>
              <a:t>22/07/2023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793118-B32C-13A5-BD27-A175BD4C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7" y="2383133"/>
            <a:ext cx="4822270" cy="25186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631752-EBA8-9172-F410-ACE42C3C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60" y="642594"/>
            <a:ext cx="3849893" cy="278640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1E51BEC-B94C-7700-796E-A8FBDF9AF7EC}"/>
              </a:ext>
            </a:extLst>
          </p:cNvPr>
          <p:cNvSpPr txBox="1">
            <a:spLocks/>
          </p:cNvSpPr>
          <p:nvPr/>
        </p:nvSpPr>
        <p:spPr>
          <a:xfrm>
            <a:off x="621927" y="4971816"/>
            <a:ext cx="4948880" cy="597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Lista de tareas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4166566-90BB-E59C-61EF-11EB1ACEFED8}"/>
              </a:ext>
            </a:extLst>
          </p:cNvPr>
          <p:cNvSpPr txBox="1">
            <a:spLocks/>
          </p:cNvSpPr>
          <p:nvPr/>
        </p:nvSpPr>
        <p:spPr>
          <a:xfrm>
            <a:off x="7789360" y="3429000"/>
            <a:ext cx="4030449" cy="597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dirty="0"/>
              <a:t>Esta ventana permite dar de alta o modificar una tarea especifica, su título cambia en base al id de la tarea</a:t>
            </a:r>
          </a:p>
        </p:txBody>
      </p:sp>
    </p:spTree>
    <p:extLst>
      <p:ext uri="{BB962C8B-B14F-4D97-AF65-F5344CB8AC3E}">
        <p14:creationId xmlns:p14="http://schemas.microsoft.com/office/powerpoint/2010/main" val="31349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77B42-596E-FEC0-4473-D6711AC9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A40CF-1DFA-9C1F-2CEC-4B5AE066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desarrollo de aplicaciones web que integran REACT y </a:t>
            </a:r>
            <a:r>
              <a:rPr lang="es-MX" dirty="0" err="1"/>
              <a:t>.Net</a:t>
            </a:r>
            <a:r>
              <a:rPr lang="es-MX" dirty="0"/>
              <a:t> Core permiten obtener excelentes beneficios, por un lado, se aprovechan la seguridad ofrecida por </a:t>
            </a:r>
            <a:r>
              <a:rPr lang="es-MX" dirty="0" err="1"/>
              <a:t>.Net</a:t>
            </a:r>
            <a:r>
              <a:rPr lang="es-MX" dirty="0"/>
              <a:t> Core y por otro la flexibilidad y versatilidad de </a:t>
            </a:r>
            <a:r>
              <a:rPr lang="es-MX" dirty="0" err="1"/>
              <a:t>React</a:t>
            </a:r>
            <a:r>
              <a:rPr lang="es-MX" dirty="0"/>
              <a:t>.</a:t>
            </a:r>
          </a:p>
          <a:p>
            <a:r>
              <a:rPr lang="es-MX" dirty="0"/>
              <a:t>Se requieren sólidos conocimientos en desarrollo de aplicaciones web con el fin de obtener mejores resultados.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7918B-7BED-FB45-9F4B-CCBC9632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8CD711-02CE-411D-9BB7-9CC6D0080C33}" type="datetime1">
              <a:rPr lang="es-ES" smtClean="0"/>
              <a:t>22/07/2023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3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69_TF78438558" id="{FEC5A158-C6DA-491F-AAAA-5287B83C4431}" vid="{280D6CAE-901C-494E-B868-9F8008F9B3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{959B48EE-DC19-4863-96E0-66744B093FF8}tf78438558_win32</Template>
  <TotalTime>53</TotalTime>
  <Words>293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SavonVTI</vt:lpstr>
      <vt:lpstr>Practica final desarrollo web .Net core</vt:lpstr>
      <vt:lpstr>Agenda</vt:lpstr>
      <vt:lpstr>Proceso</vt:lpstr>
      <vt:lpstr>Proceso</vt:lpstr>
      <vt:lpstr>Resultado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final desarrollo web .Net core</dc:title>
  <dc:creator>jesus vega cardenas</dc:creator>
  <cp:lastModifiedBy>jesus vega cardenas</cp:lastModifiedBy>
  <cp:revision>1</cp:revision>
  <dcterms:created xsi:type="dcterms:W3CDTF">2023-07-22T17:37:45Z</dcterms:created>
  <dcterms:modified xsi:type="dcterms:W3CDTF">2023-07-22T18:31:20Z</dcterms:modified>
</cp:coreProperties>
</file>