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83225-5B2E-4CFA-8FCA-6F82F6D0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9E72E-12E2-43BE-9B25-EED5FB9B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CA4CD-8F76-4378-852B-7BEC8E00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83BC-0E77-4087-8261-AEA0C083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92510-8758-4474-9E3F-D0B12E4C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A530C-3AE1-4752-B7ED-51E7C275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05A63-5671-4171-8940-F0315805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DA17D-7EF5-477C-BD49-CB7598E5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27996-7F77-45FD-92E1-A5BD4523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73737-B51F-4A6F-8C31-FF7947E5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5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D6C55A-AD2A-400D-9BC7-8E5AF17F5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0055E2-481D-4FCC-9DBA-07F809DE4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4EBEA-0C6C-4D1C-99AF-88FBCEC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B609F-47D3-4D88-962D-F46D1E72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5AED9-9EB4-4E57-A31F-949DAA6E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2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733C-4CD9-486D-ACF4-E131E8C0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7FA5C-C063-487B-A0B8-B8B645AE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7754-D3DB-453C-806A-BAE28B3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DC423-87D6-41D4-B68F-DE3A6E27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883BB-0257-4A88-8580-82531DA2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2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223ED-B0E8-4AD6-B949-069F19F4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47F91-EE6C-49D3-8E07-A1CB590F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DA2E8-3ED3-4048-BA11-5909FA42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28E42-47D3-4FC1-BF5E-C2004C27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A4953-274B-4EE9-B2C9-3E9D27F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4E0B-E4A0-423B-A8EA-1429AD7F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BF4EF-A174-42AA-9764-03938429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D7F3C-E751-4C3B-B386-B69AC978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C8932-B5A9-45DC-A561-D2819A8C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26EAA-F6A9-40D7-AF41-8E73717E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B3DE3-FBF9-409F-9AE5-2BC4778F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1941-FF1A-4D14-9FA1-2B733ED4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C5C81-076C-4AAB-AE56-0647171C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5A95AA-1BF2-4E09-8F3B-52934247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9920F-C9F1-49C8-90CF-C107C810A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0ED7D4-0D9A-465E-9787-3EB529093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C367D2-5D21-452E-B8E2-96795E50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D57C9-EFFF-40D2-9243-680C8493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BC244E-9F37-492A-953D-8293FE2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63BA4-0D4E-4C2B-BFA4-4F3381DF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8F4E6-4FBD-4830-BD68-3D47DF0E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1E104-061B-4ABC-A0C7-8AF8D18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CF25D5-E000-4944-8F7B-8A8087F0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5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571B39-C262-4F43-89EE-DFFB0D79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724696-4593-4688-A3E2-62DF89D4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C49694-FBB8-40AF-88F3-844ED3EA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9F305-007F-408B-9075-E65FCED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E7D2C-14FE-4E94-B4F3-05F1FA6D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F037A-F671-4F70-BFC1-4806D36FB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25491-A996-4886-8EED-FDE86DCC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50215-60F7-4F98-BF7D-36405638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9612C-B155-4BD1-BE80-06EDFFC0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01CF-C216-416D-866E-C60D7BC8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5E6A5-4C33-462B-B1CC-8B2A380E8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A21AA-5A8E-4A4B-B530-4763FF52F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1DA73-264F-47C7-8654-69207F3B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86DA9-D2A2-4F54-AC8E-02C1B8C5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CD228-F596-4ECB-A42A-EEC36DFF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8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480341-51BD-45D0-B484-07ADCD9D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9C92F-3B08-467D-A6B7-D9003FB8C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A8A34-3133-4EF6-BD7E-A413A4215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C8AE-651E-4E94-B549-52C75891C76B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7D48B-5720-40B5-8D30-CAB5B1D5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6A58E-15C2-4E24-8545-F056AD7F6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16C8-22E1-4F4A-AF0E-35537B3DE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keptor.tistory.com/2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41235-1638-4769-8742-ADCC176FA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정적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AFD4C-3441-4690-BDA0-0C5D34A25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6A118-7706-4933-AF51-8C656688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분할</a:t>
            </a:r>
          </a:p>
        </p:txBody>
      </p:sp>
      <p:pic>
        <p:nvPicPr>
          <p:cNvPr id="5" name="그림 4" descr="스크린샷, 앉아있는, 검은색, 모니터이(가) 표시된 사진&#10;&#10;자동 생성된 설명">
            <a:extLst>
              <a:ext uri="{FF2B5EF4-FFF2-40B4-BE49-F238E27FC236}">
                <a16:creationId xmlns:a16="http://schemas.microsoft.com/office/drawing/2014/main" id="{D5629DE9-2A13-4FBC-9A41-86B91072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4" y="0"/>
            <a:ext cx="57252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77492-0BC3-4788-A198-F67DB770B646}"/>
              </a:ext>
            </a:extLst>
          </p:cNvPr>
          <p:cNvSpPr txBox="1"/>
          <p:nvPr/>
        </p:nvSpPr>
        <p:spPr>
          <a:xfrm>
            <a:off x="1988191" y="3105834"/>
            <a:ext cx="3362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우리가 이때까지 했던 방식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https://eskeptor.tistory.com/25</a:t>
            </a:r>
            <a:endParaRPr lang="en-US" altLang="ko-KR" dirty="0"/>
          </a:p>
          <a:p>
            <a:r>
              <a:rPr lang="ko-KR" altLang="en-US" dirty="0"/>
              <a:t>이 것을 파일 분할해보자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63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6A118-7706-4933-AF51-8C656688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분할</a:t>
            </a:r>
          </a:p>
        </p:txBody>
      </p:sp>
      <p:pic>
        <p:nvPicPr>
          <p:cNvPr id="4" name="그림 3" descr="모니터, 검은색, 화면, 사진이(가) 표시된 사진&#10;&#10;자동 생성된 설명">
            <a:extLst>
              <a:ext uri="{FF2B5EF4-FFF2-40B4-BE49-F238E27FC236}">
                <a16:creationId xmlns:a16="http://schemas.microsoft.com/office/drawing/2014/main" id="{AC7C2504-AD65-4900-91F7-74B21C386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50" y="1249958"/>
            <a:ext cx="3534403" cy="5033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BAE0F-E3E4-4C4E-99E8-30B799C75C46}"/>
              </a:ext>
            </a:extLst>
          </p:cNvPr>
          <p:cNvSpPr txBox="1"/>
          <p:nvPr/>
        </p:nvSpPr>
        <p:spPr>
          <a:xfrm>
            <a:off x="1627464" y="2407640"/>
            <a:ext cx="4196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설명했듯이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메인 담당인 </a:t>
            </a:r>
            <a:r>
              <a:rPr lang="en-US" altLang="ko-KR" dirty="0" err="1"/>
              <a:t>main.c</a:t>
            </a:r>
            <a:endParaRPr lang="en-US" altLang="ko-KR" dirty="0"/>
          </a:p>
          <a:p>
            <a:r>
              <a:rPr lang="ko-KR" altLang="en-US" dirty="0"/>
              <a:t>각종 함수가 있는 </a:t>
            </a:r>
            <a:r>
              <a:rPr lang="en-US" altLang="ko-KR" dirty="0" err="1"/>
              <a:t>func.c</a:t>
            </a:r>
            <a:endParaRPr lang="en-US" altLang="ko-KR" dirty="0"/>
          </a:p>
          <a:p>
            <a:r>
              <a:rPr lang="ko-KR" altLang="en-US" dirty="0"/>
              <a:t>정의 </a:t>
            </a:r>
            <a:r>
              <a:rPr lang="ko-KR" altLang="en-US" dirty="0" err="1"/>
              <a:t>메크로가</a:t>
            </a:r>
            <a:r>
              <a:rPr lang="ko-KR" altLang="en-US" dirty="0"/>
              <a:t> 있는 </a:t>
            </a:r>
            <a:r>
              <a:rPr lang="en-US" altLang="ko-KR" dirty="0" err="1"/>
              <a:t>func.h</a:t>
            </a:r>
            <a:r>
              <a:rPr lang="ko-KR" altLang="en-US" dirty="0"/>
              <a:t>로 나누었다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0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16495-C49F-4B82-BA47-3D79BC07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Func.h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84592FC-4EBE-4CA2-B3C1-AB671CC6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9" y="1932648"/>
            <a:ext cx="4885205" cy="3292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0A234-F3A4-4269-93AA-C7CCEBFCCECF}"/>
              </a:ext>
            </a:extLst>
          </p:cNvPr>
          <p:cNvSpPr txBox="1"/>
          <p:nvPr/>
        </p:nvSpPr>
        <p:spPr>
          <a:xfrm>
            <a:off x="6677637" y="2273417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함수 프로토타입을 </a:t>
            </a:r>
            <a:r>
              <a:rPr lang="en-US" altLang="ko-KR" dirty="0"/>
              <a:t>header </a:t>
            </a:r>
            <a:r>
              <a:rPr lang="ko-KR" altLang="en-US" dirty="0"/>
              <a:t>파일에 선언</a:t>
            </a:r>
          </a:p>
        </p:txBody>
      </p:sp>
    </p:spTree>
    <p:extLst>
      <p:ext uri="{BB962C8B-B14F-4D97-AF65-F5344CB8AC3E}">
        <p14:creationId xmlns:p14="http://schemas.microsoft.com/office/powerpoint/2010/main" val="35178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A2E1E-3535-4E7F-8AFD-F94F2D8D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Func.c</a:t>
            </a:r>
            <a:endParaRPr lang="ko-KR" altLang="en-US" dirty="0"/>
          </a:p>
        </p:txBody>
      </p:sp>
      <p:pic>
        <p:nvPicPr>
          <p:cNvPr id="5" name="그림 4" descr="스크린샷, 실외, 앉아있는, 테이블이(가) 표시된 사진&#10;&#10;자동 생성된 설명">
            <a:extLst>
              <a:ext uri="{FF2B5EF4-FFF2-40B4-BE49-F238E27FC236}">
                <a16:creationId xmlns:a16="http://schemas.microsoft.com/office/drawing/2014/main" id="{6D743821-F179-4F37-8E68-DB63418FA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2" y="424238"/>
            <a:ext cx="3885714" cy="6009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07EDC-7809-4D37-9AD0-763EFD83C23C}"/>
              </a:ext>
            </a:extLst>
          </p:cNvPr>
          <p:cNvSpPr txBox="1"/>
          <p:nvPr/>
        </p:nvSpPr>
        <p:spPr>
          <a:xfrm>
            <a:off x="1031846" y="2139193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구현을 </a:t>
            </a:r>
            <a:r>
              <a:rPr lang="en-US" altLang="ko-KR" dirty="0" err="1"/>
              <a:t>func.c</a:t>
            </a:r>
            <a:r>
              <a:rPr lang="ko-KR" altLang="en-US" dirty="0"/>
              <a:t>에 넣음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77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6B7C-EDC7-41A2-84F9-FF85BFE0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  <p:pic>
        <p:nvPicPr>
          <p:cNvPr id="5" name="그림 4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DF556D49-7D24-4264-8E71-2A0C7772F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10" y="2284074"/>
            <a:ext cx="4628571" cy="27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10034-CC98-4B30-BB6B-91A0C7CBB67B}"/>
              </a:ext>
            </a:extLst>
          </p:cNvPr>
          <p:cNvSpPr txBox="1"/>
          <p:nvPr/>
        </p:nvSpPr>
        <p:spPr>
          <a:xfrm>
            <a:off x="947956" y="2399251"/>
            <a:ext cx="4054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정의된 </a:t>
            </a:r>
            <a:r>
              <a:rPr lang="en-US" altLang="ko-KR" dirty="0" err="1"/>
              <a:t>func.h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include </a:t>
            </a:r>
            <a:r>
              <a:rPr lang="ko-KR" altLang="en-US" dirty="0"/>
              <a:t>해 주고</a:t>
            </a:r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에서 실행하면 똑같아진다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72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414AA-6B8D-4B46-BA67-2F48AA46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분할 구조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52F47B6-9E68-46BF-8700-279C71C5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35" y="1778589"/>
            <a:ext cx="6666667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6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74AC-5386-42CC-BE6E-E4AFC0C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#pragma once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0DB3-CAF9-4D4C-863B-1414B548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새로 파일에 </a:t>
            </a:r>
            <a:r>
              <a:rPr lang="en-US" altLang="ko-KR" dirty="0"/>
              <a:t>#pragma once</a:t>
            </a:r>
            <a:r>
              <a:rPr lang="ko-KR" altLang="en-US" dirty="0"/>
              <a:t>라는 것을 넣었다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파일 분할 할 때 우리가 만든 헤더 파일을 </a:t>
            </a:r>
            <a:r>
              <a:rPr lang="en-US" altLang="ko-KR" dirty="0"/>
              <a:t>include </a:t>
            </a:r>
            <a:r>
              <a:rPr lang="ko-KR" altLang="en-US" dirty="0"/>
              <a:t>하는 과정에서 오류가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중복된 </a:t>
            </a:r>
            <a:r>
              <a:rPr lang="en-US" altLang="ko-KR" dirty="0"/>
              <a:t>header</a:t>
            </a:r>
            <a:r>
              <a:rPr lang="ko-KR" altLang="en-US" dirty="0"/>
              <a:t>파일을 </a:t>
            </a:r>
            <a:r>
              <a:rPr lang="en-US" altLang="ko-KR" dirty="0"/>
              <a:t>include</a:t>
            </a:r>
            <a:r>
              <a:rPr lang="ko-KR" altLang="en-US" dirty="0"/>
              <a:t>하면 에러 발생을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5408D-B589-4530-AD49-C9DEB63E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81" y="3873500"/>
            <a:ext cx="7048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0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74AC-5386-42CC-BE6E-E4AFC0C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0DB3-CAF9-4D4C-863B-1414B548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분할 했을 때 다른 </a:t>
            </a:r>
            <a:r>
              <a:rPr lang="en-US" altLang="ko-KR" dirty="0"/>
              <a:t>.c </a:t>
            </a:r>
            <a:r>
              <a:rPr lang="ko-KR" altLang="en-US" dirty="0"/>
              <a:t>파일의 전역변수를 쓸 수 있게 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BB239-BDB3-46E9-A6F1-F8A34B4E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02" y="3207988"/>
            <a:ext cx="5258534" cy="2086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5F723-3CDF-4C86-A474-18E7EB9B43D6}"/>
              </a:ext>
            </a:extLst>
          </p:cNvPr>
          <p:cNvSpPr txBox="1"/>
          <p:nvPr/>
        </p:nvSpPr>
        <p:spPr>
          <a:xfrm>
            <a:off x="2483141" y="563740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A603E5-8DC6-4FCB-AFB7-FC8646DB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33" y="3902204"/>
            <a:ext cx="2467319" cy="1066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BFBE2E-D945-4C2F-95CE-9AEABC67A63C}"/>
              </a:ext>
            </a:extLst>
          </p:cNvPr>
          <p:cNvSpPr txBox="1"/>
          <p:nvPr/>
        </p:nvSpPr>
        <p:spPr>
          <a:xfrm>
            <a:off x="8405769" y="576323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a.c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B88FB-E95E-4C99-B0C4-BE8D93C2CB8B}"/>
              </a:ext>
            </a:extLst>
          </p:cNvPr>
          <p:cNvSpPr txBox="1"/>
          <p:nvPr/>
        </p:nvSpPr>
        <p:spPr>
          <a:xfrm>
            <a:off x="5285064" y="613256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뭘 출력할까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30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74AC-5386-42CC-BE6E-E4AFC0C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 </a:t>
            </a:r>
            <a:r>
              <a:rPr lang="ko-KR" altLang="en-US" dirty="0"/>
              <a:t>키워드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D6D358BB-E0BC-484A-B83A-84DF44B60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088738" cy="26715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9AD02A-8A83-4717-B615-559E161FB986}"/>
              </a:ext>
            </a:extLst>
          </p:cNvPr>
          <p:cNvSpPr txBox="1"/>
          <p:nvPr/>
        </p:nvSpPr>
        <p:spPr>
          <a:xfrm>
            <a:off x="6744749" y="211402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구조이다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88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74AC-5386-42CC-BE6E-E4AFC0C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</a:t>
            </a:r>
            <a:r>
              <a:rPr lang="ko-KR" altLang="en-US" dirty="0"/>
              <a:t>과 </a:t>
            </a:r>
            <a:r>
              <a:rPr lang="en-US" altLang="ko-KR" dirty="0" err="1"/>
              <a:t>exturn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A40D4-5A15-4366-B395-D9D9E4C8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902"/>
            <a:ext cx="10515600" cy="4351338"/>
          </a:xfrm>
        </p:spPr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키워드는 정적 변수이다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static</a:t>
            </a:r>
            <a:r>
              <a:rPr lang="ko-KR" altLang="en-US" dirty="0"/>
              <a:t>키워드를 전역 변수로 선언하고</a:t>
            </a:r>
            <a:r>
              <a:rPr lang="en-US" altLang="ko-KR" dirty="0"/>
              <a:t>, </a:t>
            </a:r>
            <a:r>
              <a:rPr lang="ko-KR" altLang="en-US" dirty="0"/>
              <a:t>다른 소스파일에 </a:t>
            </a:r>
            <a:r>
              <a:rPr lang="en-US" altLang="ko-KR" dirty="0" err="1"/>
              <a:t>exturn</a:t>
            </a:r>
            <a:r>
              <a:rPr lang="en-US" altLang="ko-KR" dirty="0"/>
              <a:t> </a:t>
            </a:r>
            <a:r>
              <a:rPr lang="ko-KR" altLang="en-US" dirty="0"/>
              <a:t>키워드로 불러올 수 있을까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안됨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static </a:t>
            </a:r>
            <a:r>
              <a:rPr lang="ko-KR" altLang="en-US" dirty="0"/>
              <a:t>키워드로 있는 전역변수는 해당 파일에서 만 사용할 수 있다는 이야기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25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B2C3-569E-4320-832E-D5696A76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일단 이거 풀어봅시다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195C87-F14D-42EA-ABEA-5A8D8A05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51" y="1858943"/>
            <a:ext cx="3667637" cy="44487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EA934D-6E78-4A40-B8C9-FD3D235F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552" y="3683235"/>
            <a:ext cx="47631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B78B0-B49D-4D84-8C27-13467E36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</a:t>
            </a:r>
            <a:r>
              <a:rPr lang="ko-KR" altLang="en-US" dirty="0"/>
              <a:t>변수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77F08-DF6D-409A-8A3E-98D98E04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선언할 때 앞에 </a:t>
            </a:r>
            <a:r>
              <a:rPr lang="en-US" altLang="ko-KR" dirty="0"/>
              <a:t>register </a:t>
            </a:r>
            <a:r>
              <a:rPr lang="ko-KR" altLang="en-US" dirty="0"/>
              <a:t>키워드를 붙이면 메모리 대신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레지스터를 사용함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메모리보다 훨씬 빠름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붙인다고 다 </a:t>
            </a:r>
            <a:r>
              <a:rPr lang="en-US" altLang="ko-KR" dirty="0"/>
              <a:t>register</a:t>
            </a:r>
            <a:r>
              <a:rPr lang="ko-KR" altLang="en-US" dirty="0"/>
              <a:t>에 올라가지 않음</a:t>
            </a:r>
            <a:r>
              <a:rPr lang="en-US" altLang="ko-KR" dirty="0"/>
              <a:t>. (</a:t>
            </a:r>
            <a:r>
              <a:rPr lang="ko-KR" altLang="en-US" dirty="0"/>
              <a:t>컴파일러가 거름</a:t>
            </a:r>
            <a:r>
              <a:rPr lang="en-US" altLang="ko-KR" dirty="0"/>
              <a:t>.. </a:t>
            </a:r>
            <a:r>
              <a:rPr lang="ko-KR" altLang="en-US" dirty="0"/>
              <a:t>대충 올라가면 좋겠다</a:t>
            </a:r>
            <a:r>
              <a:rPr lang="en-US" altLang="ko-KR" dirty="0"/>
              <a:t>~ </a:t>
            </a:r>
            <a:r>
              <a:rPr lang="ko-KR" altLang="en-US" dirty="0"/>
              <a:t>이런 느낌으로 사용하자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0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EBD0-5F0B-42DE-A905-3F872B32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</a:t>
            </a:r>
            <a:r>
              <a:rPr lang="ko-KR" altLang="en-US" dirty="0"/>
              <a:t>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CD448-553B-4336-86E2-398490C6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1" y="2016624"/>
            <a:ext cx="685895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3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72ABB-0C2B-4C5A-A678-4A027553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Volite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7D724-F39D-4945-891D-93B31781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선언 할 때 앞에 </a:t>
            </a:r>
            <a:r>
              <a:rPr lang="en-US" altLang="ko-KR" dirty="0" err="1"/>
              <a:t>volite</a:t>
            </a:r>
            <a:r>
              <a:rPr lang="ko-KR" altLang="en-US" dirty="0"/>
              <a:t>를 붙이면 컴파일러는 해당 변수를 최적화에서 제외하여 항상 메모리에 접근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59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DD3C0-F87E-4EA7-8C61-6EAB0A2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Volite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4D270-BB34-4E84-97D8-A5A5789D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4" y="1825625"/>
            <a:ext cx="5565396" cy="4351338"/>
          </a:xfrm>
        </p:spPr>
        <p:txBody>
          <a:bodyPr/>
          <a:lstStyle/>
          <a:p>
            <a:r>
              <a:rPr lang="ko-KR" altLang="en-US" dirty="0"/>
              <a:t>이 코드를 실행하면 컴파일러는 어떻게 최적화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60E5E1-DA9D-4648-B44D-73D49C9B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1" y="2220712"/>
            <a:ext cx="4625751" cy="29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DD3C0-F87E-4EA7-8C61-6EAB0A2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Inline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4D270-BB34-4E84-97D8-A5A5789D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371202" cy="4351338"/>
          </a:xfrm>
        </p:spPr>
        <p:txBody>
          <a:bodyPr/>
          <a:lstStyle/>
          <a:p>
            <a:r>
              <a:rPr lang="ko-KR" altLang="en-US" dirty="0"/>
              <a:t>기존 함수는 함수를 호출한다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인라인 함수는 호출한 부분에 함수 코드를 복제하여 속도를 빠르게 해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코드가 복제되므로 해당 함수를 많이 사용하면 실행 파일의 크기가 커진다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Register</a:t>
            </a:r>
            <a:r>
              <a:rPr lang="ko-KR" altLang="en-US" dirty="0"/>
              <a:t>와 비슷하게 항상 해주는 것이 아니라 손해라고 판단되면 무시한다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최신 컴파일러는 </a:t>
            </a:r>
            <a:r>
              <a:rPr lang="en-US" altLang="ko-KR" dirty="0"/>
              <a:t>inline</a:t>
            </a:r>
            <a:r>
              <a:rPr lang="ko-KR" altLang="en-US" dirty="0"/>
              <a:t>키워드가 없어도 </a:t>
            </a:r>
            <a:r>
              <a:rPr lang="en-US" altLang="ko-KR" dirty="0"/>
              <a:t>inline</a:t>
            </a:r>
            <a:r>
              <a:rPr lang="ko-KR" altLang="en-US" dirty="0"/>
              <a:t>이 이득이면 알아서 </a:t>
            </a:r>
            <a:r>
              <a:rPr lang="en-US" altLang="ko-KR" dirty="0"/>
              <a:t>inline</a:t>
            </a:r>
            <a:r>
              <a:rPr lang="ko-KR" altLang="en-US" dirty="0"/>
              <a:t>처리해준다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3CCFE-9C7A-493F-A171-3996358B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Inline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6720185-190B-40F6-B8DC-36B7C272A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44" y="2092324"/>
            <a:ext cx="6551344" cy="37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BBE4D-F9D4-48E0-A737-C5AFAFC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C505-D6A8-4E62-9514-62490596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printNum</a:t>
            </a:r>
            <a:r>
              <a:rPr lang="en-US" altLang="ko-KR" dirty="0"/>
              <a:t>() </a:t>
            </a:r>
            <a:r>
              <a:rPr lang="ko-KR" altLang="en-US" dirty="0"/>
              <a:t>함수 안에 </a:t>
            </a:r>
            <a:r>
              <a:rPr lang="en-US" altLang="ko-KR" dirty="0"/>
              <a:t>int</a:t>
            </a:r>
            <a:r>
              <a:rPr lang="ko-KR" altLang="en-US" dirty="0"/>
              <a:t>는 함수 안에서만 생기고 함수가 끝나면 그 변수는 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</a:t>
            </a:r>
            <a:r>
              <a:rPr lang="en-US" altLang="ko-KR" dirty="0"/>
              <a:t>num++</a:t>
            </a:r>
            <a:r>
              <a:rPr lang="ko-KR" altLang="en-US" dirty="0"/>
              <a:t>을 해 주어도 매번 새로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7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B2C3-569E-4320-832E-D5696A76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일단 이거 풀어봅시다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2C7437-4AD9-436B-A692-88756EE5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921"/>
            <a:ext cx="3372321" cy="4505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31FB4-98B9-467B-9267-92341141F9DE}"/>
              </a:ext>
            </a:extLst>
          </p:cNvPr>
          <p:cNvSpPr txBox="1"/>
          <p:nvPr/>
        </p:nvSpPr>
        <p:spPr>
          <a:xfrm>
            <a:off x="5796793" y="336398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이건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2286E4-7A58-479C-8ABC-9E3F957A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20" y="4727310"/>
            <a:ext cx="60015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7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BBE4D-F9D4-48E0-A737-C5AFAFC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C505-D6A8-4E62-9514-62490596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c </a:t>
            </a:r>
            <a:r>
              <a:rPr lang="ko-KR" altLang="en-US" dirty="0"/>
              <a:t>파일 안에서 다 쓸 수 있는 변수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상관없이 다 가능</a:t>
            </a:r>
            <a:r>
              <a:rPr lang="en-US" altLang="ko-KR" dirty="0"/>
              <a:t>..!</a:t>
            </a:r>
          </a:p>
          <a:p>
            <a:r>
              <a:rPr lang="ko-KR" altLang="en-US" dirty="0"/>
              <a:t>메모리 영역 중 어느 영역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302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B2C3-569E-4320-832E-D5696A76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981273-2D53-4D6D-814B-DB959F3D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592"/>
            <a:ext cx="3581900" cy="37152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E98144-F847-4379-A307-6F977835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4" y="3429000"/>
            <a:ext cx="62873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BBE4D-F9D4-48E0-A737-C5AFAFC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C505-D6A8-4E62-9514-62490596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int </a:t>
            </a:r>
            <a:r>
              <a:rPr lang="ko-KR" altLang="en-US" dirty="0"/>
              <a:t>로 선언한 변수는 프로그램이 시작될 때 변수를 초기화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함수가 호출될 때 변수를 초기화 하지 않고 무시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앞 예시에서 </a:t>
            </a:r>
            <a:r>
              <a:rPr lang="en-US" altLang="ko-KR" dirty="0"/>
              <a:t>static int num </a:t>
            </a:r>
            <a:r>
              <a:rPr lang="ko-KR" altLang="en-US" dirty="0"/>
              <a:t>은 지역변수이면서 정적변수임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함수 블록을 벗어나도 사라지지 않음</a:t>
            </a:r>
            <a:r>
              <a:rPr lang="en-US" altLang="ko-KR" dirty="0"/>
              <a:t>.(</a:t>
            </a:r>
            <a:r>
              <a:rPr lang="ko-KR" altLang="en-US" dirty="0"/>
              <a:t>정적변수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 해당 함수 내에서만 사용할 수 있음</a:t>
            </a:r>
            <a:r>
              <a:rPr lang="en-US" altLang="ko-KR" dirty="0"/>
              <a:t>.(</a:t>
            </a:r>
            <a:r>
              <a:rPr lang="ko-KR" altLang="en-US" dirty="0"/>
              <a:t>지역변수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95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BBE4D-F9D4-48E0-A737-C5AFAFC6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903"/>
            <a:ext cx="10515600" cy="1325563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/>
              <a:t>block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925F58-3381-48E4-BC04-D6A8EA05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3" y="1883360"/>
            <a:ext cx="5320026" cy="379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D7E0F-E787-45E8-95D8-F0C4B9C8C6B3}"/>
              </a:ext>
            </a:extLst>
          </p:cNvPr>
          <p:cNvSpPr txBox="1"/>
          <p:nvPr/>
        </p:nvSpPr>
        <p:spPr>
          <a:xfrm>
            <a:off x="5903159" y="2232659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중괄호로 묶은 부분을 </a:t>
            </a:r>
            <a:r>
              <a:rPr lang="en-US" altLang="ko-KR" dirty="0"/>
              <a:t>block</a:t>
            </a:r>
            <a:r>
              <a:rPr lang="ko-KR" altLang="en-US" dirty="0"/>
              <a:t>이라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for … </a:t>
            </a:r>
            <a:r>
              <a:rPr lang="ko-KR" altLang="en-US" dirty="0"/>
              <a:t>함수</a:t>
            </a:r>
            <a:r>
              <a:rPr lang="en-US" altLang="ko-KR" dirty="0"/>
              <a:t>.. </a:t>
            </a:r>
            <a:r>
              <a:rPr lang="ko-KR" altLang="en-US" dirty="0"/>
              <a:t>전부다 </a:t>
            </a:r>
            <a:r>
              <a:rPr lang="en-US" altLang="ko-KR" dirty="0" err="1"/>
              <a:t>blcok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block </a:t>
            </a:r>
            <a:r>
              <a:rPr lang="ko-KR" altLang="en-US" dirty="0"/>
              <a:t>안에서 선언된 변수는 그 </a:t>
            </a:r>
            <a:r>
              <a:rPr lang="en-US" altLang="ko-KR" dirty="0"/>
              <a:t>block </a:t>
            </a:r>
            <a:r>
              <a:rPr lang="ko-KR" altLang="en-US" dirty="0"/>
              <a:t>에서만 사용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40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BBE4D-F9D4-48E0-A737-C5AFAFC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분할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C505-D6A8-4E62-9514-62490596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095" cy="4550008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이때까지 우리는 한 소스파일에서 작업을 했다</a:t>
            </a:r>
            <a:r>
              <a:rPr lang="en-US" altLang="ko-KR"/>
              <a:t>.</a:t>
            </a:r>
          </a:p>
          <a:p>
            <a:r>
              <a:rPr lang="ko-KR" altLang="en-US"/>
              <a:t>하지만 진짜 프로젝트 할 때는 기능별로 파일을 분리하여 관리한다</a:t>
            </a:r>
            <a:r>
              <a:rPr lang="en-US" altLang="ko-KR"/>
              <a:t>. (</a:t>
            </a:r>
            <a:r>
              <a:rPr lang="ko-KR" altLang="en-US"/>
              <a:t>훨씬 보기 편하고 관리하기 쉽다</a:t>
            </a:r>
            <a:r>
              <a:rPr lang="en-US" altLang="ko-KR"/>
              <a:t>.)</a:t>
            </a:r>
          </a:p>
          <a:p>
            <a:r>
              <a:rPr lang="ko-KR" altLang="en-US"/>
              <a:t>보통 메인 기능 파일</a:t>
            </a:r>
            <a:r>
              <a:rPr lang="en-US" altLang="ko-KR"/>
              <a:t>(main.c), </a:t>
            </a:r>
            <a:r>
              <a:rPr lang="ko-KR" altLang="en-US"/>
              <a:t>사용자가 정의한 함수들이 있는 파일</a:t>
            </a:r>
            <a:r>
              <a:rPr lang="en-US" altLang="ko-KR"/>
              <a:t>(xxx.c), </a:t>
            </a:r>
            <a:r>
              <a:rPr lang="ko-KR" altLang="en-US"/>
              <a:t>각종 매크로와 헤더가 포함된 파일 </a:t>
            </a:r>
            <a:r>
              <a:rPr lang="en-US" altLang="ko-KR"/>
              <a:t>(xxx.h) </a:t>
            </a:r>
            <a:r>
              <a:rPr lang="ko-KR" altLang="en-US"/>
              <a:t>이런식으로 나눈다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FB5B6-960E-49B1-A768-BB814C1A2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26" y="1288730"/>
            <a:ext cx="5715798" cy="40772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AF2ABE-2ED8-40A4-88F6-F1F452A5BB33}"/>
              </a:ext>
            </a:extLst>
          </p:cNvPr>
          <p:cNvSpPr/>
          <p:nvPr/>
        </p:nvSpPr>
        <p:spPr>
          <a:xfrm>
            <a:off x="6411510" y="5836533"/>
            <a:ext cx="3362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https://eskeptor.tistory.com/25</a:t>
            </a:r>
          </a:p>
        </p:txBody>
      </p:sp>
    </p:spTree>
    <p:extLst>
      <p:ext uri="{BB962C8B-B14F-4D97-AF65-F5344CB8AC3E}">
        <p14:creationId xmlns:p14="http://schemas.microsoft.com/office/powerpoint/2010/main" val="170906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9B5B5C-0436-4DB7-8D95-7EB4A812F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F9545C-F76A-44E4-8C61-AEF3257781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4C71A8-D843-48C6-AD72-8AF260C65E8C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93145c6e-ff74-4d70-bb19-814d5c3758f5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539</Words>
  <Application>Microsoft Office PowerPoint</Application>
  <PresentationFormat>와이드스크린</PresentationFormat>
  <Paragraphs>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정적 변수</vt:lpstr>
      <vt:lpstr>일단 이거 풀어봅시다.</vt:lpstr>
      <vt:lpstr>지역변수</vt:lpstr>
      <vt:lpstr>일단 이거 풀어봅시다.</vt:lpstr>
      <vt:lpstr>전역변수</vt:lpstr>
      <vt:lpstr>static</vt:lpstr>
      <vt:lpstr>정적 변수</vt:lpstr>
      <vt:lpstr>C언어의 block</vt:lpstr>
      <vt:lpstr>파일 분할</vt:lpstr>
      <vt:lpstr>파일 분할</vt:lpstr>
      <vt:lpstr>파일 분할</vt:lpstr>
      <vt:lpstr>Func.h</vt:lpstr>
      <vt:lpstr>Func.c</vt:lpstr>
      <vt:lpstr>Main.c</vt:lpstr>
      <vt:lpstr>파일 분할 구조.</vt:lpstr>
      <vt:lpstr>#pragma once</vt:lpstr>
      <vt:lpstr>Extern 키워드</vt:lpstr>
      <vt:lpstr>Extern 키워드</vt:lpstr>
      <vt:lpstr>Static과 exturn </vt:lpstr>
      <vt:lpstr>Register 변수.</vt:lpstr>
      <vt:lpstr>Register 변수</vt:lpstr>
      <vt:lpstr>Volite 변수.</vt:lpstr>
      <vt:lpstr>Volite 변수</vt:lpstr>
      <vt:lpstr>Inline 함수.</vt:lpstr>
      <vt:lpstr>Inline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정적 변수</dc:title>
  <dc:creator>주혁 이</dc:creator>
  <cp:lastModifiedBy>주혁 이</cp:lastModifiedBy>
  <cp:revision>7</cp:revision>
  <dcterms:created xsi:type="dcterms:W3CDTF">2020-06-01T06:35:28Z</dcterms:created>
  <dcterms:modified xsi:type="dcterms:W3CDTF">2020-06-01T07:35:54Z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