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97436-3D2E-4441-980C-36658E942551}" v="350" dt="2020-05-28T17:41:09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주혁" userId="caedbcbc-edcc-483d-a2c9-4cbd3f631e14" providerId="ADAL" clId="{C0097436-3D2E-4441-980C-36658E942551}"/>
    <pc:docChg chg="custSel addSld delSld modSld sldOrd">
      <pc:chgData name="이주혁" userId="caedbcbc-edcc-483d-a2c9-4cbd3f631e14" providerId="ADAL" clId="{C0097436-3D2E-4441-980C-36658E942551}" dt="2020-05-28T17:41:19.026" v="2608" actId="20577"/>
      <pc:docMkLst>
        <pc:docMk/>
      </pc:docMkLst>
      <pc:sldChg chg="modSp">
        <pc:chgData name="이주혁" userId="caedbcbc-edcc-483d-a2c9-4cbd3f631e14" providerId="ADAL" clId="{C0097436-3D2E-4441-980C-36658E942551}" dt="2020-05-28T17:26:18.735" v="1536" actId="20577"/>
        <pc:sldMkLst>
          <pc:docMk/>
          <pc:sldMk cId="2803628108" sldId="270"/>
        </pc:sldMkLst>
        <pc:spChg chg="mod">
          <ac:chgData name="이주혁" userId="caedbcbc-edcc-483d-a2c9-4cbd3f631e14" providerId="ADAL" clId="{C0097436-3D2E-4441-980C-36658E942551}" dt="2020-05-28T17:26:18.735" v="1536" actId="20577"/>
          <ac:spMkLst>
            <pc:docMk/>
            <pc:sldMk cId="2803628108" sldId="270"/>
            <ac:spMk id="12" creationId="{D486D4A5-6DED-4755-B841-52F3B9A52CAE}"/>
          </ac:spMkLst>
        </pc:spChg>
      </pc:sldChg>
      <pc:sldChg chg="modSp">
        <pc:chgData name="이주혁" userId="caedbcbc-edcc-483d-a2c9-4cbd3f631e14" providerId="ADAL" clId="{C0097436-3D2E-4441-980C-36658E942551}" dt="2020-05-28T17:18:23.424" v="220" actId="20577"/>
        <pc:sldMkLst>
          <pc:docMk/>
          <pc:sldMk cId="2689869165" sldId="275"/>
        </pc:sldMkLst>
        <pc:spChg chg="mod">
          <ac:chgData name="이주혁" userId="caedbcbc-edcc-483d-a2c9-4cbd3f631e14" providerId="ADAL" clId="{C0097436-3D2E-4441-980C-36658E942551}" dt="2020-05-28T17:18:23.424" v="220" actId="20577"/>
          <ac:spMkLst>
            <pc:docMk/>
            <pc:sldMk cId="2689869165" sldId="275"/>
            <ac:spMk id="2" creationId="{62670986-4685-43ED-B49A-E103D91FAB61}"/>
          </ac:spMkLst>
        </pc:spChg>
      </pc:sldChg>
      <pc:sldChg chg="modSp">
        <pc:chgData name="이주혁" userId="caedbcbc-edcc-483d-a2c9-4cbd3f631e14" providerId="ADAL" clId="{C0097436-3D2E-4441-980C-36658E942551}" dt="2020-05-28T17:18:25.162" v="224" actId="20577"/>
        <pc:sldMkLst>
          <pc:docMk/>
          <pc:sldMk cId="646460973" sldId="276"/>
        </pc:sldMkLst>
        <pc:spChg chg="mod">
          <ac:chgData name="이주혁" userId="caedbcbc-edcc-483d-a2c9-4cbd3f631e14" providerId="ADAL" clId="{C0097436-3D2E-4441-980C-36658E942551}" dt="2020-05-28T17:18:25.162" v="224" actId="20577"/>
          <ac:spMkLst>
            <pc:docMk/>
            <pc:sldMk cId="646460973" sldId="276"/>
            <ac:spMk id="2" creationId="{62670986-4685-43ED-B49A-E103D91FAB61}"/>
          </ac:spMkLst>
        </pc:spChg>
      </pc:sldChg>
      <pc:sldChg chg="modSp add modAnim">
        <pc:chgData name="이주혁" userId="caedbcbc-edcc-483d-a2c9-4cbd3f631e14" providerId="ADAL" clId="{C0097436-3D2E-4441-980C-36658E942551}" dt="2020-05-28T17:18:26.736" v="228" actId="20577"/>
        <pc:sldMkLst>
          <pc:docMk/>
          <pc:sldMk cId="696483991" sldId="277"/>
        </pc:sldMkLst>
        <pc:spChg chg="mod">
          <ac:chgData name="이주혁" userId="caedbcbc-edcc-483d-a2c9-4cbd3f631e14" providerId="ADAL" clId="{C0097436-3D2E-4441-980C-36658E942551}" dt="2020-05-28T17:18:26.736" v="228" actId="20577"/>
          <ac:spMkLst>
            <pc:docMk/>
            <pc:sldMk cId="696483991" sldId="277"/>
            <ac:spMk id="2" creationId="{62670986-4685-43ED-B49A-E103D91FAB61}"/>
          </ac:spMkLst>
        </pc:spChg>
        <pc:spChg chg="mod">
          <ac:chgData name="이주혁" userId="caedbcbc-edcc-483d-a2c9-4cbd3f631e14" providerId="ADAL" clId="{C0097436-3D2E-4441-980C-36658E942551}" dt="2020-05-28T14:51:11.215" v="56" actId="20577"/>
          <ac:spMkLst>
            <pc:docMk/>
            <pc:sldMk cId="696483991" sldId="277"/>
            <ac:spMk id="11" creationId="{0F863DB5-1A0B-4C7A-83F7-3BF47352CBA9}"/>
          </ac:spMkLst>
        </pc:spChg>
        <pc:cxnChg chg="mod">
          <ac:chgData name="이주혁" userId="caedbcbc-edcc-483d-a2c9-4cbd3f631e14" providerId="ADAL" clId="{C0097436-3D2E-4441-980C-36658E942551}" dt="2020-05-28T14:51:02.016" v="3" actId="14100"/>
          <ac:cxnSpMkLst>
            <pc:docMk/>
            <pc:sldMk cId="696483991" sldId="277"/>
            <ac:cxnSpMk id="4" creationId="{36B5C77D-8DF3-469F-8B97-06035D192D04}"/>
          </ac:cxnSpMkLst>
        </pc:cxnChg>
      </pc:sldChg>
      <pc:sldChg chg="add del">
        <pc:chgData name="이주혁" userId="caedbcbc-edcc-483d-a2c9-4cbd3f631e14" providerId="ADAL" clId="{C0097436-3D2E-4441-980C-36658E942551}" dt="2020-05-28T16:28:59.902" v="60" actId="2696"/>
        <pc:sldMkLst>
          <pc:docMk/>
          <pc:sldMk cId="1607272314" sldId="278"/>
        </pc:sldMkLst>
      </pc:sldChg>
      <pc:sldChg chg="addSp delSp modSp add ord delAnim modAnim">
        <pc:chgData name="이주혁" userId="caedbcbc-edcc-483d-a2c9-4cbd3f631e14" providerId="ADAL" clId="{C0097436-3D2E-4441-980C-36658E942551}" dt="2020-05-28T17:18:20.506" v="216" actId="20577"/>
        <pc:sldMkLst>
          <pc:docMk/>
          <pc:sldMk cId="1450645858" sldId="279"/>
        </pc:sldMkLst>
        <pc:spChg chg="mod">
          <ac:chgData name="이주혁" userId="caedbcbc-edcc-483d-a2c9-4cbd3f631e14" providerId="ADAL" clId="{C0097436-3D2E-4441-980C-36658E942551}" dt="2020-05-28T17:18:20.506" v="216" actId="20577"/>
          <ac:spMkLst>
            <pc:docMk/>
            <pc:sldMk cId="1450645858" sldId="279"/>
            <ac:spMk id="2" creationId="{62670986-4685-43ED-B49A-E103D91FAB61}"/>
          </ac:spMkLst>
        </pc:spChg>
        <pc:spChg chg="mod">
          <ac:chgData name="이주혁" userId="caedbcbc-edcc-483d-a2c9-4cbd3f631e14" providerId="ADAL" clId="{C0097436-3D2E-4441-980C-36658E942551}" dt="2020-05-28T16:30:09.817" v="140" actId="20577"/>
          <ac:spMkLst>
            <pc:docMk/>
            <pc:sldMk cId="1450645858" sldId="279"/>
            <ac:spMk id="11" creationId="{0F863DB5-1A0B-4C7A-83F7-3BF47352CBA9}"/>
          </ac:spMkLst>
        </pc:spChg>
        <pc:spChg chg="mod">
          <ac:chgData name="이주혁" userId="caedbcbc-edcc-483d-a2c9-4cbd3f631e14" providerId="ADAL" clId="{C0097436-3D2E-4441-980C-36658E942551}" dt="2020-05-28T17:17:48.774" v="152" actId="20577"/>
          <ac:spMkLst>
            <pc:docMk/>
            <pc:sldMk cId="1450645858" sldId="279"/>
            <ac:spMk id="20" creationId="{867A4972-67A8-48E3-BD17-6DEBFCFBF731}"/>
          </ac:spMkLst>
        </pc:spChg>
        <pc:spChg chg="del">
          <ac:chgData name="이주혁" userId="caedbcbc-edcc-483d-a2c9-4cbd3f631e14" providerId="ADAL" clId="{C0097436-3D2E-4441-980C-36658E942551}" dt="2020-05-28T16:29:54.150" v="91" actId="478"/>
          <ac:spMkLst>
            <pc:docMk/>
            <pc:sldMk cId="1450645858" sldId="279"/>
            <ac:spMk id="23" creationId="{8387CBF3-845A-4C1F-9F41-1913D62188B4}"/>
          </ac:spMkLst>
        </pc:spChg>
        <pc:spChg chg="del">
          <ac:chgData name="이주혁" userId="caedbcbc-edcc-483d-a2c9-4cbd3f631e14" providerId="ADAL" clId="{C0097436-3D2E-4441-980C-36658E942551}" dt="2020-05-28T16:29:54.768" v="92" actId="478"/>
          <ac:spMkLst>
            <pc:docMk/>
            <pc:sldMk cId="1450645858" sldId="279"/>
            <ac:spMk id="24" creationId="{86CD0C98-8563-4DAB-8DE8-56632FB53EA1}"/>
          </ac:spMkLst>
        </pc:spChg>
        <pc:spChg chg="del">
          <ac:chgData name="이주혁" userId="caedbcbc-edcc-483d-a2c9-4cbd3f631e14" providerId="ADAL" clId="{C0097436-3D2E-4441-980C-36658E942551}" dt="2020-05-28T16:29:55.468" v="93" actId="478"/>
          <ac:spMkLst>
            <pc:docMk/>
            <pc:sldMk cId="1450645858" sldId="279"/>
            <ac:spMk id="25" creationId="{2A60036C-946D-46E3-A783-FEEE1A046AEA}"/>
          </ac:spMkLst>
        </pc:spChg>
        <pc:picChg chg="add mod">
          <ac:chgData name="이주혁" userId="caedbcbc-edcc-483d-a2c9-4cbd3f631e14" providerId="ADAL" clId="{C0097436-3D2E-4441-980C-36658E942551}" dt="2020-05-28T16:29:21.341" v="90" actId="1076"/>
          <ac:picMkLst>
            <pc:docMk/>
            <pc:sldMk cId="1450645858" sldId="279"/>
            <ac:picMk id="3" creationId="{83A6F4DC-ABE5-4975-A1E5-031B6C1EA62B}"/>
          </ac:picMkLst>
        </pc:picChg>
        <pc:picChg chg="del">
          <ac:chgData name="이주혁" userId="caedbcbc-edcc-483d-a2c9-4cbd3f631e14" providerId="ADAL" clId="{C0097436-3D2E-4441-980C-36658E942551}" dt="2020-05-28T16:29:07.502" v="62" actId="478"/>
          <ac:picMkLst>
            <pc:docMk/>
            <pc:sldMk cId="1450645858" sldId="279"/>
            <ac:picMk id="10" creationId="{3EEBDBF1-F69D-40B6-8BE7-EF97D78A32CF}"/>
          </ac:picMkLst>
        </pc:picChg>
        <pc:cxnChg chg="del mod">
          <ac:chgData name="이주혁" userId="caedbcbc-edcc-483d-a2c9-4cbd3f631e14" providerId="ADAL" clId="{C0097436-3D2E-4441-980C-36658E942551}" dt="2020-05-28T16:30:02.920" v="100" actId="478"/>
          <ac:cxnSpMkLst>
            <pc:docMk/>
            <pc:sldMk cId="1450645858" sldId="279"/>
            <ac:cxnSpMk id="4" creationId="{36B5C77D-8DF3-469F-8B97-06035D192D04}"/>
          </ac:cxnSpMkLst>
        </pc:cxnChg>
      </pc:sldChg>
      <pc:sldChg chg="delSp modSp add">
        <pc:chgData name="이주혁" userId="caedbcbc-edcc-483d-a2c9-4cbd3f631e14" providerId="ADAL" clId="{C0097436-3D2E-4441-980C-36658E942551}" dt="2020-05-28T17:20:08.661" v="677" actId="20577"/>
        <pc:sldMkLst>
          <pc:docMk/>
          <pc:sldMk cId="3213879651" sldId="280"/>
        </pc:sldMkLst>
        <pc:spChg chg="mod">
          <ac:chgData name="이주혁" userId="caedbcbc-edcc-483d-a2c9-4cbd3f631e14" providerId="ADAL" clId="{C0097436-3D2E-4441-980C-36658E942551}" dt="2020-05-28T17:18:14.377" v="212" actId="20577"/>
          <ac:spMkLst>
            <pc:docMk/>
            <pc:sldMk cId="3213879651" sldId="280"/>
            <ac:spMk id="2" creationId="{62670986-4685-43ED-B49A-E103D91FAB61}"/>
          </ac:spMkLst>
        </pc:spChg>
        <pc:spChg chg="del">
          <ac:chgData name="이주혁" userId="caedbcbc-edcc-483d-a2c9-4cbd3f631e14" providerId="ADAL" clId="{C0097436-3D2E-4441-980C-36658E942551}" dt="2020-05-28T17:17:57.566" v="154" actId="478"/>
          <ac:spMkLst>
            <pc:docMk/>
            <pc:sldMk cId="3213879651" sldId="280"/>
            <ac:spMk id="8" creationId="{B0D35885-821C-4206-B252-C33363FFB628}"/>
          </ac:spMkLst>
        </pc:spChg>
        <pc:spChg chg="del">
          <ac:chgData name="이주혁" userId="caedbcbc-edcc-483d-a2c9-4cbd3f631e14" providerId="ADAL" clId="{C0097436-3D2E-4441-980C-36658E942551}" dt="2020-05-28T17:17:57.566" v="154" actId="478"/>
          <ac:spMkLst>
            <pc:docMk/>
            <pc:sldMk cId="3213879651" sldId="280"/>
            <ac:spMk id="9" creationId="{4ED5CF3D-2C03-4515-A034-FF896F31D088}"/>
          </ac:spMkLst>
        </pc:spChg>
        <pc:spChg chg="mod">
          <ac:chgData name="이주혁" userId="caedbcbc-edcc-483d-a2c9-4cbd3f631e14" providerId="ADAL" clId="{C0097436-3D2E-4441-980C-36658E942551}" dt="2020-05-28T17:20:08.661" v="677" actId="20577"/>
          <ac:spMkLst>
            <pc:docMk/>
            <pc:sldMk cId="3213879651" sldId="280"/>
            <ac:spMk id="11" creationId="{0F863DB5-1A0B-4C7A-83F7-3BF47352CBA9}"/>
          </ac:spMkLst>
        </pc:spChg>
        <pc:spChg chg="del">
          <ac:chgData name="이주혁" userId="caedbcbc-edcc-483d-a2c9-4cbd3f631e14" providerId="ADAL" clId="{C0097436-3D2E-4441-980C-36658E942551}" dt="2020-05-28T17:17:57.566" v="154" actId="478"/>
          <ac:spMkLst>
            <pc:docMk/>
            <pc:sldMk cId="3213879651" sldId="280"/>
            <ac:spMk id="15" creationId="{8B15243A-D6A6-4D5D-935B-00BBE1124162}"/>
          </ac:spMkLst>
        </pc:spChg>
        <pc:spChg chg="del">
          <ac:chgData name="이주혁" userId="caedbcbc-edcc-483d-a2c9-4cbd3f631e14" providerId="ADAL" clId="{C0097436-3D2E-4441-980C-36658E942551}" dt="2020-05-28T17:17:59.200" v="155" actId="478"/>
          <ac:spMkLst>
            <pc:docMk/>
            <pc:sldMk cId="3213879651" sldId="280"/>
            <ac:spMk id="16" creationId="{DE3DC2AE-4F25-4B17-8363-ED4A0F154A2E}"/>
          </ac:spMkLst>
        </pc:spChg>
        <pc:spChg chg="del">
          <ac:chgData name="이주혁" userId="caedbcbc-edcc-483d-a2c9-4cbd3f631e14" providerId="ADAL" clId="{C0097436-3D2E-4441-980C-36658E942551}" dt="2020-05-28T17:17:59.200" v="155" actId="478"/>
          <ac:spMkLst>
            <pc:docMk/>
            <pc:sldMk cId="3213879651" sldId="280"/>
            <ac:spMk id="18" creationId="{4B83B653-E9C5-4E9B-BAB7-9D603C302118}"/>
          </ac:spMkLst>
        </pc:spChg>
        <pc:spChg chg="del">
          <ac:chgData name="이주혁" userId="caedbcbc-edcc-483d-a2c9-4cbd3f631e14" providerId="ADAL" clId="{C0097436-3D2E-4441-980C-36658E942551}" dt="2020-05-28T17:17:57.566" v="154" actId="478"/>
          <ac:spMkLst>
            <pc:docMk/>
            <pc:sldMk cId="3213879651" sldId="280"/>
            <ac:spMk id="19" creationId="{81F5B2CE-8937-44EA-B89E-42E5E91F1196}"/>
          </ac:spMkLst>
        </pc:spChg>
        <pc:spChg chg="del">
          <ac:chgData name="이주혁" userId="caedbcbc-edcc-483d-a2c9-4cbd3f631e14" providerId="ADAL" clId="{C0097436-3D2E-4441-980C-36658E942551}" dt="2020-05-28T17:17:57.566" v="154" actId="478"/>
          <ac:spMkLst>
            <pc:docMk/>
            <pc:sldMk cId="3213879651" sldId="280"/>
            <ac:spMk id="20" creationId="{867A4972-67A8-48E3-BD17-6DEBFCFBF731}"/>
          </ac:spMkLst>
        </pc:spChg>
        <pc:spChg chg="del">
          <ac:chgData name="이주혁" userId="caedbcbc-edcc-483d-a2c9-4cbd3f631e14" providerId="ADAL" clId="{C0097436-3D2E-4441-980C-36658E942551}" dt="2020-05-28T17:17:57.566" v="154" actId="478"/>
          <ac:spMkLst>
            <pc:docMk/>
            <pc:sldMk cId="3213879651" sldId="280"/>
            <ac:spMk id="21" creationId="{74C555F0-F6B8-40DE-841B-C6416FC65EC1}"/>
          </ac:spMkLst>
        </pc:spChg>
        <pc:picChg chg="del">
          <ac:chgData name="이주혁" userId="caedbcbc-edcc-483d-a2c9-4cbd3f631e14" providerId="ADAL" clId="{C0097436-3D2E-4441-980C-36658E942551}" dt="2020-05-28T17:17:57.566" v="154" actId="478"/>
          <ac:picMkLst>
            <pc:docMk/>
            <pc:sldMk cId="3213879651" sldId="280"/>
            <ac:picMk id="3" creationId="{83A6F4DC-ABE5-4975-A1E5-031B6C1EA62B}"/>
          </ac:picMkLst>
        </pc:picChg>
        <pc:picChg chg="del">
          <ac:chgData name="이주혁" userId="caedbcbc-edcc-483d-a2c9-4cbd3f631e14" providerId="ADAL" clId="{C0097436-3D2E-4441-980C-36658E942551}" dt="2020-05-28T17:17:57.566" v="154" actId="478"/>
          <ac:picMkLst>
            <pc:docMk/>
            <pc:sldMk cId="3213879651" sldId="280"/>
            <ac:picMk id="7" creationId="{A395F184-1FF1-4A6C-A85D-F60A14387FE2}"/>
          </ac:picMkLst>
        </pc:picChg>
      </pc:sldChg>
      <pc:sldChg chg="modSp add">
        <pc:chgData name="이주혁" userId="caedbcbc-edcc-483d-a2c9-4cbd3f631e14" providerId="ADAL" clId="{C0097436-3D2E-4441-980C-36658E942551}" dt="2020-05-28T17:41:19.026" v="2608" actId="20577"/>
        <pc:sldMkLst>
          <pc:docMk/>
          <pc:sldMk cId="2042041433" sldId="281"/>
        </pc:sldMkLst>
        <pc:spChg chg="mod">
          <ac:chgData name="이주혁" userId="caedbcbc-edcc-483d-a2c9-4cbd3f631e14" providerId="ADAL" clId="{C0097436-3D2E-4441-980C-36658E942551}" dt="2020-05-28T17:20:23.176" v="706" actId="20577"/>
          <ac:spMkLst>
            <pc:docMk/>
            <pc:sldMk cId="2042041433" sldId="281"/>
            <ac:spMk id="2" creationId="{62670986-4685-43ED-B49A-E103D91FAB61}"/>
          </ac:spMkLst>
        </pc:spChg>
        <pc:spChg chg="mod">
          <ac:chgData name="이주혁" userId="caedbcbc-edcc-483d-a2c9-4cbd3f631e14" providerId="ADAL" clId="{C0097436-3D2E-4441-980C-36658E942551}" dt="2020-05-28T17:41:19.026" v="2608" actId="20577"/>
          <ac:spMkLst>
            <pc:docMk/>
            <pc:sldMk cId="2042041433" sldId="281"/>
            <ac:spMk id="11" creationId="{0F863DB5-1A0B-4C7A-83F7-3BF47352CBA9}"/>
          </ac:spMkLst>
        </pc:spChg>
      </pc:sldChg>
      <pc:sldChg chg="modSp add">
        <pc:chgData name="이주혁" userId="caedbcbc-edcc-483d-a2c9-4cbd3f631e14" providerId="ADAL" clId="{C0097436-3D2E-4441-980C-36658E942551}" dt="2020-05-28T17:25:00.384" v="1522" actId="20577"/>
        <pc:sldMkLst>
          <pc:docMk/>
          <pc:sldMk cId="3044354398" sldId="282"/>
        </pc:sldMkLst>
        <pc:spChg chg="mod">
          <ac:chgData name="이주혁" userId="caedbcbc-edcc-483d-a2c9-4cbd3f631e14" providerId="ADAL" clId="{C0097436-3D2E-4441-980C-36658E942551}" dt="2020-05-28T17:22:32.191" v="1204" actId="20577"/>
          <ac:spMkLst>
            <pc:docMk/>
            <pc:sldMk cId="3044354398" sldId="282"/>
            <ac:spMk id="2" creationId="{62670986-4685-43ED-B49A-E103D91FAB61}"/>
          </ac:spMkLst>
        </pc:spChg>
        <pc:spChg chg="mod">
          <ac:chgData name="이주혁" userId="caedbcbc-edcc-483d-a2c9-4cbd3f631e14" providerId="ADAL" clId="{C0097436-3D2E-4441-980C-36658E942551}" dt="2020-05-28T17:25:00.384" v="1522" actId="20577"/>
          <ac:spMkLst>
            <pc:docMk/>
            <pc:sldMk cId="3044354398" sldId="282"/>
            <ac:spMk id="11" creationId="{0F863DB5-1A0B-4C7A-83F7-3BF47352CBA9}"/>
          </ac:spMkLst>
        </pc:spChg>
      </pc:sldChg>
      <pc:sldChg chg="addSp modSp add">
        <pc:chgData name="이주혁" userId="caedbcbc-edcc-483d-a2c9-4cbd3f631e14" providerId="ADAL" clId="{C0097436-3D2E-4441-980C-36658E942551}" dt="2020-05-28T17:27:40.466" v="1600" actId="1076"/>
        <pc:sldMkLst>
          <pc:docMk/>
          <pc:sldMk cId="1167108335" sldId="283"/>
        </pc:sldMkLst>
        <pc:spChg chg="mod">
          <ac:chgData name="이주혁" userId="caedbcbc-edcc-483d-a2c9-4cbd3f631e14" providerId="ADAL" clId="{C0097436-3D2E-4441-980C-36658E942551}" dt="2020-05-28T17:26:04.496" v="1534" actId="20577"/>
          <ac:spMkLst>
            <pc:docMk/>
            <pc:sldMk cId="1167108335" sldId="283"/>
            <ac:spMk id="2" creationId="{62670986-4685-43ED-B49A-E103D91FAB61}"/>
          </ac:spMkLst>
        </pc:spChg>
        <pc:spChg chg="add mod">
          <ac:chgData name="이주혁" userId="caedbcbc-edcc-483d-a2c9-4cbd3f631e14" providerId="ADAL" clId="{C0097436-3D2E-4441-980C-36658E942551}" dt="2020-05-28T17:27:40.466" v="1600" actId="1076"/>
          <ac:spMkLst>
            <pc:docMk/>
            <pc:sldMk cId="1167108335" sldId="283"/>
            <ac:spMk id="4" creationId="{0F28EFED-A615-44ED-BC2D-F0E4CAAE1F45}"/>
          </ac:spMkLst>
        </pc:spChg>
        <pc:spChg chg="mod">
          <ac:chgData name="이주혁" userId="caedbcbc-edcc-483d-a2c9-4cbd3f631e14" providerId="ADAL" clId="{C0097436-3D2E-4441-980C-36658E942551}" dt="2020-05-28T17:27:24.133" v="1595" actId="20577"/>
          <ac:spMkLst>
            <pc:docMk/>
            <pc:sldMk cId="1167108335" sldId="283"/>
            <ac:spMk id="11" creationId="{0F863DB5-1A0B-4C7A-83F7-3BF47352CBA9}"/>
          </ac:spMkLst>
        </pc:spChg>
        <pc:picChg chg="add mod">
          <ac:chgData name="이주혁" userId="caedbcbc-edcc-483d-a2c9-4cbd3f631e14" providerId="ADAL" clId="{C0097436-3D2E-4441-980C-36658E942551}" dt="2020-05-28T17:27:38.840" v="1599" actId="1076"/>
          <ac:picMkLst>
            <pc:docMk/>
            <pc:sldMk cId="1167108335" sldId="283"/>
            <ac:picMk id="3" creationId="{E0ADE36E-EA9F-48E3-A03B-FAB2D4EC8021}"/>
          </ac:picMkLst>
        </pc:picChg>
      </pc:sldChg>
      <pc:sldChg chg="addSp delSp modSp add">
        <pc:chgData name="이주혁" userId="caedbcbc-edcc-483d-a2c9-4cbd3f631e14" providerId="ADAL" clId="{C0097436-3D2E-4441-980C-36658E942551}" dt="2020-05-28T17:29:17.176" v="1675" actId="20577"/>
        <pc:sldMkLst>
          <pc:docMk/>
          <pc:sldMk cId="2842136328" sldId="284"/>
        </pc:sldMkLst>
        <pc:spChg chg="mod">
          <ac:chgData name="이주혁" userId="caedbcbc-edcc-483d-a2c9-4cbd3f631e14" providerId="ADAL" clId="{C0097436-3D2E-4441-980C-36658E942551}" dt="2020-05-28T17:28:32.920" v="1642" actId="20577"/>
          <ac:spMkLst>
            <pc:docMk/>
            <pc:sldMk cId="2842136328" sldId="284"/>
            <ac:spMk id="2" creationId="{62670986-4685-43ED-B49A-E103D91FAB61}"/>
          </ac:spMkLst>
        </pc:spChg>
        <pc:spChg chg="del">
          <ac:chgData name="이주혁" userId="caedbcbc-edcc-483d-a2c9-4cbd3f631e14" providerId="ADAL" clId="{C0097436-3D2E-4441-980C-36658E942551}" dt="2020-05-28T17:29:05.097" v="1645" actId="478"/>
          <ac:spMkLst>
            <pc:docMk/>
            <pc:sldMk cId="2842136328" sldId="284"/>
            <ac:spMk id="4" creationId="{0F28EFED-A615-44ED-BC2D-F0E4CAAE1F45}"/>
          </ac:spMkLst>
        </pc:spChg>
        <pc:spChg chg="add mod">
          <ac:chgData name="이주혁" userId="caedbcbc-edcc-483d-a2c9-4cbd3f631e14" providerId="ADAL" clId="{C0097436-3D2E-4441-980C-36658E942551}" dt="2020-05-28T17:29:17.176" v="1675" actId="20577"/>
          <ac:spMkLst>
            <pc:docMk/>
            <pc:sldMk cId="2842136328" sldId="284"/>
            <ac:spMk id="5" creationId="{78267D3A-21FB-4B45-A5ED-FE7F8B402D4E}"/>
          </ac:spMkLst>
        </pc:spChg>
        <pc:spChg chg="del">
          <ac:chgData name="이주혁" userId="caedbcbc-edcc-483d-a2c9-4cbd3f631e14" providerId="ADAL" clId="{C0097436-3D2E-4441-980C-36658E942551}" dt="2020-05-28T17:29:05.796" v="1646" actId="478"/>
          <ac:spMkLst>
            <pc:docMk/>
            <pc:sldMk cId="2842136328" sldId="284"/>
            <ac:spMk id="11" creationId="{0F863DB5-1A0B-4C7A-83F7-3BF47352CBA9}"/>
          </ac:spMkLst>
        </pc:spChg>
        <pc:picChg chg="del">
          <ac:chgData name="이주혁" userId="caedbcbc-edcc-483d-a2c9-4cbd3f631e14" providerId="ADAL" clId="{C0097436-3D2E-4441-980C-36658E942551}" dt="2020-05-28T17:29:03.007" v="1643" actId="478"/>
          <ac:picMkLst>
            <pc:docMk/>
            <pc:sldMk cId="2842136328" sldId="284"/>
            <ac:picMk id="3" creationId="{E0ADE36E-EA9F-48E3-A03B-FAB2D4EC8021}"/>
          </ac:picMkLst>
        </pc:picChg>
        <pc:picChg chg="add">
          <ac:chgData name="이주혁" userId="caedbcbc-edcc-483d-a2c9-4cbd3f631e14" providerId="ADAL" clId="{C0097436-3D2E-4441-980C-36658E942551}" dt="2020-05-28T17:29:03.545" v="1644"/>
          <ac:picMkLst>
            <pc:docMk/>
            <pc:sldMk cId="2842136328" sldId="284"/>
            <ac:picMk id="6" creationId="{C1D73A43-36FE-4746-82E0-75E5A7D0329D}"/>
          </ac:picMkLst>
        </pc:picChg>
      </pc:sldChg>
      <pc:sldChg chg="addSp delSp modSp add">
        <pc:chgData name="이주혁" userId="caedbcbc-edcc-483d-a2c9-4cbd3f631e14" providerId="ADAL" clId="{C0097436-3D2E-4441-980C-36658E942551}" dt="2020-05-28T17:37:10.777" v="2042" actId="20577"/>
        <pc:sldMkLst>
          <pc:docMk/>
          <pc:sldMk cId="1545748206" sldId="285"/>
        </pc:sldMkLst>
        <pc:spChg chg="mod">
          <ac:chgData name="이주혁" userId="caedbcbc-edcc-483d-a2c9-4cbd3f631e14" providerId="ADAL" clId="{C0097436-3D2E-4441-980C-36658E942551}" dt="2020-05-28T17:35:41.679" v="1742" actId="20577"/>
          <ac:spMkLst>
            <pc:docMk/>
            <pc:sldMk cId="1545748206" sldId="285"/>
            <ac:spMk id="2" creationId="{62670986-4685-43ED-B49A-E103D91FAB61}"/>
          </ac:spMkLst>
        </pc:spChg>
        <pc:spChg chg="add mod">
          <ac:chgData name="이주혁" userId="caedbcbc-edcc-483d-a2c9-4cbd3f631e14" providerId="ADAL" clId="{C0097436-3D2E-4441-980C-36658E942551}" dt="2020-05-28T17:37:10.777" v="2042" actId="20577"/>
          <ac:spMkLst>
            <pc:docMk/>
            <pc:sldMk cId="1545748206" sldId="285"/>
            <ac:spMk id="3" creationId="{CBCDD30D-D566-49BB-8C26-10E330563D67}"/>
          </ac:spMkLst>
        </pc:spChg>
        <pc:spChg chg="del">
          <ac:chgData name="이주혁" userId="caedbcbc-edcc-483d-a2c9-4cbd3f631e14" providerId="ADAL" clId="{C0097436-3D2E-4441-980C-36658E942551}" dt="2020-05-28T17:29:23.195" v="1678" actId="478"/>
          <ac:spMkLst>
            <pc:docMk/>
            <pc:sldMk cId="1545748206" sldId="285"/>
            <ac:spMk id="5" creationId="{78267D3A-21FB-4B45-A5ED-FE7F8B402D4E}"/>
          </ac:spMkLst>
        </pc:spChg>
        <pc:picChg chg="del">
          <ac:chgData name="이주혁" userId="caedbcbc-edcc-483d-a2c9-4cbd3f631e14" providerId="ADAL" clId="{C0097436-3D2E-4441-980C-36658E942551}" dt="2020-05-28T17:29:21.420" v="1677" actId="478"/>
          <ac:picMkLst>
            <pc:docMk/>
            <pc:sldMk cId="1545748206" sldId="285"/>
            <ac:picMk id="6" creationId="{C1D73A43-36FE-4746-82E0-75E5A7D0329D}"/>
          </ac:picMkLst>
        </pc:picChg>
      </pc:sldChg>
      <pc:sldChg chg="addSp modSp add">
        <pc:chgData name="이주혁" userId="caedbcbc-edcc-483d-a2c9-4cbd3f631e14" providerId="ADAL" clId="{C0097436-3D2E-4441-980C-36658E942551}" dt="2020-05-28T17:39:14.584" v="2363" actId="1076"/>
        <pc:sldMkLst>
          <pc:docMk/>
          <pc:sldMk cId="3385160521" sldId="286"/>
        </pc:sldMkLst>
        <pc:spChg chg="mod">
          <ac:chgData name="이주혁" userId="caedbcbc-edcc-483d-a2c9-4cbd3f631e14" providerId="ADAL" clId="{C0097436-3D2E-4441-980C-36658E942551}" dt="2020-05-28T17:37:29.557" v="2122" actId="20577"/>
          <ac:spMkLst>
            <pc:docMk/>
            <pc:sldMk cId="3385160521" sldId="286"/>
            <ac:spMk id="3" creationId="{CBCDD30D-D566-49BB-8C26-10E330563D67}"/>
          </ac:spMkLst>
        </pc:spChg>
        <pc:spChg chg="add mod">
          <ac:chgData name="이주혁" userId="caedbcbc-edcc-483d-a2c9-4cbd3f631e14" providerId="ADAL" clId="{C0097436-3D2E-4441-980C-36658E942551}" dt="2020-05-28T17:39:14.584" v="2363" actId="1076"/>
          <ac:spMkLst>
            <pc:docMk/>
            <pc:sldMk cId="3385160521" sldId="286"/>
            <ac:spMk id="5" creationId="{228E43F3-531D-47CF-A972-0C5AE8431EF3}"/>
          </ac:spMkLst>
        </pc:spChg>
        <pc:picChg chg="add mod">
          <ac:chgData name="이주혁" userId="caedbcbc-edcc-483d-a2c9-4cbd3f631e14" providerId="ADAL" clId="{C0097436-3D2E-4441-980C-36658E942551}" dt="2020-05-28T17:38:06.779" v="2124" actId="1076"/>
          <ac:picMkLst>
            <pc:docMk/>
            <pc:sldMk cId="3385160521" sldId="286"/>
            <ac:picMk id="4" creationId="{508B9EBB-63D3-461E-86BC-7C363E259445}"/>
          </ac:picMkLst>
        </pc:picChg>
      </pc:sldChg>
      <pc:sldChg chg="addSp delSp modSp add">
        <pc:chgData name="이주혁" userId="caedbcbc-edcc-483d-a2c9-4cbd3f631e14" providerId="ADAL" clId="{C0097436-3D2E-4441-980C-36658E942551}" dt="2020-05-28T17:39:10.777" v="2361" actId="1076"/>
        <pc:sldMkLst>
          <pc:docMk/>
          <pc:sldMk cId="407450269" sldId="287"/>
        </pc:sldMkLst>
        <pc:spChg chg="del mod">
          <ac:chgData name="이주혁" userId="caedbcbc-edcc-483d-a2c9-4cbd3f631e14" providerId="ADAL" clId="{C0097436-3D2E-4441-980C-36658E942551}" dt="2020-05-28T17:39:00.174" v="2355"/>
          <ac:spMkLst>
            <pc:docMk/>
            <pc:sldMk cId="407450269" sldId="287"/>
            <ac:spMk id="3" creationId="{CBCDD30D-D566-49BB-8C26-10E330563D67}"/>
          </ac:spMkLst>
        </pc:spChg>
        <pc:spChg chg="add mod">
          <ac:chgData name="이주혁" userId="caedbcbc-edcc-483d-a2c9-4cbd3f631e14" providerId="ADAL" clId="{C0097436-3D2E-4441-980C-36658E942551}" dt="2020-05-28T17:39:10.777" v="2361" actId="1076"/>
          <ac:spMkLst>
            <pc:docMk/>
            <pc:sldMk cId="407450269" sldId="287"/>
            <ac:spMk id="7" creationId="{A4E0E23E-B780-4CC4-89D3-E529BF24597E}"/>
          </ac:spMkLst>
        </pc:spChg>
        <pc:picChg chg="del mod">
          <ac:chgData name="이주혁" userId="caedbcbc-edcc-483d-a2c9-4cbd3f631e14" providerId="ADAL" clId="{C0097436-3D2E-4441-980C-36658E942551}" dt="2020-05-28T17:38:10.718" v="2127" actId="478"/>
          <ac:picMkLst>
            <pc:docMk/>
            <pc:sldMk cId="407450269" sldId="287"/>
            <ac:picMk id="4" creationId="{508B9EBB-63D3-461E-86BC-7C363E259445}"/>
          </ac:picMkLst>
        </pc:picChg>
        <pc:picChg chg="add mod">
          <ac:chgData name="이주혁" userId="caedbcbc-edcc-483d-a2c9-4cbd3f631e14" providerId="ADAL" clId="{C0097436-3D2E-4441-980C-36658E942551}" dt="2020-05-28T17:39:06.578" v="2359" actId="1076"/>
          <ac:picMkLst>
            <pc:docMk/>
            <pc:sldMk cId="407450269" sldId="287"/>
            <ac:picMk id="6" creationId="{8200CEFC-3191-45E9-BEDB-CE62A6EA8C16}"/>
          </ac:picMkLst>
        </pc:picChg>
      </pc:sldChg>
      <pc:sldChg chg="addSp delSp modSp add">
        <pc:chgData name="이주혁" userId="caedbcbc-edcc-483d-a2c9-4cbd3f631e14" providerId="ADAL" clId="{C0097436-3D2E-4441-980C-36658E942551}" dt="2020-05-28T17:39:56.141" v="2402" actId="20577"/>
        <pc:sldMkLst>
          <pc:docMk/>
          <pc:sldMk cId="3134318700" sldId="288"/>
        </pc:sldMkLst>
        <pc:spChg chg="add mod">
          <ac:chgData name="이주혁" userId="caedbcbc-edcc-483d-a2c9-4cbd3f631e14" providerId="ADAL" clId="{C0097436-3D2E-4441-980C-36658E942551}" dt="2020-05-28T17:39:56.141" v="2402" actId="20577"/>
          <ac:spMkLst>
            <pc:docMk/>
            <pc:sldMk cId="3134318700" sldId="288"/>
            <ac:spMk id="4" creationId="{914FFF76-28EF-4D81-81A6-840D42A7E4D8}"/>
          </ac:spMkLst>
        </pc:spChg>
        <pc:spChg chg="del">
          <ac:chgData name="이주혁" userId="caedbcbc-edcc-483d-a2c9-4cbd3f631e14" providerId="ADAL" clId="{C0097436-3D2E-4441-980C-36658E942551}" dt="2020-05-28T17:39:19.575" v="2366" actId="478"/>
          <ac:spMkLst>
            <pc:docMk/>
            <pc:sldMk cId="3134318700" sldId="288"/>
            <ac:spMk id="7" creationId="{A4E0E23E-B780-4CC4-89D3-E529BF24597E}"/>
          </ac:spMkLst>
        </pc:spChg>
        <pc:picChg chg="add mod">
          <ac:chgData name="이주혁" userId="caedbcbc-edcc-483d-a2c9-4cbd3f631e14" providerId="ADAL" clId="{C0097436-3D2E-4441-980C-36658E942551}" dt="2020-05-28T17:39:49.112" v="2369" actId="14100"/>
          <ac:picMkLst>
            <pc:docMk/>
            <pc:sldMk cId="3134318700" sldId="288"/>
            <ac:picMk id="3" creationId="{654C38D2-7F8B-452D-8AAC-12C2D184F1AA}"/>
          </ac:picMkLst>
        </pc:picChg>
        <pc:picChg chg="del">
          <ac:chgData name="이주혁" userId="caedbcbc-edcc-483d-a2c9-4cbd3f631e14" providerId="ADAL" clId="{C0097436-3D2E-4441-980C-36658E942551}" dt="2020-05-28T17:39:18.671" v="2365" actId="478"/>
          <ac:picMkLst>
            <pc:docMk/>
            <pc:sldMk cId="3134318700" sldId="288"/>
            <ac:picMk id="6" creationId="{8200CEFC-3191-45E9-BEDB-CE62A6EA8C16}"/>
          </ac:picMkLst>
        </pc:picChg>
      </pc:sldChg>
      <pc:sldChg chg="delSp modSp add del">
        <pc:chgData name="이주혁" userId="caedbcbc-edcc-483d-a2c9-4cbd3f631e14" providerId="ADAL" clId="{C0097436-3D2E-4441-980C-36658E942551}" dt="2020-05-28T17:40:33.429" v="2447" actId="2696"/>
        <pc:sldMkLst>
          <pc:docMk/>
          <pc:sldMk cId="1499622073" sldId="289"/>
        </pc:sldMkLst>
        <pc:spChg chg="mod">
          <ac:chgData name="이주혁" userId="caedbcbc-edcc-483d-a2c9-4cbd3f631e14" providerId="ADAL" clId="{C0097436-3D2E-4441-980C-36658E942551}" dt="2020-05-28T17:40:31.483" v="2446" actId="20577"/>
          <ac:spMkLst>
            <pc:docMk/>
            <pc:sldMk cId="1499622073" sldId="289"/>
            <ac:spMk id="2" creationId="{62670986-4685-43ED-B49A-E103D91FAB61}"/>
          </ac:spMkLst>
        </pc:spChg>
        <pc:spChg chg="del">
          <ac:chgData name="이주혁" userId="caedbcbc-edcc-483d-a2c9-4cbd3f631e14" providerId="ADAL" clId="{C0097436-3D2E-4441-980C-36658E942551}" dt="2020-05-28T17:40:04.817" v="2404" actId="478"/>
          <ac:spMkLst>
            <pc:docMk/>
            <pc:sldMk cId="1499622073" sldId="289"/>
            <ac:spMk id="4" creationId="{914FFF76-28EF-4D81-81A6-840D42A7E4D8}"/>
          </ac:spMkLst>
        </pc:spChg>
        <pc:picChg chg="del">
          <ac:chgData name="이주혁" userId="caedbcbc-edcc-483d-a2c9-4cbd3f631e14" providerId="ADAL" clId="{C0097436-3D2E-4441-980C-36658E942551}" dt="2020-05-28T17:40:04.817" v="2404" actId="478"/>
          <ac:picMkLst>
            <pc:docMk/>
            <pc:sldMk cId="1499622073" sldId="289"/>
            <ac:picMk id="3" creationId="{654C38D2-7F8B-452D-8AAC-12C2D184F1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D760B-B565-424C-BCDA-C89A78E5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C6F4B-EE89-4A67-9A37-5299A97B5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C6AAF-18BD-4DF7-93D5-E52420F3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26E79-A922-4A62-A04C-1F7738CB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E7F78-89FA-493B-87FF-47D08CC9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4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75465-6B2C-4CD0-BA01-3B657539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63D032-0859-4756-ACE9-157110575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561E-F250-40DA-AC47-74A22219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F422D-F842-47D4-BAC5-FAF84669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C3C57-0F40-430F-B421-A7644CF1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C1B11-535B-4610-9587-58CE4FC0D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6EADC-7A75-4FA2-9DEB-EEF9AE73E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EAFE9-3642-4A01-B39C-1916636F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1847-A9FB-4394-8DFC-66F275CE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D715B-67F3-4D0C-B383-66FF23AD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A791C-230C-4871-8EA4-AEA1D529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35B1C-C852-44CB-B0AF-75418FDE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2D8EC-5D8E-4001-8FAD-1D5EE7B2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CE78C-77E6-4C03-878A-8D5568D5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15FB-F10F-435D-978E-4BA7D08A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3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F110-DC6E-4940-8834-5749510A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AD38D-2C56-40B9-A781-AED411CF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4563F-F8CD-4EAB-B57F-11A8C150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826B5-8924-4235-A8E9-C7B2B028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AC252-373A-4766-9D53-DBDA3CA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0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DBAB-4366-420B-91BA-7750307A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B97F8-24B0-4808-BA49-72B8C564E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236BB3-AF46-4E08-B271-8EB94E32F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972D9-596C-422E-9F05-0E707B2A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09312-27A8-47D5-B62B-42BD105C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E652F-DDC9-4C01-9F02-4EBA3E2A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7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6C6C5-18B6-42E0-89E8-0DACF7D4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A57AB-A086-480F-A540-055681B5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D19F4-91A2-4D40-AA06-B5FFF3F6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23F02-AFEC-443A-B8BF-5A2422DDC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56B661-E83E-4C99-A2DC-60798B95E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6FCFA-1F5C-4FE3-AF47-0953CEB3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FD5905-599E-4142-8C19-640E1B55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9FE3A3-7FA7-4951-AD0F-EAC71D03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FAED9-6AAE-4A19-B9E0-4AAA2B92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81F6B2-272B-456B-ABFC-C0041038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956493-CED2-4A9F-8588-DDF59542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D85C8-A40E-4B12-8FF1-F27403FF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2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A83D95-F946-4261-851C-E2876122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17E936-C715-4AE3-8E35-31515108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E8111-1AF0-4A94-AFA6-8723606A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0B87-890D-45BA-B317-880DF60F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26FC6-F420-45CF-B991-B97479ED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25FE9-FC98-4D29-BDEA-70E9C479F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1797A-79FC-4D5F-82A7-0C8D7C19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35155-187D-4A8F-9F60-5F4AD597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09763-2D2C-4D07-AC97-0B935EFF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69BB1-495C-486A-8BFF-B237DED7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CC042B-BD2F-4EA7-85C4-553009484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C20A2-D655-463D-964A-8E8F4DB25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4612B9-90F5-4A91-B715-0B2AA2FF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FF74-B10D-4B86-B57D-074B2541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3B985-887D-4C23-9EF4-5305F2AD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8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DA9FCF-53AC-42CA-9EEB-AA72204B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91C31-7211-4A9E-B70E-C83ABB3A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DF848-6ADB-44D5-858E-963735125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E6E1-3B93-4719-A411-06E2F2E0603D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DDC40-EBCF-4E69-AD29-5EDED0A0C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334E9-4871-4EC6-B469-5065DF77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A9F8-7A90-44DC-B45D-75806F6A4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3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28919-5E92-40E4-A22C-C788DECD2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8D0E6-8D6D-49ED-8A82-8F3F8E84A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포인터와 배열 응용하기</a:t>
            </a:r>
          </a:p>
        </p:txBody>
      </p:sp>
    </p:spTree>
    <p:extLst>
      <p:ext uri="{BB962C8B-B14F-4D97-AF65-F5344CB8AC3E}">
        <p14:creationId xmlns:p14="http://schemas.microsoft.com/office/powerpoint/2010/main" val="198084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A739-DC1D-472E-A5C8-84F4D5E4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길이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A5A4B-FF7D-4366-9710-0E7D050F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된다</a:t>
            </a:r>
            <a:r>
              <a:rPr lang="en-US" altLang="ko-KR" dirty="0"/>
              <a:t>. Visual studio</a:t>
            </a:r>
            <a:r>
              <a:rPr lang="ko-KR" altLang="en-US" dirty="0"/>
              <a:t>에서 기본적으로 막은 것 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VS</a:t>
            </a:r>
            <a:r>
              <a:rPr lang="ko-KR" altLang="en-US" dirty="0"/>
              <a:t>에서만 개발된다고 생각하는 건 아니죠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하지만 이건 </a:t>
            </a:r>
            <a:r>
              <a:rPr lang="en-US" altLang="ko-KR" dirty="0"/>
              <a:t>stack</a:t>
            </a:r>
            <a:r>
              <a:rPr lang="ko-KR" altLang="en-US" dirty="0"/>
              <a:t>영역에 저장이 되지 않는다 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B9B7A-F3AD-4289-995B-95D16667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06" y="3550928"/>
            <a:ext cx="5224494" cy="29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A5A4B-FF7D-4366-9710-0E7D050F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VS</a:t>
            </a:r>
            <a:r>
              <a:rPr lang="ko-KR" altLang="en-US" dirty="0"/>
              <a:t>에서 실행 할 때마다 내가 원하는 크기를 받지 못할까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1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EA90E-9243-4F37-A907-0F421C0F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호출할 때 넣는 인자 크기만큼 메모리 할당을 해 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  <a:r>
              <a:rPr lang="ko-KR" altLang="en-US" dirty="0"/>
              <a:t>에 정의되어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Malloc(</a:t>
            </a:r>
            <a:r>
              <a:rPr lang="en-US" altLang="ko-KR" dirty="0" err="1"/>
              <a:t>sizeof</a:t>
            </a:r>
            <a:r>
              <a:rPr lang="en-US" altLang="ko-KR" dirty="0"/>
              <a:t>(int)* 10); </a:t>
            </a:r>
            <a:r>
              <a:rPr lang="ko-KR" altLang="en-US" dirty="0"/>
              <a:t>하면 </a:t>
            </a:r>
            <a:r>
              <a:rPr lang="en-US" altLang="ko-KR" dirty="0"/>
              <a:t>4*10 </a:t>
            </a:r>
            <a:r>
              <a:rPr lang="ko-KR" altLang="en-US" dirty="0"/>
              <a:t>바이트 메모리가 할당된다</a:t>
            </a:r>
            <a:r>
              <a:rPr lang="en-US" altLang="ko-KR" dirty="0"/>
              <a:t>.(</a:t>
            </a:r>
            <a:r>
              <a:rPr lang="ko-KR" altLang="en-US" dirty="0"/>
              <a:t>연속된 것으로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연속 되어있으니 그 주소를 배열처럼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시작점을 포인터로 가리키고 배열처럼 쓰면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958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Malloc() </a:t>
            </a:r>
            <a:r>
              <a:rPr lang="ko-KR" altLang="en-US" dirty="0"/>
              <a:t>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E2796-04E4-488C-961D-1855CE00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8" y="1974747"/>
            <a:ext cx="1093622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Malloc() </a:t>
            </a:r>
            <a:r>
              <a:rPr lang="ko-KR" altLang="en-US" dirty="0"/>
              <a:t>함수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7FB877D-CCBD-46C6-9E7F-A20431F7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하나하나 뜯어보자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6EEE2-7F6E-4BC7-A41B-D48E3F03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23" y="2772316"/>
            <a:ext cx="3677163" cy="390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796F5-AEA1-4B71-9574-6EDD937E51E6}"/>
              </a:ext>
            </a:extLst>
          </p:cNvPr>
          <p:cNvSpPr txBox="1"/>
          <p:nvPr/>
        </p:nvSpPr>
        <p:spPr>
          <a:xfrm>
            <a:off x="4899170" y="2782940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바이트 </a:t>
            </a:r>
            <a:r>
              <a:rPr lang="en-US" altLang="ko-KR" dirty="0"/>
              <a:t>* n</a:t>
            </a:r>
            <a:r>
              <a:rPr lang="ko-KR" altLang="en-US" dirty="0"/>
              <a:t>만큼 크기를 할당해주는 함수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FFB73-7649-4ADB-8040-31BD02685696}"/>
              </a:ext>
            </a:extLst>
          </p:cNvPr>
          <p:cNvSpPr txBox="1"/>
          <p:nvPr/>
        </p:nvSpPr>
        <p:spPr>
          <a:xfrm>
            <a:off x="5008228" y="3489820"/>
            <a:ext cx="5312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할당되면</a:t>
            </a:r>
            <a:r>
              <a:rPr lang="en-US" altLang="ko-KR" dirty="0"/>
              <a:t>, </a:t>
            </a:r>
            <a:r>
              <a:rPr lang="ko-KR" altLang="en-US" dirty="0"/>
              <a:t>메모리 어디에 있는지 주소를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Void*</a:t>
            </a:r>
            <a:r>
              <a:rPr lang="ko-KR" altLang="en-US" dirty="0"/>
              <a:t> 방식으로 반환한다</a:t>
            </a:r>
            <a:r>
              <a:rPr lang="en-US" altLang="ko-KR" dirty="0"/>
              <a:t>. (</a:t>
            </a:r>
            <a:r>
              <a:rPr lang="ko-KR" altLang="en-US" dirty="0"/>
              <a:t>왜</a:t>
            </a:r>
            <a:r>
              <a:rPr lang="en-US" altLang="ko-KR" dirty="0"/>
              <a:t>? Void*</a:t>
            </a:r>
            <a:r>
              <a:rPr lang="ko-KR" altLang="en-US" dirty="0"/>
              <a:t>일까 </a:t>
            </a:r>
            <a:r>
              <a:rPr lang="en-US" altLang="ko-KR" dirty="0"/>
              <a:t>??)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0E45B3-1693-4592-929E-C39D34D4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23" y="5280838"/>
            <a:ext cx="1543265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86D4A5-6DED-4755-B841-52F3B9A52CAE}"/>
              </a:ext>
            </a:extLst>
          </p:cNvPr>
          <p:cNvSpPr txBox="1"/>
          <p:nvPr/>
        </p:nvSpPr>
        <p:spPr>
          <a:xfrm>
            <a:off x="3014055" y="5324804"/>
            <a:ext cx="551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Void*</a:t>
            </a:r>
            <a:r>
              <a:rPr lang="ko-KR" altLang="en-US" dirty="0"/>
              <a:t>는 바로 사용 못하니 </a:t>
            </a:r>
            <a:r>
              <a:rPr lang="en-US" altLang="ko-KR" dirty="0"/>
              <a:t>int*</a:t>
            </a:r>
            <a:r>
              <a:rPr lang="ko-KR" altLang="en-US" dirty="0"/>
              <a:t>로 형 변환 시켜준다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693DC9-0D9F-4DA1-9BE4-2882188E3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23" y="6102321"/>
            <a:ext cx="3048425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549B1-8998-4EB7-BFAA-BCCC56BACCC0}"/>
              </a:ext>
            </a:extLst>
          </p:cNvPr>
          <p:cNvSpPr txBox="1"/>
          <p:nvPr/>
        </p:nvSpPr>
        <p:spPr>
          <a:xfrm>
            <a:off x="4479720" y="6130867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 주소를 </a:t>
            </a:r>
            <a:r>
              <a:rPr lang="en-US" altLang="ko-KR" dirty="0" err="1"/>
              <a:t>ptr</a:t>
            </a:r>
            <a:r>
              <a:rPr lang="ko-KR" altLang="en-US" dirty="0"/>
              <a:t>에게 복사</a:t>
            </a:r>
          </a:p>
        </p:txBody>
      </p:sp>
    </p:spTree>
    <p:extLst>
      <p:ext uri="{BB962C8B-B14F-4D97-AF65-F5344CB8AC3E}">
        <p14:creationId xmlns:p14="http://schemas.microsoft.com/office/powerpoint/2010/main" val="28036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Malloc() </a:t>
            </a:r>
            <a:r>
              <a:rPr lang="ko-KR" altLang="en-US" dirty="0"/>
              <a:t>함수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F1B20C-FBA6-48CE-AB2A-DC692197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0" y="1904556"/>
            <a:ext cx="10355120" cy="7335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226D9A-D54D-4FE1-8D02-9D356A2F12CB}"/>
              </a:ext>
            </a:extLst>
          </p:cNvPr>
          <p:cNvSpPr/>
          <p:nvPr/>
        </p:nvSpPr>
        <p:spPr>
          <a:xfrm>
            <a:off x="998680" y="1753299"/>
            <a:ext cx="1417349" cy="5033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15243A-D6A6-4D5D-935B-00BBE1124162}"/>
              </a:ext>
            </a:extLst>
          </p:cNvPr>
          <p:cNvSpPr/>
          <p:nvPr/>
        </p:nvSpPr>
        <p:spPr>
          <a:xfrm>
            <a:off x="998680" y="3657600"/>
            <a:ext cx="1140513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DC2AE-4F25-4B17-8363-ED4A0F154A2E}"/>
              </a:ext>
            </a:extLst>
          </p:cNvPr>
          <p:cNvSpPr txBox="1"/>
          <p:nvPr/>
        </p:nvSpPr>
        <p:spPr>
          <a:xfrm>
            <a:off x="1213710" y="63082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3B653-E9C5-4E9B-BAB7-9D603C302118}"/>
              </a:ext>
            </a:extLst>
          </p:cNvPr>
          <p:cNvSpPr txBox="1"/>
          <p:nvPr/>
        </p:nvSpPr>
        <p:spPr>
          <a:xfrm>
            <a:off x="5941738" y="629122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F5B2CE-8937-44EA-B89E-42E5E91F1196}"/>
              </a:ext>
            </a:extLst>
          </p:cNvPr>
          <p:cNvSpPr/>
          <p:nvPr/>
        </p:nvSpPr>
        <p:spPr>
          <a:xfrm>
            <a:off x="4798503" y="3657600"/>
            <a:ext cx="3355596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7A4972-67A8-48E3-BD17-6DEBFCFBF731}"/>
              </a:ext>
            </a:extLst>
          </p:cNvPr>
          <p:cNvSpPr/>
          <p:nvPr/>
        </p:nvSpPr>
        <p:spPr>
          <a:xfrm>
            <a:off x="998680" y="5176007"/>
            <a:ext cx="1140513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쓰레기값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555F0-F6B8-40DE-841B-C6416FC65EC1}"/>
              </a:ext>
            </a:extLst>
          </p:cNvPr>
          <p:cNvSpPr txBox="1"/>
          <p:nvPr/>
        </p:nvSpPr>
        <p:spPr>
          <a:xfrm>
            <a:off x="2340528" y="522623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en-US" altLang="ko-KR" dirty="0"/>
          </a:p>
          <a:p>
            <a:r>
              <a:rPr lang="en-US" altLang="ko-KR" dirty="0"/>
              <a:t>0x123(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EE8444-EBA7-43D6-9482-8716905F9BAE}"/>
              </a:ext>
            </a:extLst>
          </p:cNvPr>
          <p:cNvSpPr/>
          <p:nvPr/>
        </p:nvSpPr>
        <p:spPr>
          <a:xfrm>
            <a:off x="1924161" y="2099189"/>
            <a:ext cx="4334026" cy="5033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87CBF3-845A-4C1F-9F41-1913D62188B4}"/>
              </a:ext>
            </a:extLst>
          </p:cNvPr>
          <p:cNvSpPr/>
          <p:nvPr/>
        </p:nvSpPr>
        <p:spPr>
          <a:xfrm>
            <a:off x="4798503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CD0C98-8563-4DAB-8DE8-56632FB53EA1}"/>
              </a:ext>
            </a:extLst>
          </p:cNvPr>
          <p:cNvSpPr/>
          <p:nvPr/>
        </p:nvSpPr>
        <p:spPr>
          <a:xfrm>
            <a:off x="5631346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60036C-946D-46E3-A783-FEEE1A046AEA}"/>
              </a:ext>
            </a:extLst>
          </p:cNvPr>
          <p:cNvSpPr/>
          <p:nvPr/>
        </p:nvSpPr>
        <p:spPr>
          <a:xfrm>
            <a:off x="6467912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Malloc() </a:t>
            </a:r>
            <a:r>
              <a:rPr lang="ko-KR" altLang="en-US" dirty="0"/>
              <a:t>함수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F1B20C-FBA6-48CE-AB2A-DC692197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0" y="1904556"/>
            <a:ext cx="10355120" cy="7335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15243A-D6A6-4D5D-935B-00BBE1124162}"/>
              </a:ext>
            </a:extLst>
          </p:cNvPr>
          <p:cNvSpPr/>
          <p:nvPr/>
        </p:nvSpPr>
        <p:spPr>
          <a:xfrm>
            <a:off x="998680" y="3657600"/>
            <a:ext cx="1140513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DC2AE-4F25-4B17-8363-ED4A0F154A2E}"/>
              </a:ext>
            </a:extLst>
          </p:cNvPr>
          <p:cNvSpPr txBox="1"/>
          <p:nvPr/>
        </p:nvSpPr>
        <p:spPr>
          <a:xfrm>
            <a:off x="1213710" y="63082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3B653-E9C5-4E9B-BAB7-9D603C302118}"/>
              </a:ext>
            </a:extLst>
          </p:cNvPr>
          <p:cNvSpPr txBox="1"/>
          <p:nvPr/>
        </p:nvSpPr>
        <p:spPr>
          <a:xfrm>
            <a:off x="5941738" y="629122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F5B2CE-8937-44EA-B89E-42E5E91F1196}"/>
              </a:ext>
            </a:extLst>
          </p:cNvPr>
          <p:cNvSpPr/>
          <p:nvPr/>
        </p:nvSpPr>
        <p:spPr>
          <a:xfrm>
            <a:off x="4798503" y="3657600"/>
            <a:ext cx="3355596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7A4972-67A8-48E3-BD17-6DEBFCFBF731}"/>
              </a:ext>
            </a:extLst>
          </p:cNvPr>
          <p:cNvSpPr/>
          <p:nvPr/>
        </p:nvSpPr>
        <p:spPr>
          <a:xfrm>
            <a:off x="998680" y="5176007"/>
            <a:ext cx="1140513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555F0-F6B8-40DE-841B-C6416FC65EC1}"/>
              </a:ext>
            </a:extLst>
          </p:cNvPr>
          <p:cNvSpPr txBox="1"/>
          <p:nvPr/>
        </p:nvSpPr>
        <p:spPr>
          <a:xfrm>
            <a:off x="2340528" y="522623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en-US" altLang="ko-KR" dirty="0"/>
          </a:p>
          <a:p>
            <a:r>
              <a:rPr lang="en-US" altLang="ko-KR" dirty="0"/>
              <a:t>0x123(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87CBF3-845A-4C1F-9F41-1913D62188B4}"/>
              </a:ext>
            </a:extLst>
          </p:cNvPr>
          <p:cNvSpPr/>
          <p:nvPr/>
        </p:nvSpPr>
        <p:spPr>
          <a:xfrm>
            <a:off x="4798503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CD0C98-8563-4DAB-8DE8-56632FB53EA1}"/>
              </a:ext>
            </a:extLst>
          </p:cNvPr>
          <p:cNvSpPr/>
          <p:nvPr/>
        </p:nvSpPr>
        <p:spPr>
          <a:xfrm>
            <a:off x="5631346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60036C-946D-46E3-A783-FEEE1A046AEA}"/>
              </a:ext>
            </a:extLst>
          </p:cNvPr>
          <p:cNvSpPr/>
          <p:nvPr/>
        </p:nvSpPr>
        <p:spPr>
          <a:xfrm>
            <a:off x="6467912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6B5C77D-8DF3-469F-8B97-06035D192D04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2139193" y="4001549"/>
            <a:ext cx="2659310" cy="1430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5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0F33D-8C35-45BF-8E43-DBEE2813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3A025-012D-419C-A5F4-04BD7EAB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Malloc</a:t>
            </a:r>
            <a:r>
              <a:rPr lang="ko-KR" altLang="en-US" dirty="0"/>
              <a:t>을 사용하였고</a:t>
            </a:r>
            <a:r>
              <a:rPr lang="en-US" altLang="ko-KR" dirty="0"/>
              <a:t>, </a:t>
            </a:r>
            <a:r>
              <a:rPr lang="ko-KR" altLang="en-US" dirty="0"/>
              <a:t>그 메모리를 쓰지 않는다면 메모리를 해제해야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예시를 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68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15243A-D6A6-4D5D-935B-00BBE1124162}"/>
              </a:ext>
            </a:extLst>
          </p:cNvPr>
          <p:cNvSpPr/>
          <p:nvPr/>
        </p:nvSpPr>
        <p:spPr>
          <a:xfrm>
            <a:off x="998680" y="3657600"/>
            <a:ext cx="1140513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DC2AE-4F25-4B17-8363-ED4A0F154A2E}"/>
              </a:ext>
            </a:extLst>
          </p:cNvPr>
          <p:cNvSpPr txBox="1"/>
          <p:nvPr/>
        </p:nvSpPr>
        <p:spPr>
          <a:xfrm>
            <a:off x="1213710" y="63082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3B653-E9C5-4E9B-BAB7-9D603C302118}"/>
              </a:ext>
            </a:extLst>
          </p:cNvPr>
          <p:cNvSpPr txBox="1"/>
          <p:nvPr/>
        </p:nvSpPr>
        <p:spPr>
          <a:xfrm>
            <a:off x="5941738" y="629122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F5B2CE-8937-44EA-B89E-42E5E91F1196}"/>
              </a:ext>
            </a:extLst>
          </p:cNvPr>
          <p:cNvSpPr/>
          <p:nvPr/>
        </p:nvSpPr>
        <p:spPr>
          <a:xfrm>
            <a:off x="4798503" y="3657600"/>
            <a:ext cx="3355596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7A4972-67A8-48E3-BD17-6DEBFCFBF731}"/>
              </a:ext>
            </a:extLst>
          </p:cNvPr>
          <p:cNvSpPr/>
          <p:nvPr/>
        </p:nvSpPr>
        <p:spPr>
          <a:xfrm>
            <a:off x="998680" y="5176007"/>
            <a:ext cx="1140513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555F0-F6B8-40DE-841B-C6416FC65EC1}"/>
              </a:ext>
            </a:extLst>
          </p:cNvPr>
          <p:cNvSpPr txBox="1"/>
          <p:nvPr/>
        </p:nvSpPr>
        <p:spPr>
          <a:xfrm>
            <a:off x="2340528" y="522623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en-US" altLang="ko-KR" dirty="0"/>
          </a:p>
          <a:p>
            <a:r>
              <a:rPr lang="en-US" altLang="ko-KR" dirty="0"/>
              <a:t>0x123(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87CBF3-845A-4C1F-9F41-1913D62188B4}"/>
              </a:ext>
            </a:extLst>
          </p:cNvPr>
          <p:cNvSpPr/>
          <p:nvPr/>
        </p:nvSpPr>
        <p:spPr>
          <a:xfrm>
            <a:off x="4798503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CD0C98-8563-4DAB-8DE8-56632FB53EA1}"/>
              </a:ext>
            </a:extLst>
          </p:cNvPr>
          <p:cNvSpPr/>
          <p:nvPr/>
        </p:nvSpPr>
        <p:spPr>
          <a:xfrm>
            <a:off x="5631346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60036C-946D-46E3-A783-FEEE1A046AEA}"/>
              </a:ext>
            </a:extLst>
          </p:cNvPr>
          <p:cNvSpPr/>
          <p:nvPr/>
        </p:nvSpPr>
        <p:spPr>
          <a:xfrm>
            <a:off x="6467912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6B5C77D-8DF3-469F-8B97-06035D192D04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2139193" y="4001549"/>
            <a:ext cx="2659310" cy="1430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395F184-1FF1-4A6C-A85D-F60A1438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817274"/>
            <a:ext cx="10345594" cy="1028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D35885-821C-4206-B252-C33363FFB628}"/>
              </a:ext>
            </a:extLst>
          </p:cNvPr>
          <p:cNvSpPr/>
          <p:nvPr/>
        </p:nvSpPr>
        <p:spPr>
          <a:xfrm>
            <a:off x="998680" y="4345498"/>
            <a:ext cx="1136790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쓰레기값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CF3D-2C03-4515-A034-FF896F31D088}"/>
              </a:ext>
            </a:extLst>
          </p:cNvPr>
          <p:cNvSpPr txBox="1"/>
          <p:nvPr/>
        </p:nvSpPr>
        <p:spPr>
          <a:xfrm>
            <a:off x="2340528" y="423186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  <a:p>
            <a:r>
              <a:rPr lang="en-US" altLang="ko-KR" dirty="0"/>
              <a:t>0xF03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EBDBF1-F69D-40B6-8BE7-EF97D78A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30" y="3079741"/>
            <a:ext cx="1552792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63DB5-1A0B-4C7A-83F7-3BF47352CBA9}"/>
              </a:ext>
            </a:extLst>
          </p:cNvPr>
          <p:cNvSpPr txBox="1"/>
          <p:nvPr/>
        </p:nvSpPr>
        <p:spPr>
          <a:xfrm>
            <a:off x="2656190" y="316342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되면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15243A-D6A6-4D5D-935B-00BBE1124162}"/>
              </a:ext>
            </a:extLst>
          </p:cNvPr>
          <p:cNvSpPr/>
          <p:nvPr/>
        </p:nvSpPr>
        <p:spPr>
          <a:xfrm>
            <a:off x="998680" y="3657600"/>
            <a:ext cx="1140513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DC2AE-4F25-4B17-8363-ED4A0F154A2E}"/>
              </a:ext>
            </a:extLst>
          </p:cNvPr>
          <p:cNvSpPr txBox="1"/>
          <p:nvPr/>
        </p:nvSpPr>
        <p:spPr>
          <a:xfrm>
            <a:off x="1213710" y="63082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3B653-E9C5-4E9B-BAB7-9D603C302118}"/>
              </a:ext>
            </a:extLst>
          </p:cNvPr>
          <p:cNvSpPr txBox="1"/>
          <p:nvPr/>
        </p:nvSpPr>
        <p:spPr>
          <a:xfrm>
            <a:off x="5941738" y="629122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F5B2CE-8937-44EA-B89E-42E5E91F1196}"/>
              </a:ext>
            </a:extLst>
          </p:cNvPr>
          <p:cNvSpPr/>
          <p:nvPr/>
        </p:nvSpPr>
        <p:spPr>
          <a:xfrm>
            <a:off x="4798503" y="3657600"/>
            <a:ext cx="3355596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7A4972-67A8-48E3-BD17-6DEBFCFBF731}"/>
              </a:ext>
            </a:extLst>
          </p:cNvPr>
          <p:cNvSpPr/>
          <p:nvPr/>
        </p:nvSpPr>
        <p:spPr>
          <a:xfrm>
            <a:off x="998680" y="5176007"/>
            <a:ext cx="1140513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555F0-F6B8-40DE-841B-C6416FC65EC1}"/>
              </a:ext>
            </a:extLst>
          </p:cNvPr>
          <p:cNvSpPr txBox="1"/>
          <p:nvPr/>
        </p:nvSpPr>
        <p:spPr>
          <a:xfrm>
            <a:off x="2340528" y="522623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en-US" altLang="ko-KR" dirty="0"/>
          </a:p>
          <a:p>
            <a:r>
              <a:rPr lang="en-US" altLang="ko-KR" dirty="0"/>
              <a:t>0x123(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87CBF3-845A-4C1F-9F41-1913D62188B4}"/>
              </a:ext>
            </a:extLst>
          </p:cNvPr>
          <p:cNvSpPr/>
          <p:nvPr/>
        </p:nvSpPr>
        <p:spPr>
          <a:xfrm>
            <a:off x="4798503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CD0C98-8563-4DAB-8DE8-56632FB53EA1}"/>
              </a:ext>
            </a:extLst>
          </p:cNvPr>
          <p:cNvSpPr/>
          <p:nvPr/>
        </p:nvSpPr>
        <p:spPr>
          <a:xfrm>
            <a:off x="5631346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60036C-946D-46E3-A783-FEEE1A046AEA}"/>
              </a:ext>
            </a:extLst>
          </p:cNvPr>
          <p:cNvSpPr/>
          <p:nvPr/>
        </p:nvSpPr>
        <p:spPr>
          <a:xfrm>
            <a:off x="6467912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6B5C77D-8DF3-469F-8B97-06035D192D04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2139193" y="4001549"/>
            <a:ext cx="2659310" cy="1430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395F184-1FF1-4A6C-A85D-F60A1438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817274"/>
            <a:ext cx="10345594" cy="1028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D35885-821C-4206-B252-C33363FFB628}"/>
              </a:ext>
            </a:extLst>
          </p:cNvPr>
          <p:cNvSpPr/>
          <p:nvPr/>
        </p:nvSpPr>
        <p:spPr>
          <a:xfrm>
            <a:off x="998680" y="4345498"/>
            <a:ext cx="1136790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쓰레기값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CF3D-2C03-4515-A034-FF896F31D088}"/>
              </a:ext>
            </a:extLst>
          </p:cNvPr>
          <p:cNvSpPr txBox="1"/>
          <p:nvPr/>
        </p:nvSpPr>
        <p:spPr>
          <a:xfrm>
            <a:off x="2224643" y="4290726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  <a:p>
            <a:r>
              <a:rPr lang="en-US" altLang="ko-KR" dirty="0"/>
              <a:t>0xF03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EBDBF1-F69D-40B6-8BE7-EF97D78A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30" y="3079741"/>
            <a:ext cx="1552792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63DB5-1A0B-4C7A-83F7-3BF47352CBA9}"/>
              </a:ext>
            </a:extLst>
          </p:cNvPr>
          <p:cNvSpPr txBox="1"/>
          <p:nvPr/>
        </p:nvSpPr>
        <p:spPr>
          <a:xfrm>
            <a:off x="2656190" y="316342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되면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4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3A89-E150-4144-A8C2-DD12CD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구조</a:t>
            </a:r>
            <a:r>
              <a:rPr lang="en-US" altLang="ko-KR" dirty="0"/>
              <a:t>(</a:t>
            </a:r>
            <a:r>
              <a:rPr lang="ko-KR" altLang="en-US" dirty="0"/>
              <a:t>이론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01BB150-3545-492C-BE78-ADCC42CB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알아야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컴퓨터분야 간다고 하는 사람이면 모르면 진짜 </a:t>
            </a:r>
            <a:r>
              <a:rPr lang="ko-KR" altLang="en-US" dirty="0" err="1"/>
              <a:t>반성해야함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055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15243A-D6A6-4D5D-935B-00BBE1124162}"/>
              </a:ext>
            </a:extLst>
          </p:cNvPr>
          <p:cNvSpPr/>
          <p:nvPr/>
        </p:nvSpPr>
        <p:spPr>
          <a:xfrm>
            <a:off x="998680" y="3657600"/>
            <a:ext cx="1140513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DC2AE-4F25-4B17-8363-ED4A0F154A2E}"/>
              </a:ext>
            </a:extLst>
          </p:cNvPr>
          <p:cNvSpPr txBox="1"/>
          <p:nvPr/>
        </p:nvSpPr>
        <p:spPr>
          <a:xfrm>
            <a:off x="1213710" y="63082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3B653-E9C5-4E9B-BAB7-9D603C302118}"/>
              </a:ext>
            </a:extLst>
          </p:cNvPr>
          <p:cNvSpPr txBox="1"/>
          <p:nvPr/>
        </p:nvSpPr>
        <p:spPr>
          <a:xfrm>
            <a:off x="5941738" y="629122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F5B2CE-8937-44EA-B89E-42E5E91F1196}"/>
              </a:ext>
            </a:extLst>
          </p:cNvPr>
          <p:cNvSpPr/>
          <p:nvPr/>
        </p:nvSpPr>
        <p:spPr>
          <a:xfrm>
            <a:off x="4798503" y="3657600"/>
            <a:ext cx="3355596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7A4972-67A8-48E3-BD17-6DEBFCFBF731}"/>
              </a:ext>
            </a:extLst>
          </p:cNvPr>
          <p:cNvSpPr/>
          <p:nvPr/>
        </p:nvSpPr>
        <p:spPr>
          <a:xfrm>
            <a:off x="998680" y="5176007"/>
            <a:ext cx="1140513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555F0-F6B8-40DE-841B-C6416FC65EC1}"/>
              </a:ext>
            </a:extLst>
          </p:cNvPr>
          <p:cNvSpPr txBox="1"/>
          <p:nvPr/>
        </p:nvSpPr>
        <p:spPr>
          <a:xfrm>
            <a:off x="2340528" y="522623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en-US" altLang="ko-KR" dirty="0"/>
          </a:p>
          <a:p>
            <a:r>
              <a:rPr lang="en-US" altLang="ko-KR" dirty="0"/>
              <a:t>0x123(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87CBF3-845A-4C1F-9F41-1913D62188B4}"/>
              </a:ext>
            </a:extLst>
          </p:cNvPr>
          <p:cNvSpPr/>
          <p:nvPr/>
        </p:nvSpPr>
        <p:spPr>
          <a:xfrm>
            <a:off x="4798503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CD0C98-8563-4DAB-8DE8-56632FB53EA1}"/>
              </a:ext>
            </a:extLst>
          </p:cNvPr>
          <p:cNvSpPr/>
          <p:nvPr/>
        </p:nvSpPr>
        <p:spPr>
          <a:xfrm>
            <a:off x="5631346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60036C-946D-46E3-A783-FEEE1A046AEA}"/>
              </a:ext>
            </a:extLst>
          </p:cNvPr>
          <p:cNvSpPr/>
          <p:nvPr/>
        </p:nvSpPr>
        <p:spPr>
          <a:xfrm>
            <a:off x="6467912" y="3657600"/>
            <a:ext cx="832843" cy="68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6B5C77D-8DF3-469F-8B97-06035D192D04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 flipH="1" flipV="1">
            <a:off x="2135470" y="4555223"/>
            <a:ext cx="3723" cy="876649"/>
          </a:xfrm>
          <a:prstGeom prst="bentConnector3">
            <a:avLst>
              <a:gd name="adj1" fmla="val -6140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395F184-1FF1-4A6C-A85D-F60A1438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817274"/>
            <a:ext cx="10345594" cy="1028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D35885-821C-4206-B252-C33363FFB628}"/>
              </a:ext>
            </a:extLst>
          </p:cNvPr>
          <p:cNvSpPr/>
          <p:nvPr/>
        </p:nvSpPr>
        <p:spPr>
          <a:xfrm>
            <a:off x="998680" y="4345498"/>
            <a:ext cx="1136790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쓰레기값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CF3D-2C03-4515-A034-FF896F31D088}"/>
              </a:ext>
            </a:extLst>
          </p:cNvPr>
          <p:cNvSpPr txBox="1"/>
          <p:nvPr/>
        </p:nvSpPr>
        <p:spPr>
          <a:xfrm>
            <a:off x="2224643" y="4290726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  <a:p>
            <a:r>
              <a:rPr lang="en-US" altLang="ko-KR" dirty="0"/>
              <a:t>0xF03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EBDBF1-F69D-40B6-8BE7-EF97D78A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30" y="3079741"/>
            <a:ext cx="1552792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63DB5-1A0B-4C7A-83F7-3BF47352CBA9}"/>
              </a:ext>
            </a:extLst>
          </p:cNvPr>
          <p:cNvSpPr txBox="1"/>
          <p:nvPr/>
        </p:nvSpPr>
        <p:spPr>
          <a:xfrm>
            <a:off x="8739357" y="4878198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메모리가 남는다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48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15243A-D6A6-4D5D-935B-00BBE1124162}"/>
              </a:ext>
            </a:extLst>
          </p:cNvPr>
          <p:cNvSpPr/>
          <p:nvPr/>
        </p:nvSpPr>
        <p:spPr>
          <a:xfrm>
            <a:off x="998680" y="3657600"/>
            <a:ext cx="1140513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DC2AE-4F25-4B17-8363-ED4A0F154A2E}"/>
              </a:ext>
            </a:extLst>
          </p:cNvPr>
          <p:cNvSpPr txBox="1"/>
          <p:nvPr/>
        </p:nvSpPr>
        <p:spPr>
          <a:xfrm>
            <a:off x="1213710" y="63082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3B653-E9C5-4E9B-BAB7-9D603C302118}"/>
              </a:ext>
            </a:extLst>
          </p:cNvPr>
          <p:cNvSpPr txBox="1"/>
          <p:nvPr/>
        </p:nvSpPr>
        <p:spPr>
          <a:xfrm>
            <a:off x="5941738" y="629122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F5B2CE-8937-44EA-B89E-42E5E91F1196}"/>
              </a:ext>
            </a:extLst>
          </p:cNvPr>
          <p:cNvSpPr/>
          <p:nvPr/>
        </p:nvSpPr>
        <p:spPr>
          <a:xfrm>
            <a:off x="4798503" y="3657600"/>
            <a:ext cx="3355596" cy="244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7A4972-67A8-48E3-BD17-6DEBFCFBF731}"/>
              </a:ext>
            </a:extLst>
          </p:cNvPr>
          <p:cNvSpPr/>
          <p:nvPr/>
        </p:nvSpPr>
        <p:spPr>
          <a:xfrm>
            <a:off x="998680" y="5176007"/>
            <a:ext cx="1140513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쓰레기값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555F0-F6B8-40DE-841B-C6416FC65EC1}"/>
              </a:ext>
            </a:extLst>
          </p:cNvPr>
          <p:cNvSpPr txBox="1"/>
          <p:nvPr/>
        </p:nvSpPr>
        <p:spPr>
          <a:xfrm>
            <a:off x="2340528" y="522623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en-US" altLang="ko-KR" dirty="0"/>
          </a:p>
          <a:p>
            <a:r>
              <a:rPr lang="en-US" altLang="ko-KR" dirty="0"/>
              <a:t>0x123(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95F184-1FF1-4A6C-A85D-F60A1438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817274"/>
            <a:ext cx="10345594" cy="1028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D35885-821C-4206-B252-C33363FFB628}"/>
              </a:ext>
            </a:extLst>
          </p:cNvPr>
          <p:cNvSpPr/>
          <p:nvPr/>
        </p:nvSpPr>
        <p:spPr>
          <a:xfrm>
            <a:off x="998680" y="4345498"/>
            <a:ext cx="1136790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쓰레기값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CF3D-2C03-4515-A034-FF896F31D088}"/>
              </a:ext>
            </a:extLst>
          </p:cNvPr>
          <p:cNvSpPr txBox="1"/>
          <p:nvPr/>
        </p:nvSpPr>
        <p:spPr>
          <a:xfrm>
            <a:off x="2224643" y="4290726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  <a:p>
            <a:r>
              <a:rPr lang="en-US" altLang="ko-KR" dirty="0"/>
              <a:t>0xF03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63DB5-1A0B-4C7A-83F7-3BF47352CBA9}"/>
              </a:ext>
            </a:extLst>
          </p:cNvPr>
          <p:cNvSpPr txBox="1"/>
          <p:nvPr/>
        </p:nvSpPr>
        <p:spPr>
          <a:xfrm>
            <a:off x="932892" y="1357036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상태에서 </a:t>
            </a:r>
            <a:r>
              <a:rPr lang="en-US" altLang="ko-KR" dirty="0"/>
              <a:t>free</a:t>
            </a:r>
            <a:r>
              <a:rPr lang="ko-KR" altLang="en-US" dirty="0"/>
              <a:t>를 쓰면 이렇게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6F4DC-ABE5-4975-A1E5-031B6C1E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87" y="2902539"/>
            <a:ext cx="153373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63DB5-1A0B-4C7A-83F7-3BF47352CBA9}"/>
              </a:ext>
            </a:extLst>
          </p:cNvPr>
          <p:cNvSpPr txBox="1"/>
          <p:nvPr/>
        </p:nvSpPr>
        <p:spPr>
          <a:xfrm>
            <a:off x="932892" y="1357036"/>
            <a:ext cx="9092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본인이 </a:t>
            </a:r>
            <a:r>
              <a:rPr lang="en-US" altLang="ko-KR" dirty="0"/>
              <a:t>malloc </a:t>
            </a:r>
            <a:r>
              <a:rPr lang="ko-KR" altLang="en-US" dirty="0"/>
              <a:t>한 건 본인이 책임져야한다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냅</a:t>
            </a:r>
            <a:r>
              <a:rPr lang="ko-KR" altLang="en-US" dirty="0"/>
              <a:t> 두면 메모리가 </a:t>
            </a:r>
            <a:r>
              <a:rPr lang="ko-KR" altLang="en-US" dirty="0" err="1"/>
              <a:t>줄줄샘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언어에서 이러한 것들을 관리 해 주지 않기때문에 </a:t>
            </a:r>
            <a:r>
              <a:rPr lang="en-US" altLang="ko-KR" dirty="0"/>
              <a:t>unmanaged language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프로그래머가 직접 해주기때문에 빠름</a:t>
            </a:r>
            <a:r>
              <a:rPr lang="en-US" altLang="ko-KR" dirty="0"/>
              <a:t>(manage</a:t>
            </a:r>
            <a:r>
              <a:rPr lang="ko-KR" altLang="en-US" dirty="0"/>
              <a:t>언어보다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언어들은 어떻게 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387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</a:t>
            </a:r>
            <a:r>
              <a:rPr lang="ko-KR" altLang="en-US" dirty="0"/>
              <a:t>의 </a:t>
            </a:r>
            <a:r>
              <a:rPr lang="en-US" altLang="ko-KR" dirty="0"/>
              <a:t>Best Practice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63DB5-1A0B-4C7A-83F7-3BF47352CBA9}"/>
              </a:ext>
            </a:extLst>
          </p:cNvPr>
          <p:cNvSpPr txBox="1"/>
          <p:nvPr/>
        </p:nvSpPr>
        <p:spPr>
          <a:xfrm>
            <a:off x="952142" y="1597668"/>
            <a:ext cx="9660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예측 가능한 범주 </a:t>
            </a:r>
            <a:r>
              <a:rPr lang="en-US" altLang="ko-KR" dirty="0"/>
              <a:t>/ </a:t>
            </a:r>
            <a:r>
              <a:rPr lang="ko-KR" altLang="en-US" dirty="0"/>
              <a:t>데이터가 매우 크지 않는 이상</a:t>
            </a:r>
            <a:r>
              <a:rPr lang="en-US" altLang="ko-KR" dirty="0"/>
              <a:t> </a:t>
            </a:r>
            <a:r>
              <a:rPr lang="ko-KR" altLang="en-US" dirty="0"/>
              <a:t>기존 배열을 쓰자</a:t>
            </a:r>
            <a:r>
              <a:rPr lang="en-US" altLang="ko-KR" dirty="0"/>
              <a:t>. </a:t>
            </a:r>
            <a:r>
              <a:rPr lang="ko-KR" altLang="en-US" dirty="0"/>
              <a:t>더 빠르고 안전하다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안에서 </a:t>
            </a:r>
            <a:r>
              <a:rPr lang="en-US" altLang="ko-KR" dirty="0"/>
              <a:t>malloc</a:t>
            </a:r>
            <a:r>
              <a:rPr lang="ko-KR" altLang="en-US" dirty="0"/>
              <a:t> 해서 메모리 할당하는 짓은 지양하자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꼭 </a:t>
            </a:r>
            <a:r>
              <a:rPr lang="en-US" altLang="ko-KR" dirty="0"/>
              <a:t>free</a:t>
            </a:r>
            <a:r>
              <a:rPr lang="ko-KR" altLang="en-US" dirty="0"/>
              <a:t>해주자</a:t>
            </a:r>
            <a:r>
              <a:rPr lang="en-US" altLang="ko-KR" dirty="0"/>
              <a:t>. </a:t>
            </a:r>
            <a:r>
              <a:rPr lang="ko-KR" altLang="en-US" dirty="0"/>
              <a:t>빌린 것을 반납하는 생각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배열을 함수에 자주 넘겨줄 때 동적할당 배열이 더 빠를 수도 있다</a:t>
            </a:r>
            <a:r>
              <a:rPr lang="en-US" altLang="ko-KR" dirty="0"/>
              <a:t>. (</a:t>
            </a:r>
            <a:r>
              <a:rPr lang="ko-KR" altLang="en-US" dirty="0"/>
              <a:t>왜</a:t>
            </a:r>
            <a:r>
              <a:rPr lang="en-US" altLang="ko-K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04204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calloc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63DB5-1A0B-4C7A-83F7-3BF47352CBA9}"/>
              </a:ext>
            </a:extLst>
          </p:cNvPr>
          <p:cNvSpPr txBox="1"/>
          <p:nvPr/>
        </p:nvSpPr>
        <p:spPr>
          <a:xfrm>
            <a:off x="952142" y="1597668"/>
            <a:ext cx="9881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일단 기본적으로 </a:t>
            </a:r>
            <a:r>
              <a:rPr lang="en-US" altLang="ko-KR" dirty="0"/>
              <a:t>malloc</a:t>
            </a:r>
            <a:r>
              <a:rPr lang="ko-KR" altLang="en-US" dirty="0"/>
              <a:t>이랑 같다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함수가 </a:t>
            </a:r>
            <a:r>
              <a:rPr lang="en-US" altLang="ko-KR" dirty="0" err="1"/>
              <a:t>calloc</a:t>
            </a:r>
            <a:r>
              <a:rPr lang="en-US" altLang="ko-KR" dirty="0"/>
              <a:t>(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바이트</a:t>
            </a:r>
            <a:r>
              <a:rPr lang="en-US" altLang="ko-KR" dirty="0"/>
              <a:t>); </a:t>
            </a:r>
            <a:r>
              <a:rPr lang="ko-KR" altLang="en-US" dirty="0"/>
              <a:t>형태이다</a:t>
            </a:r>
            <a:r>
              <a:rPr lang="en-US" altLang="ko-KR" dirty="0"/>
              <a:t>. (malloc(</a:t>
            </a:r>
            <a:r>
              <a:rPr lang="en-US" altLang="ko-KR" dirty="0" err="1"/>
              <a:t>sizeof</a:t>
            </a:r>
            <a:r>
              <a:rPr lang="en-US" altLang="ko-KR" dirty="0"/>
              <a:t>(int)*4) == </a:t>
            </a:r>
            <a:r>
              <a:rPr lang="en-US" altLang="ko-KR" dirty="0" err="1"/>
              <a:t>calloc</a:t>
            </a:r>
            <a:r>
              <a:rPr lang="en-US" altLang="ko-KR" dirty="0"/>
              <a:t>(4,sizeof(int));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그리고 </a:t>
            </a:r>
            <a:r>
              <a:rPr lang="en-US" altLang="ko-KR" dirty="0"/>
              <a:t>malloc</a:t>
            </a:r>
            <a:r>
              <a:rPr lang="ko-KR" altLang="en-US" dirty="0"/>
              <a:t>은 할당하면 </a:t>
            </a:r>
            <a:r>
              <a:rPr lang="ko-KR" altLang="en-US" dirty="0" err="1"/>
              <a:t>쓰래기값인데</a:t>
            </a:r>
            <a:r>
              <a:rPr lang="ko-KR" altLang="en-US" dirty="0"/>
              <a:t> </a:t>
            </a:r>
            <a:r>
              <a:rPr lang="en-US" altLang="ko-KR" dirty="0" err="1"/>
              <a:t>calloc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초기화됨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35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realloc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63DB5-1A0B-4C7A-83F7-3BF47352CBA9}"/>
              </a:ext>
            </a:extLst>
          </p:cNvPr>
          <p:cNvSpPr txBox="1"/>
          <p:nvPr/>
        </p:nvSpPr>
        <p:spPr>
          <a:xfrm>
            <a:off x="952142" y="1597668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할당된 메모리를 다시 재 </a:t>
            </a:r>
            <a:r>
              <a:rPr lang="ko-KR" altLang="en-US" dirty="0" err="1"/>
              <a:t>할당할때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DE36E-EA9F-48E3-A03B-FAB2D4EC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42" y="2174678"/>
            <a:ext cx="5992061" cy="40486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28EFED-A615-44ED-BC2D-F0E4CAAE1F45}"/>
              </a:ext>
            </a:extLst>
          </p:cNvPr>
          <p:cNvSpPr/>
          <p:nvPr/>
        </p:nvSpPr>
        <p:spPr>
          <a:xfrm>
            <a:off x="7387337" y="5410018"/>
            <a:ext cx="326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https://dsnight.tistory.com/51</a:t>
            </a:r>
          </a:p>
        </p:txBody>
      </p:sp>
    </p:spTree>
    <p:extLst>
      <p:ext uri="{BB962C8B-B14F-4D97-AF65-F5344CB8AC3E}">
        <p14:creationId xmlns:p14="http://schemas.microsoft.com/office/powerpoint/2010/main" val="116710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앞 슬라이드로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73A43-36FE-4746-82E0-75E5A7D0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8" y="1974747"/>
            <a:ext cx="10936226" cy="3562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67D3A-21FB-4B45-A5ED-FE7F8B402D4E}"/>
              </a:ext>
            </a:extLst>
          </p:cNvPr>
          <p:cNvSpPr txBox="1"/>
          <p:nvPr/>
        </p:nvSpPr>
        <p:spPr>
          <a:xfrm>
            <a:off x="1357162" y="6112042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이해되는가</a:t>
            </a:r>
            <a:r>
              <a:rPr lang="en-US" altLang="ko-KR" dirty="0"/>
              <a:t>(</a:t>
            </a:r>
            <a:r>
              <a:rPr lang="en-US" altLang="ko-KR" dirty="0" err="1"/>
              <a:t>Plz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13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배열도 가능한가요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DD30D-D566-49BB-8C26-10E330563D67}"/>
              </a:ext>
            </a:extLst>
          </p:cNvPr>
          <p:cNvSpPr txBox="1"/>
          <p:nvPr/>
        </p:nvSpPr>
        <p:spPr>
          <a:xfrm>
            <a:off x="838200" y="1578544"/>
            <a:ext cx="6266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당연히 된다</a:t>
            </a:r>
            <a:r>
              <a:rPr lang="en-US" altLang="ko-KR" dirty="0"/>
              <a:t>! </a:t>
            </a:r>
            <a:r>
              <a:rPr lang="ko-KR" altLang="en-US" dirty="0"/>
              <a:t>그렇지만 두 질문부터 대답할 수 있는지 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Q1 : </a:t>
            </a:r>
            <a:r>
              <a:rPr lang="ko-KR" altLang="en-US" dirty="0"/>
              <a:t>포인터는 뭘 담는</a:t>
            </a:r>
            <a:r>
              <a:rPr lang="en-US" altLang="ko-KR" dirty="0"/>
              <a:t> </a:t>
            </a:r>
            <a:r>
              <a:rPr lang="ko-KR" altLang="en-US" dirty="0"/>
              <a:t>변수일까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Q2 : </a:t>
            </a:r>
            <a:r>
              <a:rPr lang="ko-KR" altLang="en-US" dirty="0"/>
              <a:t>그럼 포인터의 주소는 누가 담을까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574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배열도 가능한가요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DD30D-D566-49BB-8C26-10E330563D67}"/>
              </a:ext>
            </a:extLst>
          </p:cNvPr>
          <p:cNvSpPr txBox="1"/>
          <p:nvPr/>
        </p:nvSpPr>
        <p:spPr>
          <a:xfrm>
            <a:off x="838200" y="157854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Q2</a:t>
            </a:r>
            <a:r>
              <a:rPr lang="ko-KR" altLang="en-US" dirty="0"/>
              <a:t>의 답과 메모리 이미지를 들고 코드를 보자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B9EBB-63D3-461E-86BC-7C363E25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570"/>
            <a:ext cx="7421011" cy="3581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8E43F3-531D-47CF-A972-0C5AE8431EF3}"/>
              </a:ext>
            </a:extLst>
          </p:cNvPr>
          <p:cNvSpPr/>
          <p:nvPr/>
        </p:nvSpPr>
        <p:spPr>
          <a:xfrm>
            <a:off x="8730014" y="5766804"/>
            <a:ext cx="314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https://codeng.tistory.com/8</a:t>
            </a:r>
          </a:p>
        </p:txBody>
      </p:sp>
    </p:spTree>
    <p:extLst>
      <p:ext uri="{BB962C8B-B14F-4D97-AF65-F5344CB8AC3E}">
        <p14:creationId xmlns:p14="http://schemas.microsoft.com/office/powerpoint/2010/main" val="338516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배열도 가능한가요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 descr="화면, 건물, 그리기이(가) 표시된 사진&#10;&#10;자동 생성된 설명">
            <a:extLst>
              <a:ext uri="{FF2B5EF4-FFF2-40B4-BE49-F238E27FC236}">
                <a16:creationId xmlns:a16="http://schemas.microsoft.com/office/drawing/2014/main" id="{8200CEFC-3191-45E9-BEDB-CE62A6EA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77" y="1555473"/>
            <a:ext cx="6241788" cy="46325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E0E23E-B780-4CC4-89D3-E529BF24597E}"/>
              </a:ext>
            </a:extLst>
          </p:cNvPr>
          <p:cNvSpPr/>
          <p:nvPr/>
        </p:nvSpPr>
        <p:spPr>
          <a:xfrm>
            <a:off x="7445942" y="5159761"/>
            <a:ext cx="314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https://codeng.tistory.com/8</a:t>
            </a:r>
          </a:p>
        </p:txBody>
      </p:sp>
    </p:spTree>
    <p:extLst>
      <p:ext uri="{BB962C8B-B14F-4D97-AF65-F5344CB8AC3E}">
        <p14:creationId xmlns:p14="http://schemas.microsoft.com/office/powerpoint/2010/main" val="40745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3A89-E150-4144-A8C2-DD12CD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구조</a:t>
            </a:r>
            <a:r>
              <a:rPr lang="en-US" altLang="ko-KR" dirty="0"/>
              <a:t>(</a:t>
            </a:r>
            <a:r>
              <a:rPr lang="ko-KR" altLang="en-US" dirty="0"/>
              <a:t>이론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 descr="시계이(가) 표시된 사진&#10;&#10;자동 생성된 설명">
            <a:extLst>
              <a:ext uri="{FF2B5EF4-FFF2-40B4-BE49-F238E27FC236}">
                <a16:creationId xmlns:a16="http://schemas.microsoft.com/office/drawing/2014/main" id="{1741909D-B8D1-403F-88D8-E9ABA15A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6859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D1CDE-7F33-4F22-840E-7E409F71BFF1}"/>
              </a:ext>
            </a:extLst>
          </p:cNvPr>
          <p:cNvSpPr txBox="1"/>
          <p:nvPr/>
        </p:nvSpPr>
        <p:spPr>
          <a:xfrm>
            <a:off x="3629608" y="1791478"/>
            <a:ext cx="8350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</a:t>
            </a:r>
            <a:r>
              <a:rPr lang="en-US" altLang="ko-KR" dirty="0"/>
              <a:t>,</a:t>
            </a:r>
            <a:r>
              <a:rPr lang="ko-KR" altLang="en-US" dirty="0"/>
              <a:t>배열</a:t>
            </a:r>
            <a:r>
              <a:rPr lang="en-US" altLang="ko-KR" dirty="0"/>
              <a:t>,</a:t>
            </a:r>
            <a:r>
              <a:rPr lang="ko-KR" altLang="en-US" dirty="0"/>
              <a:t>포인터</a:t>
            </a:r>
            <a:r>
              <a:rPr lang="en-US" altLang="ko-KR" dirty="0"/>
              <a:t>,</a:t>
            </a:r>
            <a:r>
              <a:rPr lang="ko-KR" altLang="en-US" dirty="0"/>
              <a:t>구조체</a:t>
            </a:r>
            <a:r>
              <a:rPr lang="en-US" altLang="ko-KR" dirty="0"/>
              <a:t>,</a:t>
            </a:r>
            <a:r>
              <a:rPr lang="ko-KR" altLang="en-US" dirty="0"/>
              <a:t>함수 할 때마다 강조한 것이 바로 메모리 </a:t>
            </a:r>
            <a:endParaRPr lang="en-US" altLang="ko-KR" dirty="0"/>
          </a:p>
          <a:p>
            <a:r>
              <a:rPr lang="ko-KR" altLang="en-US" dirty="0"/>
              <a:t>구조 생각하자 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이때까지 생각했던 메모리 구조는 </a:t>
            </a:r>
            <a:r>
              <a:rPr lang="en-US" altLang="ko-KR" dirty="0"/>
              <a:t>‘</a:t>
            </a:r>
            <a:r>
              <a:rPr lang="ko-KR" altLang="en-US" dirty="0"/>
              <a:t>스택</a:t>
            </a:r>
            <a:r>
              <a:rPr lang="en-US" altLang="ko-KR" dirty="0"/>
              <a:t>‘</a:t>
            </a:r>
            <a:r>
              <a:rPr lang="ko-KR" altLang="en-US" dirty="0"/>
              <a:t>영역이다</a:t>
            </a:r>
            <a:r>
              <a:rPr lang="en-US" altLang="ko-KR" dirty="0"/>
              <a:t>. (</a:t>
            </a:r>
            <a:r>
              <a:rPr lang="ko-KR" altLang="en-US" dirty="0"/>
              <a:t>말고도 더 있다는 이야기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하나하나씩</a:t>
            </a:r>
            <a:r>
              <a:rPr lang="ko-KR" altLang="en-US" dirty="0"/>
              <a:t> 알아보자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031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0986-4685-43ED-B49A-E103D91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배열도 가능한가요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4C38D2-7F8B-452D-8AAC-12C2D184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940"/>
            <a:ext cx="8571232" cy="2041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FFF76-28EF-4D81-81A6-840D42A7E4D8}"/>
              </a:ext>
            </a:extLst>
          </p:cNvPr>
          <p:cNvSpPr txBox="1"/>
          <p:nvPr/>
        </p:nvSpPr>
        <p:spPr>
          <a:xfrm>
            <a:off x="1337912" y="475488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해 </a:t>
            </a:r>
            <a:r>
              <a:rPr lang="ko-KR" altLang="en-US" dirty="0" err="1"/>
              <a:t>주어야겠지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1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3A89-E150-4144-A8C2-DD12CD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영역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7CBDB-1120-4EC1-8C3F-A882EAB7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작성한 소스코드가 다 여기에 저장됨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실행할 프로그램의 코드가 저장되는 영역</a:t>
            </a:r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 err="1"/>
              <a:t>제어문</a:t>
            </a:r>
            <a:r>
              <a:rPr lang="en-US" altLang="ko-KR" dirty="0"/>
              <a:t>,</a:t>
            </a:r>
            <a:r>
              <a:rPr lang="ko-KR" altLang="en-US" dirty="0"/>
              <a:t>상수 등이 여기 지정됨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5" descr="시계이(가) 표시된 사진&#10;&#10;자동 생성된 설명">
            <a:extLst>
              <a:ext uri="{FF2B5EF4-FFF2-40B4-BE49-F238E27FC236}">
                <a16:creationId xmlns:a16="http://schemas.microsoft.com/office/drawing/2014/main" id="{5D33C2B6-C313-44A6-875D-C695A570E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27" y="1690688"/>
            <a:ext cx="2668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3A89-E150-4144-A8C2-DD12CD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영역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7CBDB-1120-4EC1-8C3F-A882EAB7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 변수와 </a:t>
            </a:r>
            <a:r>
              <a:rPr lang="en-US" altLang="ko-KR" dirty="0"/>
              <a:t>static </a:t>
            </a:r>
            <a:r>
              <a:rPr lang="ko-KR" altLang="en-US" dirty="0"/>
              <a:t>변수가 할당되는 영역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Static</a:t>
            </a:r>
            <a:r>
              <a:rPr lang="ko-KR" altLang="en-US" dirty="0"/>
              <a:t>함수 중요한데</a:t>
            </a:r>
            <a:r>
              <a:rPr lang="en-US" altLang="ko-KR" dirty="0"/>
              <a:t>.. </a:t>
            </a:r>
            <a:r>
              <a:rPr lang="ko-KR" altLang="en-US" dirty="0"/>
              <a:t>다음주 시간되면 할 예정</a:t>
            </a:r>
            <a:endParaRPr lang="en-US" altLang="ko-KR" dirty="0"/>
          </a:p>
          <a:p>
            <a:r>
              <a:rPr lang="ko-KR" altLang="en-US" dirty="0"/>
              <a:t>핵심은 전역 변수와 변수의 차이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5" descr="시계이(가) 표시된 사진&#10;&#10;자동 생성된 설명">
            <a:extLst>
              <a:ext uri="{FF2B5EF4-FFF2-40B4-BE49-F238E27FC236}">
                <a16:creationId xmlns:a16="http://schemas.microsoft.com/office/drawing/2014/main" id="{DF5BC8F2-25D7-456E-8DEB-66A44F7C6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06" y="1690688"/>
            <a:ext cx="2668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3A89-E150-4144-A8C2-DD12CD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영역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7CBDB-1120-4EC1-8C3F-A882EAB7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호출 시 생성되는 지역 변수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endParaRPr lang="en-US" altLang="ko-KR" dirty="0"/>
          </a:p>
          <a:p>
            <a:r>
              <a:rPr lang="ko-KR" altLang="en-US" dirty="0"/>
              <a:t>함수 호출이 되면 사라짐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 시에 크기가 결정됨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빠르다</a:t>
            </a:r>
            <a:r>
              <a:rPr lang="en-US" altLang="ko-KR" dirty="0"/>
              <a:t>. </a:t>
            </a:r>
            <a:r>
              <a:rPr lang="ko-KR" altLang="en-US" dirty="0"/>
              <a:t>크기가 </a:t>
            </a:r>
            <a:r>
              <a:rPr lang="ko-KR" altLang="en-US" dirty="0" err="1"/>
              <a:t>힙</a:t>
            </a:r>
            <a:r>
              <a:rPr lang="ko-KR" altLang="en-US" dirty="0"/>
              <a:t> 영역보다 작다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5" descr="시계이(가) 표시된 사진&#10;&#10;자동 생성된 설명">
            <a:extLst>
              <a:ext uri="{FF2B5EF4-FFF2-40B4-BE49-F238E27FC236}">
                <a16:creationId xmlns:a16="http://schemas.microsoft.com/office/drawing/2014/main" id="{DF5BC8F2-25D7-456E-8DEB-66A44F7C6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06" y="1690688"/>
            <a:ext cx="2668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3A89-E150-4144-A8C2-DD12CD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7CBDB-1120-4EC1-8C3F-A882EAB7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예습 한 사람 말고는 </a:t>
            </a:r>
            <a:r>
              <a:rPr lang="ko-KR" altLang="en-US" dirty="0" err="1"/>
              <a:t>안써봤음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프로그래머가 할당</a:t>
            </a:r>
            <a:r>
              <a:rPr lang="en-US" altLang="ko-KR" dirty="0"/>
              <a:t>/</a:t>
            </a:r>
            <a:r>
              <a:rPr lang="ko-KR" altLang="en-US" dirty="0"/>
              <a:t>해제하는 메모리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런타임 </a:t>
            </a:r>
            <a:r>
              <a:rPr lang="ko-KR" altLang="en-US" dirty="0" err="1"/>
              <a:t>시＇에</a:t>
            </a:r>
            <a:r>
              <a:rPr lang="ko-KR" altLang="en-US" dirty="0"/>
              <a:t> 크기가 결정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스택과 </a:t>
            </a:r>
            <a:r>
              <a:rPr lang="ko-KR" altLang="en-US" dirty="0" err="1"/>
              <a:t>힙은</a:t>
            </a:r>
            <a:r>
              <a:rPr lang="ko-KR" altLang="en-US" dirty="0"/>
              <a:t> 같은 공간을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느리다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5" descr="시계이(가) 표시된 사진&#10;&#10;자동 생성된 설명">
            <a:extLst>
              <a:ext uri="{FF2B5EF4-FFF2-40B4-BE49-F238E27FC236}">
                <a16:creationId xmlns:a16="http://schemas.microsoft.com/office/drawing/2014/main" id="{DF5BC8F2-25D7-456E-8DEB-66A44F7C6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06" y="1690688"/>
            <a:ext cx="2668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3A89-E150-4144-A8C2-DD12CD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배열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ACF187-721D-445A-84A4-C0F3F655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0" y="2258466"/>
            <a:ext cx="4603640" cy="3503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0484E-D3E8-4006-B39E-3F6021A5EF54}"/>
              </a:ext>
            </a:extLst>
          </p:cNvPr>
          <p:cNvSpPr txBox="1"/>
          <p:nvPr/>
        </p:nvSpPr>
        <p:spPr>
          <a:xfrm>
            <a:off x="6207853" y="2416029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배열은 어느 영역에 저장될까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60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3A89-E150-4144-A8C2-DD12CD9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0484E-D3E8-4006-B39E-3F6021A5EF54}"/>
              </a:ext>
            </a:extLst>
          </p:cNvPr>
          <p:cNvSpPr txBox="1"/>
          <p:nvPr/>
        </p:nvSpPr>
        <p:spPr>
          <a:xfrm>
            <a:off x="6301159" y="1961025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크기만큼 배열을 만들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D6EA71-68D2-453E-9F80-9AFA28A3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83" y="2600695"/>
            <a:ext cx="6452618" cy="29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8C372-D1DB-4AD0-B420-7843EB82C2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BFF04C-98F0-4A9E-AD12-E8E0A0CC5A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C74D68-E55D-4AE7-BAE6-545A71E2DB8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3145c6e-ff74-4d70-bb19-814d5c3758f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706</Words>
  <Application>Microsoft Office PowerPoint</Application>
  <PresentationFormat>와이드스크린</PresentationFormat>
  <Paragraphs>155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7주차</vt:lpstr>
      <vt:lpstr>메모리 구조(이론)</vt:lpstr>
      <vt:lpstr>메모리 구조(이론)</vt:lpstr>
      <vt:lpstr>코드 영역</vt:lpstr>
      <vt:lpstr>데이터 영역</vt:lpstr>
      <vt:lpstr>스택 영역</vt:lpstr>
      <vt:lpstr>힙 영역</vt:lpstr>
      <vt:lpstr>다시 배열</vt:lpstr>
      <vt:lpstr>다시 배열</vt:lpstr>
      <vt:lpstr>가변 길이 배열</vt:lpstr>
      <vt:lpstr>PowerPoint 프레젠테이션</vt:lpstr>
      <vt:lpstr>Malloc() 함수</vt:lpstr>
      <vt:lpstr>Malloc() 함수</vt:lpstr>
      <vt:lpstr>Malloc() 함수</vt:lpstr>
      <vt:lpstr>Malloc() 함수</vt:lpstr>
      <vt:lpstr>Malloc() 함수</vt:lpstr>
      <vt:lpstr>Free</vt:lpstr>
      <vt:lpstr>free</vt:lpstr>
      <vt:lpstr>free</vt:lpstr>
      <vt:lpstr>free</vt:lpstr>
      <vt:lpstr>free</vt:lpstr>
      <vt:lpstr>free</vt:lpstr>
      <vt:lpstr>Malloc의 Best Practice</vt:lpstr>
      <vt:lpstr>calloc</vt:lpstr>
      <vt:lpstr>realloc</vt:lpstr>
      <vt:lpstr>다시 앞 슬라이드로..</vt:lpstr>
      <vt:lpstr>2차원 배열도 가능한가요?</vt:lpstr>
      <vt:lpstr>2차원 배열도 가능한가요?</vt:lpstr>
      <vt:lpstr>2차원 배열도 가능한가요?</vt:lpstr>
      <vt:lpstr>2차원 배열도 가능한가요?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</dc:title>
  <dc:creator>주혁 이</dc:creator>
  <cp:lastModifiedBy>주혁 이</cp:lastModifiedBy>
  <cp:revision>6</cp:revision>
  <dcterms:created xsi:type="dcterms:W3CDTF">2020-05-28T13:57:30Z</dcterms:created>
  <dcterms:modified xsi:type="dcterms:W3CDTF">2020-05-28T17:41:20Z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