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AF15F-D514-40B2-BDD9-3D13953BC33F}" v="339" dt="2020-05-20T07:15:58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aedbcbc-edcc-483d-a2c9-4cbd3f631e14" providerId="ADAL" clId="{DD7AF15F-D514-40B2-BDD9-3D13953BC33F}"/>
    <pc:docChg chg="undo custSel addSld modSld">
      <pc:chgData name=" " userId="caedbcbc-edcc-483d-a2c9-4cbd3f631e14" providerId="ADAL" clId="{DD7AF15F-D514-40B2-BDD9-3D13953BC33F}" dt="2020-05-20T07:46:35.350" v="3113" actId="20577"/>
      <pc:docMkLst>
        <pc:docMk/>
      </pc:docMkLst>
      <pc:sldChg chg="modSp modAnim">
        <pc:chgData name=" " userId="caedbcbc-edcc-483d-a2c9-4cbd3f631e14" providerId="ADAL" clId="{DD7AF15F-D514-40B2-BDD9-3D13953BC33F}" dt="2020-05-19T13:00:34.118" v="2262" actId="20577"/>
        <pc:sldMkLst>
          <pc:docMk/>
          <pc:sldMk cId="3530117961" sldId="257"/>
        </pc:sldMkLst>
        <pc:spChg chg="mod">
          <ac:chgData name=" " userId="caedbcbc-edcc-483d-a2c9-4cbd3f631e14" providerId="ADAL" clId="{DD7AF15F-D514-40B2-BDD9-3D13953BC33F}" dt="2020-05-19T13:00:34.118" v="2262" actId="20577"/>
          <ac:spMkLst>
            <pc:docMk/>
            <pc:sldMk cId="3530117961" sldId="257"/>
            <ac:spMk id="3" creationId="{54B509C0-2263-418E-8176-32C80854BDDA}"/>
          </ac:spMkLst>
        </pc:spChg>
      </pc:sldChg>
      <pc:sldChg chg="modSp">
        <pc:chgData name=" " userId="caedbcbc-edcc-483d-a2c9-4cbd3f631e14" providerId="ADAL" clId="{DD7AF15F-D514-40B2-BDD9-3D13953BC33F}" dt="2020-05-20T07:16:01.124" v="3101" actId="20577"/>
        <pc:sldMkLst>
          <pc:docMk/>
          <pc:sldMk cId="3023154527" sldId="258"/>
        </pc:sldMkLst>
        <pc:spChg chg="mod">
          <ac:chgData name=" " userId="caedbcbc-edcc-483d-a2c9-4cbd3f631e14" providerId="ADAL" clId="{DD7AF15F-D514-40B2-BDD9-3D13953BC33F}" dt="2020-05-20T07:16:01.124" v="3101" actId="20577"/>
          <ac:spMkLst>
            <pc:docMk/>
            <pc:sldMk cId="3023154527" sldId="258"/>
            <ac:spMk id="8" creationId="{110118B4-9446-489A-BD06-614D09DCA7CC}"/>
          </ac:spMkLst>
        </pc:spChg>
      </pc:sldChg>
      <pc:sldChg chg="modSp">
        <pc:chgData name=" " userId="caedbcbc-edcc-483d-a2c9-4cbd3f631e14" providerId="ADAL" clId="{DD7AF15F-D514-40B2-BDD9-3D13953BC33F}" dt="2020-05-20T07:20:26.468" v="3102" actId="1076"/>
        <pc:sldMkLst>
          <pc:docMk/>
          <pc:sldMk cId="2470579509" sldId="261"/>
        </pc:sldMkLst>
        <pc:spChg chg="mod">
          <ac:chgData name=" " userId="caedbcbc-edcc-483d-a2c9-4cbd3f631e14" providerId="ADAL" clId="{DD7AF15F-D514-40B2-BDD9-3D13953BC33F}" dt="2020-05-20T07:20:26.468" v="3102" actId="1076"/>
          <ac:spMkLst>
            <pc:docMk/>
            <pc:sldMk cId="2470579509" sldId="261"/>
            <ac:spMk id="4" creationId="{B832D1AF-FA65-4244-9544-AE6725645C1B}"/>
          </ac:spMkLst>
        </pc:spChg>
        <pc:cxnChg chg="mod">
          <ac:chgData name=" " userId="caedbcbc-edcc-483d-a2c9-4cbd3f631e14" providerId="ADAL" clId="{DD7AF15F-D514-40B2-BDD9-3D13953BC33F}" dt="2020-05-20T07:20:26.468" v="3102" actId="1076"/>
          <ac:cxnSpMkLst>
            <pc:docMk/>
            <pc:sldMk cId="2470579509" sldId="261"/>
            <ac:cxnSpMk id="13" creationId="{AF35C4CA-A5A5-43A2-A81E-581C78F1AD4A}"/>
          </ac:cxnSpMkLst>
        </pc:cxnChg>
      </pc:sldChg>
      <pc:sldChg chg="addSp delSp modSp add delAnim">
        <pc:chgData name=" " userId="caedbcbc-edcc-483d-a2c9-4cbd3f631e14" providerId="ADAL" clId="{DD7AF15F-D514-40B2-BDD9-3D13953BC33F}" dt="2020-05-19T12:30:19.398" v="78" actId="1076"/>
        <pc:sldMkLst>
          <pc:docMk/>
          <pc:sldMk cId="4102459663" sldId="263"/>
        </pc:sldMkLst>
        <pc:spChg chg="mod">
          <ac:chgData name=" " userId="caedbcbc-edcc-483d-a2c9-4cbd3f631e14" providerId="ADAL" clId="{DD7AF15F-D514-40B2-BDD9-3D13953BC33F}" dt="2020-05-19T06:05:59.198" v="73" actId="20577"/>
          <ac:spMkLst>
            <pc:docMk/>
            <pc:sldMk cId="4102459663" sldId="263"/>
            <ac:spMk id="2" creationId="{20694C1F-C731-44AE-9E0A-332BDDDA794B}"/>
          </ac:spMkLst>
        </pc:spChg>
        <pc:spChg chg="del">
          <ac:chgData name=" " userId="caedbcbc-edcc-483d-a2c9-4cbd3f631e14" providerId="ADAL" clId="{DD7AF15F-D514-40B2-BDD9-3D13953BC33F}" dt="2020-05-19T06:05:18.365" v="35" actId="478"/>
          <ac:spMkLst>
            <pc:docMk/>
            <pc:sldMk cId="4102459663" sldId="263"/>
            <ac:spMk id="3" creationId="{E136ACD0-F917-442F-9B30-F686BD11B44F}"/>
          </ac:spMkLst>
        </pc:spChg>
        <pc:spChg chg="del">
          <ac:chgData name=" " userId="caedbcbc-edcc-483d-a2c9-4cbd3f631e14" providerId="ADAL" clId="{DD7AF15F-D514-40B2-BDD9-3D13953BC33F}" dt="2020-05-19T06:05:20.922" v="36" actId="478"/>
          <ac:spMkLst>
            <pc:docMk/>
            <pc:sldMk cId="4102459663" sldId="263"/>
            <ac:spMk id="4" creationId="{F361260F-946B-471E-8E58-52071541873C}"/>
          </ac:spMkLst>
        </pc:spChg>
        <pc:spChg chg="add del mod">
          <ac:chgData name=" " userId="caedbcbc-edcc-483d-a2c9-4cbd3f631e14" providerId="ADAL" clId="{DD7AF15F-D514-40B2-BDD9-3D13953BC33F}" dt="2020-05-19T12:30:14.458" v="74" actId="478"/>
          <ac:spMkLst>
            <pc:docMk/>
            <pc:sldMk cId="4102459663" sldId="263"/>
            <ac:spMk id="6" creationId="{0DCF4057-82DE-4F09-AF7C-571A9A182084}"/>
          </ac:spMkLst>
        </pc:spChg>
        <pc:spChg chg="del">
          <ac:chgData name=" " userId="caedbcbc-edcc-483d-a2c9-4cbd3f631e14" providerId="ADAL" clId="{DD7AF15F-D514-40B2-BDD9-3D13953BC33F}" dt="2020-05-19T06:05:20.922" v="36" actId="478"/>
          <ac:spMkLst>
            <pc:docMk/>
            <pc:sldMk cId="4102459663" sldId="263"/>
            <ac:spMk id="7" creationId="{EC325371-9707-4A50-8542-FE3BA2D52E37}"/>
          </ac:spMkLst>
        </pc:spChg>
        <pc:spChg chg="del">
          <ac:chgData name=" " userId="caedbcbc-edcc-483d-a2c9-4cbd3f631e14" providerId="ADAL" clId="{DD7AF15F-D514-40B2-BDD9-3D13953BC33F}" dt="2020-05-19T06:05:20.922" v="36" actId="478"/>
          <ac:spMkLst>
            <pc:docMk/>
            <pc:sldMk cId="4102459663" sldId="263"/>
            <ac:spMk id="8" creationId="{66FFD3F9-99D8-4746-AFD4-4E8F8D0A588B}"/>
          </ac:spMkLst>
        </pc:spChg>
        <pc:spChg chg="del">
          <ac:chgData name=" " userId="caedbcbc-edcc-483d-a2c9-4cbd3f631e14" providerId="ADAL" clId="{DD7AF15F-D514-40B2-BDD9-3D13953BC33F}" dt="2020-05-19T06:05:20.922" v="36" actId="478"/>
          <ac:spMkLst>
            <pc:docMk/>
            <pc:sldMk cId="4102459663" sldId="263"/>
            <ac:spMk id="9" creationId="{37D17224-B3E5-49CA-959B-313C51E3D049}"/>
          </ac:spMkLst>
        </pc:spChg>
        <pc:spChg chg="del">
          <ac:chgData name=" " userId="caedbcbc-edcc-483d-a2c9-4cbd3f631e14" providerId="ADAL" clId="{DD7AF15F-D514-40B2-BDD9-3D13953BC33F}" dt="2020-05-19T06:05:20.922" v="36" actId="478"/>
          <ac:spMkLst>
            <pc:docMk/>
            <pc:sldMk cId="4102459663" sldId="263"/>
            <ac:spMk id="10" creationId="{5E4D1D20-F1BC-45F3-8254-926D2C46C92D}"/>
          </ac:spMkLst>
        </pc:spChg>
        <pc:spChg chg="del">
          <ac:chgData name=" " userId="caedbcbc-edcc-483d-a2c9-4cbd3f631e14" providerId="ADAL" clId="{DD7AF15F-D514-40B2-BDD9-3D13953BC33F}" dt="2020-05-19T06:05:20.922" v="36" actId="478"/>
          <ac:spMkLst>
            <pc:docMk/>
            <pc:sldMk cId="4102459663" sldId="263"/>
            <ac:spMk id="16" creationId="{2DD8C2F8-5D3E-4434-8E04-DF75A5F1FFF7}"/>
          </ac:spMkLst>
        </pc:spChg>
        <pc:picChg chg="add mod">
          <ac:chgData name=" " userId="caedbcbc-edcc-483d-a2c9-4cbd3f631e14" providerId="ADAL" clId="{DD7AF15F-D514-40B2-BDD9-3D13953BC33F}" dt="2020-05-19T12:30:19.398" v="78" actId="1076"/>
          <ac:picMkLst>
            <pc:docMk/>
            <pc:sldMk cId="4102459663" sldId="263"/>
            <ac:picMk id="3" creationId="{7D732CAE-467C-4E99-8E8B-E6C9B06C819B}"/>
          </ac:picMkLst>
        </pc:picChg>
        <pc:cxnChg chg="del mod">
          <ac:chgData name=" " userId="caedbcbc-edcc-483d-a2c9-4cbd3f631e14" providerId="ADAL" clId="{DD7AF15F-D514-40B2-BDD9-3D13953BC33F}" dt="2020-05-19T06:05:20.922" v="36" actId="478"/>
          <ac:cxnSpMkLst>
            <pc:docMk/>
            <pc:sldMk cId="4102459663" sldId="263"/>
            <ac:cxnSpMk id="14" creationId="{5A64A524-BD33-4FDE-A8C6-84875AF1ABDB}"/>
          </ac:cxnSpMkLst>
        </pc:cxnChg>
      </pc:sldChg>
      <pc:sldChg chg="addSp delSp modSp add">
        <pc:chgData name=" " userId="caedbcbc-edcc-483d-a2c9-4cbd3f631e14" providerId="ADAL" clId="{DD7AF15F-D514-40B2-BDD9-3D13953BC33F}" dt="2020-05-19T12:37:26.139" v="403" actId="1076"/>
        <pc:sldMkLst>
          <pc:docMk/>
          <pc:sldMk cId="358947717" sldId="264"/>
        </pc:sldMkLst>
        <pc:spChg chg="add mod">
          <ac:chgData name=" " userId="caedbcbc-edcc-483d-a2c9-4cbd3f631e14" providerId="ADAL" clId="{DD7AF15F-D514-40B2-BDD9-3D13953BC33F}" dt="2020-05-19T12:35:21.075" v="397" actId="20577"/>
          <ac:spMkLst>
            <pc:docMk/>
            <pc:sldMk cId="358947717" sldId="264"/>
            <ac:spMk id="4" creationId="{DE7113E5-1464-4EA9-B7DF-780999E1D432}"/>
          </ac:spMkLst>
        </pc:spChg>
        <pc:picChg chg="del">
          <ac:chgData name=" " userId="caedbcbc-edcc-483d-a2c9-4cbd3f631e14" providerId="ADAL" clId="{DD7AF15F-D514-40B2-BDD9-3D13953BC33F}" dt="2020-05-19T12:33:08.012" v="80" actId="478"/>
          <ac:picMkLst>
            <pc:docMk/>
            <pc:sldMk cId="358947717" sldId="264"/>
            <ac:picMk id="3" creationId="{7D732CAE-467C-4E99-8E8B-E6C9B06C819B}"/>
          </ac:picMkLst>
        </pc:picChg>
        <pc:picChg chg="add mod">
          <ac:chgData name=" " userId="caedbcbc-edcc-483d-a2c9-4cbd3f631e14" providerId="ADAL" clId="{DD7AF15F-D514-40B2-BDD9-3D13953BC33F}" dt="2020-05-19T12:34:51.616" v="295" actId="1076"/>
          <ac:picMkLst>
            <pc:docMk/>
            <pc:sldMk cId="358947717" sldId="264"/>
            <ac:picMk id="5" creationId="{D05B2656-D6B9-41BB-BECB-517834C7ED99}"/>
          </ac:picMkLst>
        </pc:picChg>
        <pc:picChg chg="add mod">
          <ac:chgData name=" " userId="caedbcbc-edcc-483d-a2c9-4cbd3f631e14" providerId="ADAL" clId="{DD7AF15F-D514-40B2-BDD9-3D13953BC33F}" dt="2020-05-19T12:36:20.679" v="401" actId="1076"/>
          <ac:picMkLst>
            <pc:docMk/>
            <pc:sldMk cId="358947717" sldId="264"/>
            <ac:picMk id="6" creationId="{16894276-76D1-4A08-96A1-EE82E0D8EE51}"/>
          </ac:picMkLst>
        </pc:picChg>
        <pc:picChg chg="add mod">
          <ac:chgData name=" " userId="caedbcbc-edcc-483d-a2c9-4cbd3f631e14" providerId="ADAL" clId="{DD7AF15F-D514-40B2-BDD9-3D13953BC33F}" dt="2020-05-19T12:37:26.139" v="403" actId="1076"/>
          <ac:picMkLst>
            <pc:docMk/>
            <pc:sldMk cId="358947717" sldId="264"/>
            <ac:picMk id="7" creationId="{03F247F6-3874-445A-8689-8E8E89EBECE6}"/>
          </ac:picMkLst>
        </pc:picChg>
      </pc:sldChg>
      <pc:sldChg chg="add">
        <pc:chgData name=" " userId="caedbcbc-edcc-483d-a2c9-4cbd3f631e14" providerId="ADAL" clId="{DD7AF15F-D514-40B2-BDD9-3D13953BC33F}" dt="2020-05-19T12:41:03.807" v="404"/>
        <pc:sldMkLst>
          <pc:docMk/>
          <pc:sldMk cId="2058872371" sldId="265"/>
        </pc:sldMkLst>
      </pc:sldChg>
      <pc:sldChg chg="modSp add">
        <pc:chgData name=" " userId="caedbcbc-edcc-483d-a2c9-4cbd3f631e14" providerId="ADAL" clId="{DD7AF15F-D514-40B2-BDD9-3D13953BC33F}" dt="2020-05-19T12:43:14.448" v="1007" actId="20577"/>
        <pc:sldMkLst>
          <pc:docMk/>
          <pc:sldMk cId="37130951" sldId="266"/>
        </pc:sldMkLst>
        <pc:spChg chg="mod">
          <ac:chgData name=" " userId="caedbcbc-edcc-483d-a2c9-4cbd3f631e14" providerId="ADAL" clId="{DD7AF15F-D514-40B2-BDD9-3D13953BC33F}" dt="2020-05-19T12:41:30.476" v="411"/>
          <ac:spMkLst>
            <pc:docMk/>
            <pc:sldMk cId="37130951" sldId="266"/>
            <ac:spMk id="2" creationId="{5854EDFB-831A-44B9-8CDF-3AD5DF3F1F93}"/>
          </ac:spMkLst>
        </pc:spChg>
        <pc:spChg chg="mod">
          <ac:chgData name=" " userId="caedbcbc-edcc-483d-a2c9-4cbd3f631e14" providerId="ADAL" clId="{DD7AF15F-D514-40B2-BDD9-3D13953BC33F}" dt="2020-05-19T12:43:14.448" v="1007" actId="20577"/>
          <ac:spMkLst>
            <pc:docMk/>
            <pc:sldMk cId="37130951" sldId="266"/>
            <ac:spMk id="3" creationId="{0725DBAD-8DFF-4E59-9CCB-4D1FBA87719C}"/>
          </ac:spMkLst>
        </pc:spChg>
      </pc:sldChg>
      <pc:sldChg chg="addSp modSp add">
        <pc:chgData name=" " userId="caedbcbc-edcc-483d-a2c9-4cbd3f631e14" providerId="ADAL" clId="{DD7AF15F-D514-40B2-BDD9-3D13953BC33F}" dt="2020-05-19T12:47:14.315" v="1185"/>
        <pc:sldMkLst>
          <pc:docMk/>
          <pc:sldMk cId="3429971023" sldId="267"/>
        </pc:sldMkLst>
        <pc:spChg chg="mod">
          <ac:chgData name=" " userId="caedbcbc-edcc-483d-a2c9-4cbd3f631e14" providerId="ADAL" clId="{DD7AF15F-D514-40B2-BDD9-3D13953BC33F}" dt="2020-05-19T12:47:14.315" v="1185"/>
          <ac:spMkLst>
            <pc:docMk/>
            <pc:sldMk cId="3429971023" sldId="267"/>
            <ac:spMk id="2" creationId="{9E9A7067-CDF7-47EE-ADB6-628675242FE9}"/>
          </ac:spMkLst>
        </pc:spChg>
        <pc:spChg chg="mod">
          <ac:chgData name=" " userId="caedbcbc-edcc-483d-a2c9-4cbd3f631e14" providerId="ADAL" clId="{DD7AF15F-D514-40B2-BDD9-3D13953BC33F}" dt="2020-05-19T12:45:07.371" v="1129" actId="20577"/>
          <ac:spMkLst>
            <pc:docMk/>
            <pc:sldMk cId="3429971023" sldId="267"/>
            <ac:spMk id="3" creationId="{5CF9B0F4-4078-49FB-83D7-B0DAE4B61303}"/>
          </ac:spMkLst>
        </pc:spChg>
        <pc:picChg chg="add mod">
          <ac:chgData name=" " userId="caedbcbc-edcc-483d-a2c9-4cbd3f631e14" providerId="ADAL" clId="{DD7AF15F-D514-40B2-BDD9-3D13953BC33F}" dt="2020-05-19T12:45:35.278" v="1131" actId="1076"/>
          <ac:picMkLst>
            <pc:docMk/>
            <pc:sldMk cId="3429971023" sldId="267"/>
            <ac:picMk id="4" creationId="{7989CF88-525A-4148-8C21-2F10E831E3A5}"/>
          </ac:picMkLst>
        </pc:picChg>
      </pc:sldChg>
      <pc:sldChg chg="addSp delSp modSp add">
        <pc:chgData name=" " userId="caedbcbc-edcc-483d-a2c9-4cbd3f631e14" providerId="ADAL" clId="{DD7AF15F-D514-40B2-BDD9-3D13953BC33F}" dt="2020-05-19T12:47:21.590" v="1215" actId="20577"/>
        <pc:sldMkLst>
          <pc:docMk/>
          <pc:sldMk cId="4149133758" sldId="268"/>
        </pc:sldMkLst>
        <pc:spChg chg="mod">
          <ac:chgData name=" " userId="caedbcbc-edcc-483d-a2c9-4cbd3f631e14" providerId="ADAL" clId="{DD7AF15F-D514-40B2-BDD9-3D13953BC33F}" dt="2020-05-19T12:47:21.590" v="1215" actId="20577"/>
          <ac:spMkLst>
            <pc:docMk/>
            <pc:sldMk cId="4149133758" sldId="268"/>
            <ac:spMk id="2" creationId="{4EAE4CF9-BA11-483A-8333-6862FB21F1CA}"/>
          </ac:spMkLst>
        </pc:spChg>
        <pc:spChg chg="del">
          <ac:chgData name=" " userId="caedbcbc-edcc-483d-a2c9-4cbd3f631e14" providerId="ADAL" clId="{DD7AF15F-D514-40B2-BDD9-3D13953BC33F}" dt="2020-05-19T12:46:38.778" v="1147" actId="478"/>
          <ac:spMkLst>
            <pc:docMk/>
            <pc:sldMk cId="4149133758" sldId="268"/>
            <ac:spMk id="3" creationId="{90735BD6-7F0C-4911-91F0-2295C6FCD741}"/>
          </ac:spMkLst>
        </pc:spChg>
        <pc:picChg chg="add mod">
          <ac:chgData name=" " userId="caedbcbc-edcc-483d-a2c9-4cbd3f631e14" providerId="ADAL" clId="{DD7AF15F-D514-40B2-BDD9-3D13953BC33F}" dt="2020-05-19T12:46:42.955" v="1151" actId="1076"/>
          <ac:picMkLst>
            <pc:docMk/>
            <pc:sldMk cId="4149133758" sldId="268"/>
            <ac:picMk id="4" creationId="{3D913DB6-916D-4575-B413-DD4BC4E8F831}"/>
          </ac:picMkLst>
        </pc:picChg>
      </pc:sldChg>
      <pc:sldChg chg="addSp delSp modSp add">
        <pc:chgData name=" " userId="caedbcbc-edcc-483d-a2c9-4cbd3f631e14" providerId="ADAL" clId="{DD7AF15F-D514-40B2-BDD9-3D13953BC33F}" dt="2020-05-20T07:46:35.350" v="3113" actId="20577"/>
        <pc:sldMkLst>
          <pc:docMk/>
          <pc:sldMk cId="2725146780" sldId="269"/>
        </pc:sldMkLst>
        <pc:spChg chg="mod">
          <ac:chgData name=" " userId="caedbcbc-edcc-483d-a2c9-4cbd3f631e14" providerId="ADAL" clId="{DD7AF15F-D514-40B2-BDD9-3D13953BC33F}" dt="2020-05-19T12:47:34.870" v="1243" actId="20577"/>
          <ac:spMkLst>
            <pc:docMk/>
            <pc:sldMk cId="2725146780" sldId="269"/>
            <ac:spMk id="2" creationId="{4EAE4CF9-BA11-483A-8333-6862FB21F1CA}"/>
          </ac:spMkLst>
        </pc:spChg>
        <pc:spChg chg="add mod">
          <ac:chgData name=" " userId="caedbcbc-edcc-483d-a2c9-4cbd3f631e14" providerId="ADAL" clId="{DD7AF15F-D514-40B2-BDD9-3D13953BC33F}" dt="2020-05-20T07:46:35.350" v="3113" actId="20577"/>
          <ac:spMkLst>
            <pc:docMk/>
            <pc:sldMk cId="2725146780" sldId="269"/>
            <ac:spMk id="3" creationId="{03095371-BAA6-4C97-AA30-02B4AC66E857}"/>
          </ac:spMkLst>
        </pc:spChg>
        <pc:picChg chg="del">
          <ac:chgData name=" " userId="caedbcbc-edcc-483d-a2c9-4cbd3f631e14" providerId="ADAL" clId="{DD7AF15F-D514-40B2-BDD9-3D13953BC33F}" dt="2020-05-19T12:47:36.924" v="1244" actId="478"/>
          <ac:picMkLst>
            <pc:docMk/>
            <pc:sldMk cId="2725146780" sldId="269"/>
            <ac:picMk id="4" creationId="{3D913DB6-916D-4575-B413-DD4BC4E8F831}"/>
          </ac:picMkLst>
        </pc:picChg>
        <pc:picChg chg="add mod">
          <ac:chgData name=" " userId="caedbcbc-edcc-483d-a2c9-4cbd3f631e14" providerId="ADAL" clId="{DD7AF15F-D514-40B2-BDD9-3D13953BC33F}" dt="2020-05-19T12:49:53.969" v="1647" actId="1076"/>
          <ac:picMkLst>
            <pc:docMk/>
            <pc:sldMk cId="2725146780" sldId="269"/>
            <ac:picMk id="5" creationId="{03C339C0-AD01-446C-926B-2400C36BB12A}"/>
          </ac:picMkLst>
        </pc:picChg>
        <pc:inkChg chg="add">
          <ac:chgData name=" " userId="caedbcbc-edcc-483d-a2c9-4cbd3f631e14" providerId="ADAL" clId="{DD7AF15F-D514-40B2-BDD9-3D13953BC33F}" dt="2020-05-20T07:03:03.919" v="3081"/>
          <ac:inkMkLst>
            <pc:docMk/>
            <pc:sldMk cId="2725146780" sldId="269"/>
            <ac:inkMk id="4" creationId="{E51D4529-0F1E-425E-B98F-A49001BBD0D6}"/>
          </ac:inkMkLst>
        </pc:inkChg>
      </pc:sldChg>
      <pc:sldChg chg="modSp add">
        <pc:chgData name=" " userId="caedbcbc-edcc-483d-a2c9-4cbd3f631e14" providerId="ADAL" clId="{DD7AF15F-D514-40B2-BDD9-3D13953BC33F}" dt="2020-05-19T12:55:01.838" v="2165" actId="20577"/>
        <pc:sldMkLst>
          <pc:docMk/>
          <pc:sldMk cId="402001329" sldId="270"/>
        </pc:sldMkLst>
        <pc:spChg chg="mod">
          <ac:chgData name=" " userId="caedbcbc-edcc-483d-a2c9-4cbd3f631e14" providerId="ADAL" clId="{DD7AF15F-D514-40B2-BDD9-3D13953BC33F}" dt="2020-05-19T12:50:23.537" v="1689" actId="20577"/>
          <ac:spMkLst>
            <pc:docMk/>
            <pc:sldMk cId="402001329" sldId="270"/>
            <ac:spMk id="2" creationId="{3E3B7FF8-C058-42AC-B9B7-CDD23B2917DF}"/>
          </ac:spMkLst>
        </pc:spChg>
        <pc:spChg chg="mod">
          <ac:chgData name=" " userId="caedbcbc-edcc-483d-a2c9-4cbd3f631e14" providerId="ADAL" clId="{DD7AF15F-D514-40B2-BDD9-3D13953BC33F}" dt="2020-05-19T12:55:01.838" v="2165" actId="20577"/>
          <ac:spMkLst>
            <pc:docMk/>
            <pc:sldMk cId="402001329" sldId="270"/>
            <ac:spMk id="3" creationId="{2B919836-CAEC-4A4E-843F-68A2930527BD}"/>
          </ac:spMkLst>
        </pc:spChg>
      </pc:sldChg>
      <pc:sldChg chg="addSp modSp add">
        <pc:chgData name=" " userId="caedbcbc-edcc-483d-a2c9-4cbd3f631e14" providerId="ADAL" clId="{DD7AF15F-D514-40B2-BDD9-3D13953BC33F}" dt="2020-05-20T07:03:03.919" v="3081"/>
        <pc:sldMkLst>
          <pc:docMk/>
          <pc:sldMk cId="1682930061" sldId="271"/>
        </pc:sldMkLst>
        <pc:spChg chg="mod">
          <ac:chgData name=" " userId="caedbcbc-edcc-483d-a2c9-4cbd3f631e14" providerId="ADAL" clId="{DD7AF15F-D514-40B2-BDD9-3D13953BC33F}" dt="2020-05-19T12:56:25.379" v="2217"/>
          <ac:spMkLst>
            <pc:docMk/>
            <pc:sldMk cId="1682930061" sldId="271"/>
            <ac:spMk id="2" creationId="{A62AA16A-8A93-492E-9122-816D53164C9B}"/>
          </ac:spMkLst>
        </pc:spChg>
        <pc:spChg chg="mod">
          <ac:chgData name=" " userId="caedbcbc-edcc-483d-a2c9-4cbd3f631e14" providerId="ADAL" clId="{DD7AF15F-D514-40B2-BDD9-3D13953BC33F}" dt="2020-05-19T13:11:14.344" v="2483" actId="20577"/>
          <ac:spMkLst>
            <pc:docMk/>
            <pc:sldMk cId="1682930061" sldId="271"/>
            <ac:spMk id="3" creationId="{62E179AF-E3BE-4456-84AA-1B346FCC5520}"/>
          </ac:spMkLst>
        </pc:spChg>
        <pc:picChg chg="add mod">
          <ac:chgData name=" " userId="caedbcbc-edcc-483d-a2c9-4cbd3f631e14" providerId="ADAL" clId="{DD7AF15F-D514-40B2-BDD9-3D13953BC33F}" dt="2020-05-19T13:13:01.744" v="2486" actId="1076"/>
          <ac:picMkLst>
            <pc:docMk/>
            <pc:sldMk cId="1682930061" sldId="271"/>
            <ac:picMk id="4" creationId="{D62E42DD-CADA-4059-8036-BDE249F49995}"/>
          </ac:picMkLst>
        </pc:picChg>
        <pc:picChg chg="add mod">
          <ac:chgData name=" " userId="caedbcbc-edcc-483d-a2c9-4cbd3f631e14" providerId="ADAL" clId="{DD7AF15F-D514-40B2-BDD9-3D13953BC33F}" dt="2020-05-19T13:13:19.357" v="2488" actId="1076"/>
          <ac:picMkLst>
            <pc:docMk/>
            <pc:sldMk cId="1682930061" sldId="271"/>
            <ac:picMk id="5" creationId="{6F7A7B40-857F-4735-9159-97E4CD8E637E}"/>
          </ac:picMkLst>
        </pc:picChg>
        <pc:inkChg chg="add">
          <ac:chgData name=" " userId="caedbcbc-edcc-483d-a2c9-4cbd3f631e14" providerId="ADAL" clId="{DD7AF15F-D514-40B2-BDD9-3D13953BC33F}" dt="2020-05-20T07:03:03.919" v="3081"/>
          <ac:inkMkLst>
            <pc:docMk/>
            <pc:sldMk cId="1682930061" sldId="271"/>
            <ac:inkMk id="6" creationId="{422A9974-6060-46FF-BFE8-469F807701E7}"/>
          </ac:inkMkLst>
        </pc:inkChg>
      </pc:sldChg>
      <pc:sldChg chg="addSp delSp modSp add">
        <pc:chgData name=" " userId="caedbcbc-edcc-483d-a2c9-4cbd3f631e14" providerId="ADAL" clId="{DD7AF15F-D514-40B2-BDD9-3D13953BC33F}" dt="2020-05-19T13:14:45.842" v="2729"/>
        <pc:sldMkLst>
          <pc:docMk/>
          <pc:sldMk cId="197750117" sldId="272"/>
        </pc:sldMkLst>
        <pc:spChg chg="mod">
          <ac:chgData name=" " userId="caedbcbc-edcc-483d-a2c9-4cbd3f631e14" providerId="ADAL" clId="{DD7AF15F-D514-40B2-BDD9-3D13953BC33F}" dt="2020-05-19T13:14:41.161" v="2725" actId="20577"/>
          <ac:spMkLst>
            <pc:docMk/>
            <pc:sldMk cId="197750117" sldId="272"/>
            <ac:spMk id="3" creationId="{62E179AF-E3BE-4456-84AA-1B346FCC5520}"/>
          </ac:spMkLst>
        </pc:spChg>
        <pc:spChg chg="add del">
          <ac:chgData name=" " userId="caedbcbc-edcc-483d-a2c9-4cbd3f631e14" providerId="ADAL" clId="{DD7AF15F-D514-40B2-BDD9-3D13953BC33F}" dt="2020-05-19T13:13:54.103" v="2557"/>
          <ac:spMkLst>
            <pc:docMk/>
            <pc:sldMk cId="197750117" sldId="272"/>
            <ac:spMk id="6" creationId="{FC8C7D28-D5CB-4000-BCA5-6A1EE5BEC277}"/>
          </ac:spMkLst>
        </pc:spChg>
        <pc:spChg chg="add del mod">
          <ac:chgData name=" " userId="caedbcbc-edcc-483d-a2c9-4cbd3f631e14" providerId="ADAL" clId="{DD7AF15F-D514-40B2-BDD9-3D13953BC33F}" dt="2020-05-19T13:14:45.842" v="2729"/>
          <ac:spMkLst>
            <pc:docMk/>
            <pc:sldMk cId="197750117" sldId="272"/>
            <ac:spMk id="8" creationId="{37675B32-5F66-4695-A001-932702C63291}"/>
          </ac:spMkLst>
        </pc:spChg>
        <pc:picChg chg="del">
          <ac:chgData name=" " userId="caedbcbc-edcc-483d-a2c9-4cbd3f631e14" providerId="ADAL" clId="{DD7AF15F-D514-40B2-BDD9-3D13953BC33F}" dt="2020-05-19T13:13:45.857" v="2554" actId="478"/>
          <ac:picMkLst>
            <pc:docMk/>
            <pc:sldMk cId="197750117" sldId="272"/>
            <ac:picMk id="4" creationId="{D62E42DD-CADA-4059-8036-BDE249F49995}"/>
          </ac:picMkLst>
        </pc:picChg>
        <pc:picChg chg="del">
          <ac:chgData name=" " userId="caedbcbc-edcc-483d-a2c9-4cbd3f631e14" providerId="ADAL" clId="{DD7AF15F-D514-40B2-BDD9-3D13953BC33F}" dt="2020-05-19T13:13:46.154" v="2555" actId="478"/>
          <ac:picMkLst>
            <pc:docMk/>
            <pc:sldMk cId="197750117" sldId="272"/>
            <ac:picMk id="5" creationId="{6F7A7B40-857F-4735-9159-97E4CD8E637E}"/>
          </ac:picMkLst>
        </pc:picChg>
        <pc:picChg chg="add mod">
          <ac:chgData name=" " userId="caedbcbc-edcc-483d-a2c9-4cbd3f631e14" providerId="ADAL" clId="{DD7AF15F-D514-40B2-BDD9-3D13953BC33F}" dt="2020-05-19T13:14:45.162" v="2727" actId="14100"/>
          <ac:picMkLst>
            <pc:docMk/>
            <pc:sldMk cId="197750117" sldId="272"/>
            <ac:picMk id="7" creationId="{EDEED24D-7FC8-4C8B-9832-523CC094B7B1}"/>
          </ac:picMkLst>
        </pc:picChg>
      </pc:sldChg>
      <pc:sldChg chg="addSp delSp modSp add">
        <pc:chgData name=" " userId="caedbcbc-edcc-483d-a2c9-4cbd3f631e14" providerId="ADAL" clId="{DD7AF15F-D514-40B2-BDD9-3D13953BC33F}" dt="2020-05-19T13:20:41.071" v="2782" actId="1076"/>
        <pc:sldMkLst>
          <pc:docMk/>
          <pc:sldMk cId="3560731118" sldId="273"/>
        </pc:sldMkLst>
        <pc:spChg chg="mod">
          <ac:chgData name=" " userId="caedbcbc-edcc-483d-a2c9-4cbd3f631e14" providerId="ADAL" clId="{DD7AF15F-D514-40B2-BDD9-3D13953BC33F}" dt="2020-05-19T13:15:49.138" v="2753"/>
          <ac:spMkLst>
            <pc:docMk/>
            <pc:sldMk cId="3560731118" sldId="273"/>
            <ac:spMk id="2" creationId="{A62AA16A-8A93-492E-9122-816D53164C9B}"/>
          </ac:spMkLst>
        </pc:spChg>
        <pc:spChg chg="del">
          <ac:chgData name=" " userId="caedbcbc-edcc-483d-a2c9-4cbd3f631e14" providerId="ADAL" clId="{DD7AF15F-D514-40B2-BDD9-3D13953BC33F}" dt="2020-05-19T13:15:31.194" v="2731" actId="478"/>
          <ac:spMkLst>
            <pc:docMk/>
            <pc:sldMk cId="3560731118" sldId="273"/>
            <ac:spMk id="3" creationId="{62E179AF-E3BE-4456-84AA-1B346FCC5520}"/>
          </ac:spMkLst>
        </pc:spChg>
        <pc:spChg chg="add del mod">
          <ac:chgData name=" " userId="caedbcbc-edcc-483d-a2c9-4cbd3f631e14" providerId="ADAL" clId="{DD7AF15F-D514-40B2-BDD9-3D13953BC33F}" dt="2020-05-19T13:19:30.143" v="2775" actId="478"/>
          <ac:spMkLst>
            <pc:docMk/>
            <pc:sldMk cId="3560731118" sldId="273"/>
            <ac:spMk id="5" creationId="{FE35CFE3-0B00-42A8-8992-A0BDEA005050}"/>
          </ac:spMkLst>
        </pc:spChg>
        <pc:spChg chg="add del mod">
          <ac:chgData name=" " userId="caedbcbc-edcc-483d-a2c9-4cbd3f631e14" providerId="ADAL" clId="{DD7AF15F-D514-40B2-BDD9-3D13953BC33F}" dt="2020-05-19T13:20:38.603" v="2781"/>
          <ac:spMkLst>
            <pc:docMk/>
            <pc:sldMk cId="3560731118" sldId="273"/>
            <ac:spMk id="8" creationId="{684918A3-CF72-4A29-B741-E596961F1E45}"/>
          </ac:spMkLst>
        </pc:spChg>
        <pc:picChg chg="del">
          <ac:chgData name=" " userId="caedbcbc-edcc-483d-a2c9-4cbd3f631e14" providerId="ADAL" clId="{DD7AF15F-D514-40B2-BDD9-3D13953BC33F}" dt="2020-05-19T13:15:33.343" v="2732" actId="478"/>
          <ac:picMkLst>
            <pc:docMk/>
            <pc:sldMk cId="3560731118" sldId="273"/>
            <ac:picMk id="7" creationId="{EDEED24D-7FC8-4C8B-9832-523CC094B7B1}"/>
          </ac:picMkLst>
        </pc:picChg>
        <pc:picChg chg="add del mod">
          <ac:chgData name=" " userId="caedbcbc-edcc-483d-a2c9-4cbd3f631e14" providerId="ADAL" clId="{DD7AF15F-D514-40B2-BDD9-3D13953BC33F}" dt="2020-05-19T13:20:28.332" v="2780" actId="478"/>
          <ac:picMkLst>
            <pc:docMk/>
            <pc:sldMk cId="3560731118" sldId="273"/>
            <ac:picMk id="9" creationId="{A8C921B9-0FDC-41C6-B338-2DDEF250DC9C}"/>
          </ac:picMkLst>
        </pc:picChg>
        <pc:picChg chg="add mod">
          <ac:chgData name=" " userId="caedbcbc-edcc-483d-a2c9-4cbd3f631e14" providerId="ADAL" clId="{DD7AF15F-D514-40B2-BDD9-3D13953BC33F}" dt="2020-05-19T13:20:41.071" v="2782" actId="1076"/>
          <ac:picMkLst>
            <pc:docMk/>
            <pc:sldMk cId="3560731118" sldId="273"/>
            <ac:picMk id="10" creationId="{99DC1DB7-FF4E-475A-8116-AF272C2A295B}"/>
          </ac:picMkLst>
        </pc:picChg>
      </pc:sldChg>
      <pc:sldChg chg="addSp delSp modSp add">
        <pc:chgData name=" " userId="caedbcbc-edcc-483d-a2c9-4cbd3f631e14" providerId="ADAL" clId="{DD7AF15F-D514-40B2-BDD9-3D13953BC33F}" dt="2020-05-19T13:24:25.300" v="3080" actId="20577"/>
        <pc:sldMkLst>
          <pc:docMk/>
          <pc:sldMk cId="3001442789" sldId="274"/>
        </pc:sldMkLst>
        <pc:spChg chg="add mod">
          <ac:chgData name=" " userId="caedbcbc-edcc-483d-a2c9-4cbd3f631e14" providerId="ADAL" clId="{DD7AF15F-D514-40B2-BDD9-3D13953BC33F}" dt="2020-05-19T13:24:25.300" v="3080" actId="20577"/>
          <ac:spMkLst>
            <pc:docMk/>
            <pc:sldMk cId="3001442789" sldId="274"/>
            <ac:spMk id="4" creationId="{DF646AC7-89AA-4ADA-9632-16198976BB6E}"/>
          </ac:spMkLst>
        </pc:spChg>
        <pc:picChg chg="del">
          <ac:chgData name=" " userId="caedbcbc-edcc-483d-a2c9-4cbd3f631e14" providerId="ADAL" clId="{DD7AF15F-D514-40B2-BDD9-3D13953BC33F}" dt="2020-05-19T13:20:49.398" v="2784" actId="478"/>
          <ac:picMkLst>
            <pc:docMk/>
            <pc:sldMk cId="3001442789" sldId="274"/>
            <ac:picMk id="10" creationId="{99DC1DB7-FF4E-475A-8116-AF272C2A295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44.98383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0-05-20T06:52:56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10714 10167 0,'-43'0'16,"1"0"15,0 21-15,-42 0-1,-21 43 1,63-64-1,0 21 1,0-21 0,21 0-1,-1 0 1,1 0 0,-21 0 30,21 0-14,-21 0-17,-42 0 17,42 0-1,0 0 16,21 0-32,0 0 48,0 0-63,0 0 15,0 0 48,-43-21 31,22 0-79,-21-1 1,63 1 0,-63 0-1,-42 0 1,0 0-1,41-21 1,43 42 0,0 0-1,-21-21 17,0 21-17,63 42 126,84 42-126,464 253 32,-506-316-15,105 63-17,-105-62-15,106 41 16,-106-42 15,147 42-31,1 0 16,-190-63-1,0 21 1</inkml:trace>
  <inkml:trace contextRef="#ctx0" brushRef="#br0" timeOffset="4395.076">4168 15598 0,'21'21'62,"21"0"-46,84 42 0,-84-42-1,105 1 1,127 83 15,168 21 16,-105-42-16,-64 0 1,-167-41-17,83-1 1,-105-21-1,1 0 1,-22 0 0,21-21-1,42 21-15,106 21 32,-64-42-17,-42 21 1,106-21-1,-148 21 1,84-21 0,-62 0-1,-43 0 1,126 0 0,-147 0-1,148 0 1,-85 0-1,63 0 1,-104 0 0,125 0-1,-126 0 1,-21 0 0,21 0-1,43 0 1,-64 0-1,63 0 17,0 0-17,-63 0 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44.98383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0-05-20T06:57:51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10882 9304 0,'0'21'16,"0"0"-1,21-21 16,21 21 16,21 1-31,106 20 0,1072-42 15,-609-21 16,-422 21-47,1-21 15,-85 21 1,-84 0 0,0 0-1,0 0 1,43 0-1,104 0 17,-126 0-17,-21 0 1,0 21 0,-105 21 124,21-42-109,42 21-15,-42 0 0,-42-21 31</inkml:trace>
  <inkml:trace contextRef="#ctx0" brushRef="#br0" timeOffset="2499.256">13829 9494 0,'0'42'31,"-21"-21"-15,0 21 0,-21-21-1,-64 105 1,-41-41-1,-85 83 1,-20-84 0,20-21-1,211-42 1,21-105 46,211-232-46,126-62 0,294-107-1,-231 275 1,-63 105 0,-106 41-1,-168 64 16,64 0-15,-43 22 0,-84-1 15,21 42 31,-21-21-46,-21-21 0,-42 0-1,-85 63 17,85-84-32,-126 21 15,105-21 1,20 0-1,-20-147 17,84 84-17,0 0 1,42-106 0,85-20-1,104-22 1,190-41-1,232-85 1,-169 147 15,-463 190 32,-21 21-16,21 0-32,-21 43 17,0-22-17,-190 189 16,106-147-15,-21 22 0,-42 20-16,-169 127 15,-105 41 1,-21-20 0,21 0-1,-358 231 1,716-421-1,-169 42 1,190-84 0,63-105 77,64-42-77,41-84 0,42-85 15,64-42-31,62-42 16,106-42-1,-189 148 16,20-22-15,-146 211 0,-22-21-1,-42 84 1,-21 21 78,-42 63-63,-127 126-31,-336 233 31,316-275-15,-106 148-1,21-64 1,85-62 0,-21-1-1,167-147 1,1 21 15,42-84-15,21 21-1,106-63 1,209-105-16,106-22 16,211-83-1,147-85 1,168 42 15,-526 169-15,-295 63-1,-126 84 1,43-21 15,-22 21 1,-42 42-1,-106 210 0,22-125-15,-84 62-1,105-126 1,-22 21 0,22-21-1,105-84 1,-63 21-1,106 0 79,-85-21-63,21 21-15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105CD-F8D6-452D-A1EA-DB8C9420E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FD1C34-386A-4930-AA19-BF936764D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2804A-5833-450C-8B97-F0D35E43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D6E3-D959-4EA4-AAF3-5CADBBB7E9B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395B9-EE45-4C99-9EAB-9E450EB7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2F4A3-8CF7-44CD-B465-7F1232E5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E16E-137B-497F-881F-406F7A120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2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1A548-2846-4B57-9D86-2013E0E0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8DA0C7-B24B-4795-BAC0-6D389E85B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5100C-5DFD-48DB-818B-F1FB0F09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D6E3-D959-4EA4-AAF3-5CADBBB7E9B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44580-7860-406A-B0B6-D7099DDA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226D2-80FA-4197-BE1B-BFB24CA3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E16E-137B-497F-881F-406F7A120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69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E85C9A-412C-4FDE-9065-1F49CEF4D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ED5292-562D-4608-BED0-5ED8594EE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9AAB5-79D2-459C-87E3-8241479B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D6E3-D959-4EA4-AAF3-5CADBBB7E9B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ED8CE-ACBD-4022-A3B9-224B0353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41F4E-BE34-4A50-B568-FB57FCB9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E16E-137B-497F-881F-406F7A120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5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1C80A-38A6-4093-856E-CEC5EB77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C55DB-E99F-49BE-905E-CB5E51F1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DFC97-A1B2-4B01-9AFB-BC494F3C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D6E3-D959-4EA4-AAF3-5CADBBB7E9B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860F1-555B-4CEE-9ECC-DC071AC1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98D06-6D45-4D36-97DB-C8ED687C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E16E-137B-497F-881F-406F7A120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3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C0F68-C50F-40B6-8312-AB6D4153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C86B2-A42C-4287-9759-A5B95D2B3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E3782-9363-4037-BCA9-14EA5F6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D6E3-D959-4EA4-AAF3-5CADBBB7E9B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62E21-B026-4682-B7B2-D1BFFBAE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B3371-9808-433D-A090-7EA28FE0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E16E-137B-497F-881F-406F7A120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7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F41F7-3B51-44FC-BECB-B45416AB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F7DF7-0B06-4B81-9E8F-8F5339E6D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B05A7F-C964-4E31-8D7D-462143EA5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5F5990-4DAB-4C67-B207-9BF434B5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D6E3-D959-4EA4-AAF3-5CADBBB7E9B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ACA8A-2F61-4480-BD7A-1CCEC2C0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0FBF41-7F8F-4644-888B-306EC4E5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E16E-137B-497F-881F-406F7A120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4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BFD92-876B-49CA-BA4F-E74634EA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1DDB3-9B2C-4E0A-A023-7DB94E7A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5A1E75-8262-464C-9960-290139DF0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0482E4-05C4-4F41-A83C-716194F4E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A02267-8F6E-411B-A935-B5C99B332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139112-22BF-47C4-9550-CCA7AC71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D6E3-D959-4EA4-AAF3-5CADBBB7E9B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BFD5DA-5F01-4817-935D-FE0E3026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831637-B449-42BE-8197-8E745E4D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E16E-137B-497F-881F-406F7A120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5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10309-FDAA-43AD-8BA0-C8BEA191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028D0C-D058-42EF-B140-7AF16035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D6E3-D959-4EA4-AAF3-5CADBBB7E9B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D0CCE4-69CC-448D-ADC2-D3800EBC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36BB24-956B-44D5-8C61-F9BA1676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E16E-137B-497F-881F-406F7A120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29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7F34F2-74F7-4990-AA10-5FAED154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D6E3-D959-4EA4-AAF3-5CADBBB7E9B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82D9E0-4BA8-4D2B-95D2-474609C7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0E073-EF99-491E-BFD2-2CF1C683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E16E-137B-497F-881F-406F7A120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61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E6D62-20B2-4F24-A1FC-4FB015F1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5E7E5-5426-4077-88DB-6C16C1B6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A72423-5044-4B63-A23B-D27829B77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4A78F-525C-40FA-8596-AC052D3B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D6E3-D959-4EA4-AAF3-5CADBBB7E9B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4D5E18-54E4-4EBB-B82E-FE680012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B0E48F-251D-4A25-8B7E-8F39151A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E16E-137B-497F-881F-406F7A120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3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94C1-0BBB-423A-A9C2-AA13F6FB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CB4776-9172-4757-981E-FA1DC9700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74266-F8AC-43E8-B8E4-28359BAF6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09DA1D-9175-449F-AF11-79B46C28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D6E3-D959-4EA4-AAF3-5CADBBB7E9B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9DE1D-4E35-4C4A-856C-AD9F5C62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5F0ACC-ADD8-4EDD-816E-3D436EE0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E16E-137B-497F-881F-406F7A120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7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A22032-FC12-4A87-83D3-66427C4E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1C807-CCD4-4FB9-884F-BFB6F0D1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4D111-C9FD-4739-8B78-73A981097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BD6E3-D959-4EA4-AAF3-5CADBBB7E9BC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86AF4-59A8-49E9-A22A-2831F0C1F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AAEF1-09CC-4235-B875-8DF62E2EE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7E16E-137B-497F-881F-406F7A120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6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06258-08C8-4696-9502-5CE5A495C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튜터링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014BF6-3F73-4F86-A82F-4EB7108B0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13274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94C1F-C731-44AE-9E0A-332BDDDA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 참조 연산자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113E5-1464-4EA9-B7DF-780999E1D432}"/>
              </a:ext>
            </a:extLst>
          </p:cNvPr>
          <p:cNvSpPr txBox="1"/>
          <p:nvPr/>
        </p:nvSpPr>
        <p:spPr>
          <a:xfrm>
            <a:off x="838200" y="1690688"/>
            <a:ext cx="102771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주소를 저장한 포인터에 </a:t>
            </a:r>
            <a:r>
              <a:rPr lang="en-US" altLang="ko-KR" dirty="0"/>
              <a:t>* </a:t>
            </a:r>
            <a:r>
              <a:rPr lang="ko-KR" altLang="en-US" dirty="0"/>
              <a:t>를 붙이면</a:t>
            </a:r>
            <a:r>
              <a:rPr lang="en-US" altLang="ko-KR" dirty="0"/>
              <a:t>, </a:t>
            </a:r>
            <a:r>
              <a:rPr lang="ko-KR" altLang="en-US" dirty="0"/>
              <a:t>저장하고 있는 주소를 찾아가 해당 변수의 값을 접근한다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값을 읽어만 오는 것이 아닌 값을 수정할 수도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5B2656-D6B9-41BB-BECB-517834C7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36" y="2168526"/>
            <a:ext cx="6515100" cy="847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894276-76D1-4A08-96A1-EE82E0D8E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92" y="3611432"/>
            <a:ext cx="3469014" cy="27343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F247F6-3874-445A-8689-8E8E89EBE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154" y="3981372"/>
            <a:ext cx="46196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7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4EDFB-831A-44B9-8CDF-3AD5DF3F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5DBAD-8DFF-4E59-9CCB-4D1FBA87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변수는 해당 자료형의 값을 저장하는 상자</a:t>
            </a:r>
            <a:endParaRPr lang="en-US" altLang="ko-KR" dirty="0"/>
          </a:p>
          <a:p>
            <a:r>
              <a:rPr lang="ko-KR" altLang="en-US" dirty="0"/>
              <a:t>포인터는 해당 자료형의 주소를 저장하는 상자</a:t>
            </a:r>
            <a:r>
              <a:rPr lang="en-US" altLang="ko-KR" dirty="0"/>
              <a:t>. (</a:t>
            </a:r>
            <a:r>
              <a:rPr lang="ko-KR" altLang="en-US" dirty="0"/>
              <a:t>포인터도 변수다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&amp;</a:t>
            </a:r>
            <a:r>
              <a:rPr lang="ko-KR" altLang="en-US" dirty="0"/>
              <a:t>연산자를 사용하면 해당 변수의 </a:t>
            </a:r>
            <a:r>
              <a:rPr lang="ko-KR" altLang="en-US" dirty="0" err="1"/>
              <a:t>주소값을</a:t>
            </a:r>
            <a:r>
              <a:rPr lang="ko-KR" altLang="en-US" dirty="0"/>
              <a:t> 얻을 수 있다</a:t>
            </a:r>
            <a:r>
              <a:rPr lang="en-US" altLang="ko-KR" dirty="0"/>
              <a:t>. (</a:t>
            </a:r>
            <a:r>
              <a:rPr lang="ko-KR" altLang="en-US" dirty="0"/>
              <a:t>포인터도 </a:t>
            </a:r>
            <a:r>
              <a:rPr lang="ko-KR" altLang="en-US" dirty="0" err="1"/>
              <a:t>변수니</a:t>
            </a:r>
            <a:r>
              <a:rPr lang="ko-KR" altLang="en-US" dirty="0"/>
              <a:t> 주소 값을 얻을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 *</a:t>
            </a:r>
            <a:r>
              <a:rPr lang="en-US" altLang="ko-KR" dirty="0" err="1"/>
              <a:t>ptr</a:t>
            </a:r>
            <a:r>
              <a:rPr lang="en-US" altLang="ko-KR" dirty="0"/>
              <a:t>; &lt;-</a:t>
            </a:r>
            <a:r>
              <a:rPr lang="ko-KR" altLang="en-US" dirty="0"/>
              <a:t> 여기서 </a:t>
            </a:r>
            <a:r>
              <a:rPr lang="en-US" altLang="ko-KR" dirty="0"/>
              <a:t>*</a:t>
            </a:r>
            <a:r>
              <a:rPr lang="ko-KR" altLang="en-US" dirty="0"/>
              <a:t>는 </a:t>
            </a:r>
            <a:r>
              <a:rPr lang="en-US" altLang="ko-KR" dirty="0"/>
              <a:t>int</a:t>
            </a:r>
            <a:r>
              <a:rPr lang="ko-KR" altLang="en-US" dirty="0"/>
              <a:t>형 주소를 담을 포인터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(“%d”,*</a:t>
            </a:r>
            <a:r>
              <a:rPr lang="en-US" altLang="ko-KR" dirty="0" err="1"/>
              <a:t>ptr</a:t>
            </a:r>
            <a:r>
              <a:rPr lang="en-US" altLang="ko-KR" dirty="0"/>
              <a:t>); </a:t>
            </a:r>
            <a:r>
              <a:rPr lang="ko-KR" altLang="en-US" dirty="0"/>
              <a:t>여기서 </a:t>
            </a:r>
            <a:r>
              <a:rPr lang="en-US" altLang="ko-KR" dirty="0"/>
              <a:t>*</a:t>
            </a:r>
            <a:r>
              <a:rPr lang="ko-KR" altLang="en-US" dirty="0"/>
              <a:t>는 해당 주소의 변수의 값을 접근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A7067-CDF7-47EE-ADB6-62867524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 </a:t>
            </a:r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9B0F4-4078-49FB-83D7-B0DAE4B61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여기서부턴 좀 까다로움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89CF88-525A-4148-8C21-2F10E831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13" y="2496758"/>
            <a:ext cx="70294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7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E4CF9-BA11-483A-8333-6862FB21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Pointer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const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913DB6-916D-4575-B413-DD4BC4E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72" y="1947463"/>
            <a:ext cx="8576134" cy="201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3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E4CF9-BA11-483A-8333-6862FB21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 pointer to const int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95371-BAA6-4C97-AA30-02B4AC66E857}"/>
              </a:ext>
            </a:extLst>
          </p:cNvPr>
          <p:cNvSpPr txBox="1"/>
          <p:nvPr/>
        </p:nvSpPr>
        <p:spPr>
          <a:xfrm>
            <a:off x="953036" y="1690688"/>
            <a:ext cx="7484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사고순서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Const int</a:t>
            </a:r>
            <a:r>
              <a:rPr lang="ko-KR" altLang="en-US" dirty="0"/>
              <a:t>의 자료형을 담는 </a:t>
            </a:r>
            <a:r>
              <a:rPr lang="en-US" altLang="ko-KR" dirty="0"/>
              <a:t>pointer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포인터는 주소를 담는 변수라고 했는데 거기에 </a:t>
            </a:r>
            <a:r>
              <a:rPr lang="en-US" altLang="ko-KR" dirty="0"/>
              <a:t>const</a:t>
            </a:r>
            <a:r>
              <a:rPr lang="ko-KR" altLang="en-US" dirty="0"/>
              <a:t>를 </a:t>
            </a:r>
            <a:r>
              <a:rPr lang="ko-KR" altLang="en-US" dirty="0" err="1"/>
              <a:t>붙혔다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포인터의 주소도 변경 못하고</a:t>
            </a:r>
            <a:r>
              <a:rPr lang="en-US" altLang="ko-KR" dirty="0"/>
              <a:t> </a:t>
            </a:r>
            <a:r>
              <a:rPr lang="ko-KR" altLang="en-US" dirty="0" err="1"/>
              <a:t>역참조</a:t>
            </a:r>
            <a:r>
              <a:rPr lang="ko-KR" altLang="en-US" dirty="0"/>
              <a:t> 하는 값도 </a:t>
            </a:r>
            <a:r>
              <a:rPr lang="ko-KR" altLang="en-US" dirty="0" err="1"/>
              <a:t>변경못한다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C339C0-AD01-446C-926B-2400C36B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20" y="3174901"/>
            <a:ext cx="9573296" cy="30710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51D4529-0F1E-425E-B98F-A49001BBD0D6}"/>
                  </a:ext>
                </a:extLst>
              </p14:cNvPr>
              <p14:cNvContentPartPr/>
              <p14:nvPr/>
            </p14:nvContentPartPr>
            <p14:xfrm>
              <a:off x="1500480" y="3629880"/>
              <a:ext cx="2417400" cy="22737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51D4529-0F1E-425E-B98F-A49001BBD0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1120" y="3620520"/>
                <a:ext cx="2436120" cy="22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14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B7FF8-C058-42AC-B9B7-CDD23B29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 </a:t>
            </a:r>
            <a:r>
              <a:rPr lang="ko-KR" altLang="en-US" dirty="0"/>
              <a:t>불편한데</a:t>
            </a:r>
            <a:r>
              <a:rPr lang="en-US" altLang="ko-KR" dirty="0"/>
              <a:t>.. </a:t>
            </a:r>
            <a:r>
              <a:rPr lang="ko-KR" altLang="en-US" dirty="0"/>
              <a:t>왜 쓰나요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19836-CAEC-4A4E-843F-68A29305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일단 안전하다</a:t>
            </a:r>
            <a:r>
              <a:rPr lang="en-US" altLang="ko-KR" dirty="0"/>
              <a:t>. </a:t>
            </a:r>
            <a:r>
              <a:rPr lang="ko-KR" altLang="en-US" dirty="0"/>
              <a:t>실수가 많은 우리가 이상하게 값을 변경시킬 일이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</a:t>
            </a:r>
            <a:r>
              <a:rPr lang="ko-KR" altLang="en-US" dirty="0"/>
              <a:t>와 </a:t>
            </a:r>
            <a:r>
              <a:rPr lang="en-US" altLang="ko-KR" dirty="0"/>
              <a:t>== </a:t>
            </a:r>
            <a:r>
              <a:rPr lang="ko-KR" altLang="en-US" dirty="0"/>
              <a:t>오타도 </a:t>
            </a:r>
            <a:r>
              <a:rPr lang="en-US" altLang="ko-KR" dirty="0"/>
              <a:t>const</a:t>
            </a:r>
            <a:r>
              <a:rPr lang="ko-KR" altLang="en-US" dirty="0"/>
              <a:t>면 바로 잡아준다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변수에 </a:t>
            </a:r>
            <a:r>
              <a:rPr lang="en-US" altLang="ko-KR" dirty="0"/>
              <a:t>const</a:t>
            </a:r>
            <a:r>
              <a:rPr lang="ko-KR" altLang="en-US" dirty="0"/>
              <a:t>를 붙이는 습관을 들이자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나중에 꼭 변경해야 할 때 </a:t>
            </a:r>
            <a:r>
              <a:rPr lang="en-US" altLang="ko-KR" dirty="0"/>
              <a:t>const</a:t>
            </a:r>
            <a:r>
              <a:rPr lang="ko-KR" altLang="en-US" dirty="0"/>
              <a:t>를 지워서 본인이 명시적으로 값을 변경하고 있다는 것을 인지하도록 하자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0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AA16A-8A93-492E-9122-816D5316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179AF-E3BE-4456-84AA-1B346FCC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포인터는 주소를 담는 변수이기 때문에</a:t>
            </a:r>
            <a:r>
              <a:rPr lang="en-US" altLang="ko-KR" dirty="0"/>
              <a:t>, OS bit</a:t>
            </a:r>
            <a:r>
              <a:rPr lang="ko-KR" altLang="en-US" dirty="0"/>
              <a:t>마다 크기가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64</a:t>
            </a:r>
            <a:r>
              <a:rPr lang="ko-KR" altLang="en-US" dirty="0"/>
              <a:t>비트의 포인터는 </a:t>
            </a:r>
            <a:r>
              <a:rPr lang="en-US" altLang="ko-KR" dirty="0"/>
              <a:t>8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en-US" altLang="ko-KR" dirty="0"/>
              <a:t>32</a:t>
            </a:r>
            <a:r>
              <a:rPr lang="ko-KR" altLang="en-US" dirty="0"/>
              <a:t>비트의 포인터는 </a:t>
            </a:r>
            <a:r>
              <a:rPr lang="en-US" altLang="ko-KR" dirty="0"/>
              <a:t>4</a:t>
            </a:r>
            <a:r>
              <a:rPr lang="ko-KR" altLang="en-US" dirty="0"/>
              <a:t>비트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2E42DD-CADA-4059-8036-BDE249F4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368" y="2652967"/>
            <a:ext cx="3048000" cy="1400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7A7B40-857F-4735-9159-97E4CD8E6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68" y="4521249"/>
            <a:ext cx="2790825" cy="133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22A9974-6060-46FF-BFE8-469F807701E7}"/>
                  </a:ext>
                </a:extLst>
              </p14:cNvPr>
              <p14:cNvContentPartPr/>
              <p14:nvPr/>
            </p14:nvContentPartPr>
            <p14:xfrm>
              <a:off x="3917520" y="2591640"/>
              <a:ext cx="2304000" cy="10688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22A9974-6060-46FF-BFE8-469F807701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8160" y="2582280"/>
                <a:ext cx="2322720" cy="10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93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AA16A-8A93-492E-9122-816D5316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179AF-E3BE-4456-84AA-1B346FCC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자료형의 포인터들도 크기가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 당연한 이야기이다</a:t>
            </a:r>
            <a:r>
              <a:rPr lang="en-US" altLang="ko-KR" dirty="0"/>
              <a:t>. </a:t>
            </a:r>
            <a:r>
              <a:rPr lang="ko-KR" altLang="en-US" dirty="0"/>
              <a:t>주소를 담는 것인데</a:t>
            </a:r>
            <a:r>
              <a:rPr lang="en-US" altLang="ko-KR" dirty="0"/>
              <a:t>.. Long</a:t>
            </a:r>
            <a:r>
              <a:rPr lang="ko-KR" altLang="en-US" dirty="0"/>
              <a:t>이라고 주소가 더 커지는 것은 아니니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EED24D-7FC8-4C8B-9832-523CC094B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95" y="2959585"/>
            <a:ext cx="3517038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AA16A-8A93-492E-9122-816D5316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Void </a:t>
            </a:r>
            <a:r>
              <a:rPr lang="ko-KR" altLang="en-US" dirty="0"/>
              <a:t>포인터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9DC1DB7-FF4E-475A-8116-AF272C2A2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531" y="2112258"/>
            <a:ext cx="66294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3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AA16A-8A93-492E-9122-816D5316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Void </a:t>
            </a:r>
            <a:r>
              <a:rPr lang="ko-KR" altLang="en-US" dirty="0"/>
              <a:t>포인터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646AC7-89AA-4ADA-9632-16198976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자료형의 주소를 담을 수 있는 만능 포인터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역참조를 못해서 값에 접근을 못한다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왜쓰냐면</a:t>
            </a:r>
            <a:r>
              <a:rPr lang="en-US" altLang="ko-KR" dirty="0"/>
              <a:t>.. </a:t>
            </a:r>
            <a:r>
              <a:rPr lang="ko-KR" altLang="en-US" dirty="0"/>
              <a:t>나중에 짬생기면</a:t>
            </a:r>
            <a:r>
              <a:rPr lang="en-US" altLang="ko-KR" dirty="0"/>
              <a:t>..</a:t>
            </a:r>
            <a:r>
              <a:rPr lang="ko-KR" altLang="en-US" dirty="0"/>
              <a:t>다시 알아보자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E00BD-2A3F-4611-A19F-6CA6E86C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포인터를 들어가기 전에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509C0-2263-418E-8176-32C80854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 어렵나요</a:t>
            </a:r>
            <a:r>
              <a:rPr lang="en-US" altLang="ko-KR" dirty="0"/>
              <a:t>..? =&gt; Yes</a:t>
            </a:r>
          </a:p>
        </p:txBody>
      </p:sp>
    </p:spTree>
    <p:extLst>
      <p:ext uri="{BB962C8B-B14F-4D97-AF65-F5344CB8AC3E}">
        <p14:creationId xmlns:p14="http://schemas.microsoft.com/office/powerpoint/2010/main" val="353011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94C1F-C731-44AE-9E0A-332BDDDA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포인터를 들어가기 전에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6ACD0-F917-442F-9B30-F686BD11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536" y="1664993"/>
            <a:ext cx="5493913" cy="1783114"/>
          </a:xfrm>
        </p:spPr>
        <p:txBody>
          <a:bodyPr/>
          <a:lstStyle/>
          <a:p>
            <a:r>
              <a:rPr lang="ko-KR" altLang="en-US" dirty="0"/>
              <a:t>우리가 늘 짜왔던 코드다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매주마다 강조했던 것이</a:t>
            </a:r>
            <a:r>
              <a:rPr lang="en-US" altLang="ko-KR" dirty="0"/>
              <a:t>, </a:t>
            </a:r>
            <a:r>
              <a:rPr lang="ko-KR" altLang="en-US" dirty="0"/>
              <a:t>변수를 선언할 때 머릿속으로 메모리 구조를 떠올리라고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0646C9-355D-4F11-8DF1-E0EADE41D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99" y="1737980"/>
            <a:ext cx="4885662" cy="4526628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F8F61AA-9C91-41CE-92FB-27A29E00B4F4}"/>
              </a:ext>
            </a:extLst>
          </p:cNvPr>
          <p:cNvSpPr/>
          <p:nvPr/>
        </p:nvSpPr>
        <p:spPr>
          <a:xfrm rot="10800000">
            <a:off x="4447235" y="3871085"/>
            <a:ext cx="1648765" cy="816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31C6DB-34EF-48DD-AE6F-BC562AAF81F7}"/>
              </a:ext>
            </a:extLst>
          </p:cNvPr>
          <p:cNvSpPr/>
          <p:nvPr/>
        </p:nvSpPr>
        <p:spPr>
          <a:xfrm>
            <a:off x="6426557" y="3656636"/>
            <a:ext cx="1133341" cy="260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BE1B71-9D7B-485B-AD29-575187B0921E}"/>
              </a:ext>
            </a:extLst>
          </p:cNvPr>
          <p:cNvSpPr/>
          <p:nvPr/>
        </p:nvSpPr>
        <p:spPr>
          <a:xfrm>
            <a:off x="6426557" y="4577476"/>
            <a:ext cx="1133341" cy="63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 = 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118B4-9446-489A-BD06-614D09DCA7CC}"/>
              </a:ext>
            </a:extLst>
          </p:cNvPr>
          <p:cNvSpPr txBox="1"/>
          <p:nvPr/>
        </p:nvSpPr>
        <p:spPr>
          <a:xfrm>
            <a:off x="7682248" y="471156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0x006FFE50</a:t>
            </a:r>
            <a:r>
              <a:rPr lang="ko-KR" altLang="en-US" dirty="0"/>
              <a:t>번지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9C919-D85D-4DC9-B688-0ECA5DCD9BC9}"/>
              </a:ext>
            </a:extLst>
          </p:cNvPr>
          <p:cNvSpPr txBox="1"/>
          <p:nvPr/>
        </p:nvSpPr>
        <p:spPr>
          <a:xfrm>
            <a:off x="6554645" y="62646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302315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94C1F-C731-44AE-9E0A-332BDDDA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포인터를 들어가기 전에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6ACD0-F917-442F-9B30-F686BD11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9963"/>
            <a:ext cx="10586433" cy="1783114"/>
          </a:xfrm>
        </p:spPr>
        <p:txBody>
          <a:bodyPr/>
          <a:lstStyle/>
          <a:p>
            <a:r>
              <a:rPr lang="ko-KR" altLang="en-US" dirty="0"/>
              <a:t>여기서 변수들은 메모리 </a:t>
            </a:r>
            <a:r>
              <a:rPr lang="ko-KR" altLang="en-US" dirty="0" err="1"/>
              <a:t>어딘가에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주소</a:t>
            </a:r>
            <a:r>
              <a:rPr lang="en-US" altLang="ko-KR" dirty="0"/>
              <a:t>’</a:t>
            </a:r>
            <a:r>
              <a:rPr lang="ko-KR" altLang="en-US" dirty="0"/>
              <a:t>를 가지고 있는데 우리가 집을 구분하기 위해 주소를 가지는 것과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 주소를 구할 때는 변수 앞에 </a:t>
            </a:r>
            <a:r>
              <a:rPr lang="en-US" altLang="ko-KR" dirty="0"/>
              <a:t>‘&amp;’ </a:t>
            </a:r>
            <a:r>
              <a:rPr lang="ko-KR" altLang="en-US" dirty="0"/>
              <a:t>붙이면 된다</a:t>
            </a:r>
            <a:r>
              <a:rPr lang="en-US" altLang="ko-KR" dirty="0"/>
              <a:t>. </a:t>
            </a:r>
            <a:r>
              <a:rPr lang="ko-KR" altLang="en-US" dirty="0"/>
              <a:t>그러면 </a:t>
            </a:r>
            <a:r>
              <a:rPr lang="en-US" altLang="ko-KR" dirty="0"/>
              <a:t>n</a:t>
            </a:r>
            <a:r>
              <a:rPr lang="ko-KR" altLang="en-US" dirty="0"/>
              <a:t>의 값이 아닌</a:t>
            </a:r>
            <a:r>
              <a:rPr lang="en-US" altLang="ko-KR" dirty="0"/>
              <a:t>, n</a:t>
            </a:r>
            <a:r>
              <a:rPr lang="ko-KR" altLang="en-US" dirty="0"/>
              <a:t>의 주소가 나오는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245BDF-2AA7-41F5-A9D0-A3499072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34" y="1767266"/>
            <a:ext cx="6539039" cy="273615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0CC5D3-DFCD-458C-A10E-D2150C955824}"/>
              </a:ext>
            </a:extLst>
          </p:cNvPr>
          <p:cNvSpPr/>
          <p:nvPr/>
        </p:nvSpPr>
        <p:spPr>
          <a:xfrm>
            <a:off x="8223160" y="1177453"/>
            <a:ext cx="1133341" cy="260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208025-2EC7-4443-A75C-D5662E582413}"/>
              </a:ext>
            </a:extLst>
          </p:cNvPr>
          <p:cNvSpPr/>
          <p:nvPr/>
        </p:nvSpPr>
        <p:spPr>
          <a:xfrm>
            <a:off x="8223160" y="2098293"/>
            <a:ext cx="1133341" cy="63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 = 10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D2E8C-92A0-49F5-ADEF-1FDF77F04EF2}"/>
              </a:ext>
            </a:extLst>
          </p:cNvPr>
          <p:cNvSpPr txBox="1"/>
          <p:nvPr/>
        </p:nvSpPr>
        <p:spPr>
          <a:xfrm>
            <a:off x="9504609" y="2271016"/>
            <a:ext cx="175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0113FA7C </a:t>
            </a:r>
            <a:r>
              <a:rPr lang="ko-KR" altLang="en-US" dirty="0"/>
              <a:t>번지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466107-5624-4798-87FD-D66D37B34394}"/>
              </a:ext>
            </a:extLst>
          </p:cNvPr>
          <p:cNvSpPr txBox="1"/>
          <p:nvPr/>
        </p:nvSpPr>
        <p:spPr>
          <a:xfrm>
            <a:off x="8351248" y="37854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130256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94C1F-C731-44AE-9E0A-332BDDDA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6ACD0-F917-442F-9B30-F686BD11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428"/>
            <a:ext cx="10586433" cy="1233107"/>
          </a:xfrm>
        </p:spPr>
        <p:txBody>
          <a:bodyPr/>
          <a:lstStyle/>
          <a:p>
            <a:r>
              <a:rPr lang="ko-KR" altLang="en-US" dirty="0"/>
              <a:t>우리가 기존에 알고 있던 변수</a:t>
            </a:r>
            <a:r>
              <a:rPr lang="en-US" altLang="ko-KR" dirty="0"/>
              <a:t> =&gt; </a:t>
            </a:r>
            <a:r>
              <a:rPr lang="ko-KR" altLang="en-US" dirty="0"/>
              <a:t>해당 자료형을 담는 공간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포인터 변수 </a:t>
            </a:r>
            <a:r>
              <a:rPr lang="en-US" altLang="ko-KR" dirty="0"/>
              <a:t>=&gt; </a:t>
            </a:r>
            <a:r>
              <a:rPr lang="ko-KR" altLang="en-US" dirty="0"/>
              <a:t>해당 자료형 담는 변수의 주소를 담는 공간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B67016-53AD-4C89-A59C-87BB1871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1" y="3129275"/>
            <a:ext cx="6334527" cy="33205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2EA921-62F3-4C98-AB79-27F9FACC9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955" y="4155515"/>
            <a:ext cx="13811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5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94C1F-C731-44AE-9E0A-332BDDDA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6ACD0-F917-442F-9B30-F686BD11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429"/>
            <a:ext cx="10586433" cy="1175152"/>
          </a:xfrm>
        </p:spPr>
        <p:txBody>
          <a:bodyPr/>
          <a:lstStyle/>
          <a:p>
            <a:r>
              <a:rPr lang="ko-KR" altLang="en-US" dirty="0"/>
              <a:t>포인터 변수를 선언할 때 자료형 뒤에 </a:t>
            </a:r>
            <a:r>
              <a:rPr lang="en-US" altLang="ko-KR" dirty="0"/>
              <a:t>*</a:t>
            </a:r>
            <a:r>
              <a:rPr lang="ko-KR" altLang="en-US" dirty="0"/>
              <a:t>을 붙이면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 * </a:t>
            </a:r>
            <a:r>
              <a:rPr lang="ko-KR" altLang="en-US" dirty="0"/>
              <a:t>을 읽는 방법 </a:t>
            </a:r>
            <a:r>
              <a:rPr lang="en-US" altLang="ko-KR" dirty="0"/>
              <a:t>(point to Int , int</a:t>
            </a:r>
            <a:r>
              <a:rPr lang="ko-KR" altLang="en-US" dirty="0"/>
              <a:t>형 포인터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32D1AF-FA65-4244-9544-AE6725645C1B}"/>
              </a:ext>
            </a:extLst>
          </p:cNvPr>
          <p:cNvSpPr/>
          <p:nvPr/>
        </p:nvSpPr>
        <p:spPr>
          <a:xfrm>
            <a:off x="998110" y="4063285"/>
            <a:ext cx="1983347" cy="107538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6760E-19A2-451C-82FC-6851911789A1}"/>
              </a:ext>
            </a:extLst>
          </p:cNvPr>
          <p:cNvSpPr txBox="1"/>
          <p:nvPr/>
        </p:nvSpPr>
        <p:spPr>
          <a:xfrm>
            <a:off x="1444472" y="351364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*</a:t>
            </a:r>
            <a:r>
              <a:rPr lang="en-US" altLang="ko-KR" dirty="0" err="1"/>
              <a:t>Ptr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2E966E-2819-4637-934F-4490295DD03C}"/>
              </a:ext>
            </a:extLst>
          </p:cNvPr>
          <p:cNvSpPr/>
          <p:nvPr/>
        </p:nvSpPr>
        <p:spPr>
          <a:xfrm>
            <a:off x="6780726" y="3963519"/>
            <a:ext cx="2131454" cy="1175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 = 10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E79B6-93E3-4CEC-916F-CD97DC0996E1}"/>
              </a:ext>
            </a:extLst>
          </p:cNvPr>
          <p:cNvSpPr txBox="1"/>
          <p:nvPr/>
        </p:nvSpPr>
        <p:spPr>
          <a:xfrm>
            <a:off x="7152994" y="524814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0x3424</a:t>
            </a:r>
            <a:r>
              <a:rPr lang="ko-KR" altLang="en-US" dirty="0"/>
              <a:t>번지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64E9BE-691C-4014-9A85-A3D2EBA656B3}"/>
              </a:ext>
            </a:extLst>
          </p:cNvPr>
          <p:cNvSpPr txBox="1"/>
          <p:nvPr/>
        </p:nvSpPr>
        <p:spPr>
          <a:xfrm>
            <a:off x="1296325" y="531897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0x4424</a:t>
            </a:r>
            <a:r>
              <a:rPr lang="ko-KR" altLang="en-US" dirty="0"/>
              <a:t>번지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F35C4CA-A5A5-43A2-A81E-581C78F1AD4A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981457" y="4600978"/>
            <a:ext cx="4171537" cy="83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131DAF-553D-4C5F-8002-2CF66F4A2A4A}"/>
              </a:ext>
            </a:extLst>
          </p:cNvPr>
          <p:cNvSpPr/>
          <p:nvPr/>
        </p:nvSpPr>
        <p:spPr>
          <a:xfrm>
            <a:off x="1527156" y="4397331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0x3424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57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10" grpId="0"/>
      <p:bldP spid="11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94C1F-C731-44AE-9E0A-332BDDDA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6ACD0-F917-442F-9B30-F686BD11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72" y="1537439"/>
            <a:ext cx="10586433" cy="1233107"/>
          </a:xfrm>
        </p:spPr>
        <p:txBody>
          <a:bodyPr/>
          <a:lstStyle/>
          <a:p>
            <a:r>
              <a:rPr lang="ko-KR" altLang="en-US" dirty="0"/>
              <a:t>메모리 공간 관점에서 보자</a:t>
            </a:r>
            <a:r>
              <a:rPr lang="en-US" altLang="ko-KR" dirty="0"/>
              <a:t>!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325371-9707-4A50-8542-FE3BA2D52E37}"/>
              </a:ext>
            </a:extLst>
          </p:cNvPr>
          <p:cNvSpPr/>
          <p:nvPr/>
        </p:nvSpPr>
        <p:spPr>
          <a:xfrm>
            <a:off x="1294326" y="2638874"/>
            <a:ext cx="1133341" cy="260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FFD3F9-99D8-4746-AFD4-4E8F8D0A588B}"/>
              </a:ext>
            </a:extLst>
          </p:cNvPr>
          <p:cNvSpPr/>
          <p:nvPr/>
        </p:nvSpPr>
        <p:spPr>
          <a:xfrm>
            <a:off x="1294326" y="3135194"/>
            <a:ext cx="1133341" cy="63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 = 10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17224-B3E5-49CA-959B-313C51E3D049}"/>
              </a:ext>
            </a:extLst>
          </p:cNvPr>
          <p:cNvSpPr txBox="1"/>
          <p:nvPr/>
        </p:nvSpPr>
        <p:spPr>
          <a:xfrm>
            <a:off x="2550017" y="3287002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0x1234 </a:t>
            </a:r>
            <a:r>
              <a:rPr lang="ko-KR" altLang="en-US" dirty="0"/>
              <a:t>번지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4D1D20-F1BC-45F3-8254-926D2C46C92D}"/>
              </a:ext>
            </a:extLst>
          </p:cNvPr>
          <p:cNvSpPr txBox="1"/>
          <p:nvPr/>
        </p:nvSpPr>
        <p:spPr>
          <a:xfrm>
            <a:off x="1422414" y="52468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61260F-946B-471E-8E58-52071541873C}"/>
              </a:ext>
            </a:extLst>
          </p:cNvPr>
          <p:cNvSpPr/>
          <p:nvPr/>
        </p:nvSpPr>
        <p:spPr>
          <a:xfrm>
            <a:off x="1294326" y="4326970"/>
            <a:ext cx="1133341" cy="58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0x1234</a:t>
            </a:r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A64A524-BD33-4FDE-A8C6-84875AF1ABDB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>
            <a:off x="1294326" y="3453947"/>
            <a:ext cx="12700" cy="11660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D8C2F8-5D3E-4434-8E04-DF75A5F1FFF7}"/>
              </a:ext>
            </a:extLst>
          </p:cNvPr>
          <p:cNvSpPr txBox="1"/>
          <p:nvPr/>
        </p:nvSpPr>
        <p:spPr>
          <a:xfrm>
            <a:off x="4758742" y="2967335"/>
            <a:ext cx="6027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포인터도 변수다</a:t>
            </a:r>
            <a:r>
              <a:rPr lang="en-US" altLang="ko-KR" dirty="0"/>
              <a:t>. </a:t>
            </a:r>
            <a:r>
              <a:rPr lang="ko-KR" altLang="en-US" dirty="0"/>
              <a:t>주소를 담는 변수</a:t>
            </a:r>
            <a:r>
              <a:rPr lang="en-US" altLang="ko-KR" dirty="0"/>
              <a:t>..!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포인터도 </a:t>
            </a:r>
            <a:r>
              <a:rPr lang="ko-KR" altLang="en-US" dirty="0" err="1"/>
              <a:t>변수니</a:t>
            </a:r>
            <a:r>
              <a:rPr lang="ko-KR" altLang="en-US" dirty="0"/>
              <a:t> 포인터도 해당 주소가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그럼 포인터 주소를 가리키는 포인터도 있겠네</a:t>
            </a:r>
            <a:r>
              <a:rPr lang="en-US" altLang="ko-KR" dirty="0"/>
              <a:t>..?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87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94C1F-C731-44AE-9E0A-332BDDDA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 참조 연산자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732CAE-467C-4E99-8E8B-E6C9B06C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62" y="1690688"/>
            <a:ext cx="9469859" cy="292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5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94C1F-C731-44AE-9E0A-332BDDDA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 참조 연산자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113E5-1464-4EA9-B7DF-780999E1D432}"/>
              </a:ext>
            </a:extLst>
          </p:cNvPr>
          <p:cNvSpPr txBox="1"/>
          <p:nvPr/>
        </p:nvSpPr>
        <p:spPr>
          <a:xfrm>
            <a:off x="838200" y="1690688"/>
            <a:ext cx="102771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주소를 저장한 포인터에 </a:t>
            </a:r>
            <a:r>
              <a:rPr lang="en-US" altLang="ko-KR" dirty="0"/>
              <a:t>* </a:t>
            </a:r>
            <a:r>
              <a:rPr lang="ko-KR" altLang="en-US" dirty="0"/>
              <a:t>를 붙이면</a:t>
            </a:r>
            <a:r>
              <a:rPr lang="en-US" altLang="ko-KR" dirty="0"/>
              <a:t>, </a:t>
            </a:r>
            <a:r>
              <a:rPr lang="ko-KR" altLang="en-US" dirty="0"/>
              <a:t>저장하고 있는 주소를 찾아가 해당 변수의 값을 접근한다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값을 읽어만 오는 것이 아닌 값을 수정할 수도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5B2656-D6B9-41BB-BECB-517834C7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36" y="2168526"/>
            <a:ext cx="6515100" cy="847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894276-76D1-4A08-96A1-EE82E0D8E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92" y="3611432"/>
            <a:ext cx="3469014" cy="27343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F247F6-3874-445A-8689-8E8E89EBE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154" y="3981372"/>
            <a:ext cx="46196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BA6166F51A8E41A7EFD9EAA299FECF" ma:contentTypeVersion="4" ma:contentTypeDescription="새 문서를 만듭니다." ma:contentTypeScope="" ma:versionID="96186c1e5f45a8fbc88d620a5d0a113c">
  <xsd:schema xmlns:xsd="http://www.w3.org/2001/XMLSchema" xmlns:xs="http://www.w3.org/2001/XMLSchema" xmlns:p="http://schemas.microsoft.com/office/2006/metadata/properties" xmlns:ns3="93145c6e-ff74-4d70-bb19-814d5c3758f5" targetNamespace="http://schemas.microsoft.com/office/2006/metadata/properties" ma:root="true" ma:fieldsID="1c1a5ce8f6ef3244ee0a35af1010dbe2" ns3:_="">
    <xsd:import namespace="93145c6e-ff74-4d70-bb19-814d5c375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45c6e-ff74-4d70-bb19-814d5c375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E18AA1-2027-47DD-AE1D-2FC8B96E9B16}">
  <ds:schemaRefs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93145c6e-ff74-4d70-bb19-814d5c3758f5"/>
  </ds:schemaRefs>
</ds:datastoreItem>
</file>

<file path=customXml/itemProps2.xml><?xml version="1.0" encoding="utf-8"?>
<ds:datastoreItem xmlns:ds="http://schemas.openxmlformats.org/officeDocument/2006/customXml" ds:itemID="{6404232F-76D5-4B84-A365-471B12EB5F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F851F9-37F2-4369-A32D-2B38A930E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145c6e-ff74-4d70-bb19-814d5c375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490</Words>
  <Application>Microsoft Office PowerPoint</Application>
  <PresentationFormat>와이드스크린</PresentationFormat>
  <Paragraphs>82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튜터링</vt:lpstr>
      <vt:lpstr>포인터를 들어가기 전에..</vt:lpstr>
      <vt:lpstr>포인터를 들어가기 전에..</vt:lpstr>
      <vt:lpstr>포인터를 들어가기 전에..</vt:lpstr>
      <vt:lpstr>포인터</vt:lpstr>
      <vt:lpstr>포인터</vt:lpstr>
      <vt:lpstr>포인터</vt:lpstr>
      <vt:lpstr>역 참조 연산자.</vt:lpstr>
      <vt:lpstr>역 참조 연산자.</vt:lpstr>
      <vt:lpstr>역 참조 연산자.</vt:lpstr>
      <vt:lpstr>정리</vt:lpstr>
      <vt:lpstr>Const 변수</vt:lpstr>
      <vt:lpstr>Pointer to const int</vt:lpstr>
      <vt:lpstr>Const pointer to const int </vt:lpstr>
      <vt:lpstr>Const 불편한데.. 왜 쓰나요?</vt:lpstr>
      <vt:lpstr>포인터의 크기</vt:lpstr>
      <vt:lpstr>포인터의 크기</vt:lpstr>
      <vt:lpstr>Void 포인터</vt:lpstr>
      <vt:lpstr>Void 포인터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튜터링</dc:title>
  <dc:creator>주혁 이</dc:creator>
  <cp:lastModifiedBy>주혁 이</cp:lastModifiedBy>
  <cp:revision>3</cp:revision>
  <dcterms:created xsi:type="dcterms:W3CDTF">2020-05-19T05:44:40Z</dcterms:created>
  <dcterms:modified xsi:type="dcterms:W3CDTF">2020-05-20T07:46:40Z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0x0101007EBA6166F51A8E41A7EFD9EAA299FECF</vt:lpwstr>
  </property>
</Properties>
</file>