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70" r:id="rId17"/>
    <p:sldId id="271" r:id="rId18"/>
    <p:sldId id="272" r:id="rId19"/>
    <p:sldId id="274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혁 이" initials="주이" lastIdx="1" clrIdx="0">
    <p:extLst>
      <p:ext uri="{19B8F6BF-5375-455C-9EA6-DF929625EA0E}">
        <p15:presenceInfo xmlns:p15="http://schemas.microsoft.com/office/powerpoint/2012/main" userId="b6ac85af2214a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2162D9-97B4-4C8D-A429-77B42BC2052A}" v="48" dt="2020-04-15T05:56:43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주혁" userId="caedbcbc-edcc-483d-a2c9-4cbd3f631e14" providerId="ADAL" clId="{AB2162D9-97B4-4C8D-A429-77B42BC2052A}"/>
    <pc:docChg chg="custSel addSld delSld modSld">
      <pc:chgData name="이주혁" userId="caedbcbc-edcc-483d-a2c9-4cbd3f631e14" providerId="ADAL" clId="{AB2162D9-97B4-4C8D-A429-77B42BC2052A}" dt="2020-04-15T05:56:43.164" v="149"/>
      <pc:docMkLst>
        <pc:docMk/>
      </pc:docMkLst>
      <pc:sldChg chg="modSp modAnim">
        <pc:chgData name="이주혁" userId="caedbcbc-edcc-483d-a2c9-4cbd3f631e14" providerId="ADAL" clId="{AB2162D9-97B4-4C8D-A429-77B42BC2052A}" dt="2020-04-15T05:49:41.400" v="5"/>
        <pc:sldMkLst>
          <pc:docMk/>
          <pc:sldMk cId="1332717650" sldId="259"/>
        </pc:sldMkLst>
        <pc:spChg chg="mod">
          <ac:chgData name="이주혁" userId="caedbcbc-edcc-483d-a2c9-4cbd3f631e14" providerId="ADAL" clId="{AB2162D9-97B4-4C8D-A429-77B42BC2052A}" dt="2020-04-15T05:49:28.196" v="2" actId="20577"/>
          <ac:spMkLst>
            <pc:docMk/>
            <pc:sldMk cId="1332717650" sldId="259"/>
            <ac:spMk id="3" creationId="{8B91726D-8352-49D1-BFD5-4ED40E8DF3AD}"/>
          </ac:spMkLst>
        </pc:spChg>
      </pc:sldChg>
      <pc:sldChg chg="modSp modAnim">
        <pc:chgData name="이주혁" userId="caedbcbc-edcc-483d-a2c9-4cbd3f631e14" providerId="ADAL" clId="{AB2162D9-97B4-4C8D-A429-77B42BC2052A}" dt="2020-04-15T05:50:00.486" v="10" actId="20577"/>
        <pc:sldMkLst>
          <pc:docMk/>
          <pc:sldMk cId="4083362674" sldId="262"/>
        </pc:sldMkLst>
        <pc:spChg chg="mod">
          <ac:chgData name="이주혁" userId="caedbcbc-edcc-483d-a2c9-4cbd3f631e14" providerId="ADAL" clId="{AB2162D9-97B4-4C8D-A429-77B42BC2052A}" dt="2020-04-15T05:50:00.486" v="10" actId="20577"/>
          <ac:spMkLst>
            <pc:docMk/>
            <pc:sldMk cId="4083362674" sldId="262"/>
            <ac:spMk id="3" creationId="{8B91726D-8352-49D1-BFD5-4ED40E8DF3AD}"/>
          </ac:spMkLst>
        </pc:spChg>
      </pc:sldChg>
      <pc:sldChg chg="modAnim">
        <pc:chgData name="이주혁" userId="caedbcbc-edcc-483d-a2c9-4cbd3f631e14" providerId="ADAL" clId="{AB2162D9-97B4-4C8D-A429-77B42BC2052A}" dt="2020-04-15T05:51:49.654" v="12"/>
        <pc:sldMkLst>
          <pc:docMk/>
          <pc:sldMk cId="1529251267" sldId="267"/>
        </pc:sldMkLst>
      </pc:sldChg>
      <pc:sldChg chg="modAnim">
        <pc:chgData name="이주혁" userId="caedbcbc-edcc-483d-a2c9-4cbd3f631e14" providerId="ADAL" clId="{AB2162D9-97B4-4C8D-A429-77B42BC2052A}" dt="2020-04-15T05:51:59.463" v="13"/>
        <pc:sldMkLst>
          <pc:docMk/>
          <pc:sldMk cId="419806218" sldId="268"/>
        </pc:sldMkLst>
      </pc:sldChg>
      <pc:sldChg chg="modAnim">
        <pc:chgData name="이주혁" userId="caedbcbc-edcc-483d-a2c9-4cbd3f631e14" providerId="ADAL" clId="{AB2162D9-97B4-4C8D-A429-77B42BC2052A}" dt="2020-04-15T05:52:20.669" v="16"/>
        <pc:sldMkLst>
          <pc:docMk/>
          <pc:sldMk cId="403055267" sldId="270"/>
        </pc:sldMkLst>
      </pc:sldChg>
      <pc:sldChg chg="modSp modAnim">
        <pc:chgData name="이주혁" userId="caedbcbc-edcc-483d-a2c9-4cbd3f631e14" providerId="ADAL" clId="{AB2162D9-97B4-4C8D-A429-77B42BC2052A}" dt="2020-04-15T05:56:43.164" v="149"/>
        <pc:sldMkLst>
          <pc:docMk/>
          <pc:sldMk cId="2271188120" sldId="272"/>
        </pc:sldMkLst>
        <pc:spChg chg="mod">
          <ac:chgData name="이주혁" userId="caedbcbc-edcc-483d-a2c9-4cbd3f631e14" providerId="ADAL" clId="{AB2162D9-97B4-4C8D-A429-77B42BC2052A}" dt="2020-04-15T05:56:35.497" v="147" actId="20577"/>
          <ac:spMkLst>
            <pc:docMk/>
            <pc:sldMk cId="2271188120" sldId="272"/>
            <ac:spMk id="2" creationId="{E448927C-05C2-446A-AADB-04B4536C0091}"/>
          </ac:spMkLst>
        </pc:spChg>
      </pc:sldChg>
      <pc:sldChg chg="addSp modSp add modAnim">
        <pc:chgData name="이주혁" userId="caedbcbc-edcc-483d-a2c9-4cbd3f631e14" providerId="ADAL" clId="{AB2162D9-97B4-4C8D-A429-77B42BC2052A}" dt="2020-04-15T05:56:04.752" v="128"/>
        <pc:sldMkLst>
          <pc:docMk/>
          <pc:sldMk cId="191187365" sldId="274"/>
        </pc:sldMkLst>
        <pc:spChg chg="mod">
          <ac:chgData name="이주혁" userId="caedbcbc-edcc-483d-a2c9-4cbd3f631e14" providerId="ADAL" clId="{AB2162D9-97B4-4C8D-A429-77B42BC2052A}" dt="2020-04-15T05:53:27.340" v="79" actId="20577"/>
          <ac:spMkLst>
            <pc:docMk/>
            <pc:sldMk cId="191187365" sldId="274"/>
            <ac:spMk id="2" creationId="{A6C0F9D3-26F9-445D-9280-7A6482655226}"/>
          </ac:spMkLst>
        </pc:spChg>
        <pc:spChg chg="mod">
          <ac:chgData name="이주혁" userId="caedbcbc-edcc-483d-a2c9-4cbd3f631e14" providerId="ADAL" clId="{AB2162D9-97B4-4C8D-A429-77B42BC2052A}" dt="2020-04-15T05:53:32.912" v="116" actId="20577"/>
          <ac:spMkLst>
            <pc:docMk/>
            <pc:sldMk cId="191187365" sldId="274"/>
            <ac:spMk id="3" creationId="{0C657AB8-55E8-4EE0-B3A3-A0B20C8E9773}"/>
          </ac:spMkLst>
        </pc:spChg>
        <pc:picChg chg="add mod">
          <ac:chgData name="이주혁" userId="caedbcbc-edcc-483d-a2c9-4cbd3f631e14" providerId="ADAL" clId="{AB2162D9-97B4-4C8D-A429-77B42BC2052A}" dt="2020-04-15T05:54:02.915" v="124" actId="1076"/>
          <ac:picMkLst>
            <pc:docMk/>
            <pc:sldMk cId="191187365" sldId="274"/>
            <ac:picMk id="5" creationId="{278F0770-9CF2-495E-834D-158C52AA154C}"/>
          </ac:picMkLst>
        </pc:picChg>
        <pc:picChg chg="add mod">
          <ac:chgData name="이주혁" userId="caedbcbc-edcc-483d-a2c9-4cbd3f631e14" providerId="ADAL" clId="{AB2162D9-97B4-4C8D-A429-77B42BC2052A}" dt="2020-04-15T05:55:56.389" v="126" actId="1076"/>
          <ac:picMkLst>
            <pc:docMk/>
            <pc:sldMk cId="191187365" sldId="274"/>
            <ac:picMk id="6" creationId="{5850120D-12F1-4EEA-9FC2-BAD2CFEBF0A1}"/>
          </ac:picMkLst>
        </pc:picChg>
      </pc:sldChg>
      <pc:sldChg chg="modSp add del">
        <pc:chgData name="이주혁" userId="caedbcbc-edcc-483d-a2c9-4cbd3f631e14" providerId="ADAL" clId="{AB2162D9-97B4-4C8D-A429-77B42BC2052A}" dt="2020-04-15T05:53:14.374" v="30" actId="2696"/>
        <pc:sldMkLst>
          <pc:docMk/>
          <pc:sldMk cId="615581244" sldId="274"/>
        </pc:sldMkLst>
        <pc:spChg chg="mod">
          <ac:chgData name="이주혁" userId="caedbcbc-edcc-483d-a2c9-4cbd3f631e14" providerId="ADAL" clId="{AB2162D9-97B4-4C8D-A429-77B42BC2052A}" dt="2020-04-15T05:53:12.402" v="29" actId="20577"/>
          <ac:spMkLst>
            <pc:docMk/>
            <pc:sldMk cId="615581244" sldId="274"/>
            <ac:spMk id="2" creationId="{E448927C-05C2-446A-AADB-04B4536C0091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8:30:13.779" idx="1">
    <p:pos x="7821" y="142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8:30:13.779" idx="1">
    <p:pos x="7821" y="142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8:30:13.779" idx="1">
    <p:pos x="7821" y="142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8:30:13.779" idx="1">
    <p:pos x="7821" y="142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8:30:13.779" idx="1">
    <p:pos x="7821" y="142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8:30:13.779" idx="1">
    <p:pos x="7821" y="142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18B57-83BC-4384-846F-DB5F0A4B3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50B752-9FBF-4AA5-9EC2-2904DEF3D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213EE-5CA9-49AC-A3CE-BA184A5A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FCA-EE24-4938-A9FA-9AD1B94F17A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C3B4A-FDBB-4C48-9E74-C0952E5D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50137-8694-4F01-95F7-45787C09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F077-208D-4588-945B-F8ED444C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2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D2AA8-20A3-47CA-A5AC-574AE46E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1B8522-1692-4194-AF0A-7C67D3294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9F936-5C5C-4C0A-947F-44A95E4B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FCA-EE24-4938-A9FA-9AD1B94F17A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40EE7-25DD-40BE-832C-41F5121E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D10AD-0B18-4EA6-BC1A-D057BF20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F077-208D-4588-945B-F8ED444C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9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D0A421-B52C-454F-B6B1-DCBA042E1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87044-D24B-4F5B-A605-A7CE7025A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B0300-9B81-43C2-9731-BDF038B9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FCA-EE24-4938-A9FA-9AD1B94F17A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7BE7-700C-4CD1-ACFE-D4D53169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68A6D-A92F-43F6-AB79-1DD4C337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F077-208D-4588-945B-F8ED444C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5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4B113-6FA4-4E98-B583-DB142817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52C82-6026-4280-B3A4-7FD23A73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C883D-DA2F-4639-ADFC-4B6952A5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FCA-EE24-4938-A9FA-9AD1B94F17A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075D3-7CE8-40EB-A24B-FFECEF30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40E60-689C-413F-90F6-4119AEC5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F077-208D-4588-945B-F8ED444C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0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FC1E1-BBE1-40E4-B866-7C873D9F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97FF0-3F17-4160-A466-B61E9691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A2E72-0248-420D-9A6A-07ED5DB2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FCA-EE24-4938-A9FA-9AD1B94F17A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F5617-6DFF-41B7-B565-5226D008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383B8-C6F9-40CB-A566-E17D8E1F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F077-208D-4588-945B-F8ED444C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7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08B8E-6D4B-4045-8FC8-C6F0C899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E7803-024E-4825-9270-DCC883CCA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91BD0-2289-4309-8A0E-3B55C2E36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04BE6-8168-440B-ADB2-6B10FF11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FCA-EE24-4938-A9FA-9AD1B94F17A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B8445-B7E7-4C45-AD52-C3A022AB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562B6-9278-4CD1-800F-1AAC8C90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F077-208D-4588-945B-F8ED444C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7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2D9D5-5D89-40ED-A6FD-228A7E80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C6B25-5A32-4C58-96B8-471BE2725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1637F-4885-4151-A011-31C1F14E5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FC5617-6F76-48FC-8709-856C01928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BCF4BF-1489-4D9E-8DA3-2DF40E52D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73909D-E675-4979-B640-9558B59E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FCA-EE24-4938-A9FA-9AD1B94F17A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16320-61B2-41BA-939F-19D42FB7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C324C5-ABF7-4F5F-86C8-61B8B0A1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F077-208D-4588-945B-F8ED444C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5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74A8F-D631-41EC-A8AC-1F6AFA67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0C26D2-2C8D-47F3-B500-AB4D2F89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FCA-EE24-4938-A9FA-9AD1B94F17A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91965-EFCE-4351-90F3-7439AFAC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6FEBEF-78C5-45EF-B6E1-25ABC697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F077-208D-4588-945B-F8ED444C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5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F25825-8349-40A9-9693-C84EEA1D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FCA-EE24-4938-A9FA-9AD1B94F17A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7315D6-0D53-4DAB-B399-7618469B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5BE5F5-F5F7-4D0C-85C9-D121F758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F077-208D-4588-945B-F8ED444C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5E12E-FEA7-4D5D-B03E-C7F0D4AA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D184C-0BFB-4B44-9E94-0E4AD5C92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5BF18-6C9F-420D-A1E6-374B81A2C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40067-D0E7-4CAA-BA20-24C6528E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FCA-EE24-4938-A9FA-9AD1B94F17A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41957-84A1-445D-BD0F-AA60DF34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16B9C-FBA0-41A2-B238-7C1493D3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F077-208D-4588-945B-F8ED444C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0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2EC89-BA25-4861-A49D-8E6F8D61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AD6F08-671D-4A35-9D80-8FAFBDEFF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BB9B7-7818-4C6E-B273-6BD8867B4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A4ACF-9CD0-41A7-B173-7D802C19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FCA-EE24-4938-A9FA-9AD1B94F17A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3221E3-A751-4679-BF2E-105F7945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971E4-F7ED-4004-8F23-248F3DC5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F077-208D-4588-945B-F8ED444C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3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91BDA5-71F2-480B-BD15-2BE373F1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A06E0-2FD5-46D1-95EF-19FBABA5A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207D2-3CC6-49EC-AC67-0A21E870D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EFCA-EE24-4938-A9FA-9AD1B94F17A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3426F-4120-4619-9F26-FEA936B2E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EE84D-CF78-4B56-BEE7-74347E085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6F077-208D-4588-945B-F8ED444C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2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Jhu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5AC75-4FCC-4BEA-88DA-4C14F2F90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상명 </a:t>
            </a:r>
            <a:r>
              <a:rPr lang="ko-KR" altLang="en-US" dirty="0" err="1"/>
              <a:t>튜터링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6AD227-0490-4BC0-9FC6-EFC3F3EAA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OT + I/O~</a:t>
            </a:r>
            <a:r>
              <a:rPr lang="ko-KR" altLang="en-US" dirty="0" err="1"/>
              <a:t>선택문</a:t>
            </a:r>
            <a:r>
              <a:rPr lang="ko-KR" altLang="en-US" dirty="0"/>
              <a:t> 복습</a:t>
            </a:r>
          </a:p>
        </p:txBody>
      </p:sp>
    </p:spTree>
    <p:extLst>
      <p:ext uri="{BB962C8B-B14F-4D97-AF65-F5344CB8AC3E}">
        <p14:creationId xmlns:p14="http://schemas.microsoft.com/office/powerpoint/2010/main" val="421475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927C-05C2-446A-AADB-04B4536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 err="1"/>
              <a:t>scanf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391A1-1FB6-4041-8DC9-AEDA453627B9}"/>
              </a:ext>
            </a:extLst>
          </p:cNvPr>
          <p:cNvSpPr txBox="1"/>
          <p:nvPr/>
        </p:nvSpPr>
        <p:spPr>
          <a:xfrm>
            <a:off x="3894240" y="732900"/>
            <a:ext cx="708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 입력 함수</a:t>
            </a:r>
            <a:r>
              <a:rPr lang="en-US" altLang="ko-KR" dirty="0"/>
              <a:t>. </a:t>
            </a:r>
            <a:r>
              <a:rPr lang="ko-KR" altLang="en-US" dirty="0"/>
              <a:t>앞과 동일하게 다양한 서식에 맞게 입력을 받음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Scanf</a:t>
            </a:r>
            <a:r>
              <a:rPr lang="ko-KR" altLang="en-US" dirty="0"/>
              <a:t>의 </a:t>
            </a:r>
            <a:r>
              <a:rPr lang="en-US" altLang="ko-KR" dirty="0"/>
              <a:t>f</a:t>
            </a:r>
            <a:r>
              <a:rPr lang="ko-KR" altLang="en-US" dirty="0"/>
              <a:t>는 </a:t>
            </a:r>
            <a:r>
              <a:rPr lang="en-US" altLang="ko-KR" dirty="0"/>
              <a:t>formatted</a:t>
            </a:r>
            <a:r>
              <a:rPr lang="ko-KR" altLang="en-US" dirty="0"/>
              <a:t>의 약자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서식화 된 입력을 받는다는 의미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3046DA-D13D-46F1-BCA7-5D111EDA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32" y="2273373"/>
            <a:ext cx="3514725" cy="3552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FC4735-E776-49D9-ACE3-86DD14CC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292" y="4347190"/>
            <a:ext cx="24193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5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927C-05C2-446A-AADB-04B4536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변수</a:t>
            </a:r>
            <a:r>
              <a:rPr lang="en-US" altLang="ko-KR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391A1-1FB6-4041-8DC9-AEDA453627B9}"/>
              </a:ext>
            </a:extLst>
          </p:cNvPr>
          <p:cNvSpPr txBox="1"/>
          <p:nvPr/>
        </p:nvSpPr>
        <p:spPr>
          <a:xfrm>
            <a:off x="838200" y="1900154"/>
            <a:ext cx="93089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문자와 같은 데이터들을 담기 위한 공간</a:t>
            </a:r>
            <a:r>
              <a:rPr lang="en-US" altLang="ko-KR" dirty="0"/>
              <a:t>. (</a:t>
            </a:r>
            <a:r>
              <a:rPr lang="ko-KR" altLang="en-US" dirty="0"/>
              <a:t>데이터를 담는 상자라고 생각하자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데이터들의 종류 </a:t>
            </a:r>
            <a:r>
              <a:rPr lang="en-US" altLang="ko-KR" dirty="0"/>
              <a:t>: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자료형 </a:t>
            </a:r>
            <a:r>
              <a:rPr lang="en-US" altLang="ko-KR" dirty="0"/>
              <a:t>: </a:t>
            </a:r>
            <a:r>
              <a:rPr lang="ko-KR" altLang="en-US" dirty="0"/>
              <a:t>데이터들의 크기에 맞는 상자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질문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자료형은 모든 컴퓨터에서 데이터 크기가 같다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654179-508C-4E6F-969D-0B1E66A4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66" y="2365087"/>
            <a:ext cx="6162675" cy="42386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C7AB20-3487-4258-BD1B-47AD0BF050D9}"/>
              </a:ext>
            </a:extLst>
          </p:cNvPr>
          <p:cNvSpPr/>
          <p:nvPr/>
        </p:nvSpPr>
        <p:spPr>
          <a:xfrm>
            <a:off x="665018" y="52798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https://docs.microsoft.com/ko-kr/cpp/cpp/data-type-ranges?view=vs-2019</a:t>
            </a:r>
          </a:p>
        </p:txBody>
      </p:sp>
    </p:spTree>
    <p:extLst>
      <p:ext uri="{BB962C8B-B14F-4D97-AF65-F5344CB8AC3E}">
        <p14:creationId xmlns:p14="http://schemas.microsoft.com/office/powerpoint/2010/main" val="152925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927C-05C2-446A-AADB-04B4536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변수</a:t>
            </a:r>
            <a:r>
              <a:rPr lang="en-US" altLang="ko-KR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391A1-1FB6-4041-8DC9-AEDA453627B9}"/>
              </a:ext>
            </a:extLst>
          </p:cNvPr>
          <p:cNvSpPr txBox="1"/>
          <p:nvPr/>
        </p:nvSpPr>
        <p:spPr>
          <a:xfrm>
            <a:off x="1022927" y="150602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사용 방법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7AE2E9-5AEF-4FD7-8C48-DD002D1B3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2244580"/>
            <a:ext cx="11468100" cy="3495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7B177-8BB1-41D3-956A-F88DFE96CBCC}"/>
              </a:ext>
            </a:extLst>
          </p:cNvPr>
          <p:cNvSpPr txBox="1"/>
          <p:nvPr/>
        </p:nvSpPr>
        <p:spPr>
          <a:xfrm>
            <a:off x="6631709" y="665018"/>
            <a:ext cx="4990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변수는 꼭 처음에 쓰지 않아도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변수 선언할 때</a:t>
            </a:r>
            <a:r>
              <a:rPr lang="en-US" altLang="ko-KR" dirty="0"/>
              <a:t>, </a:t>
            </a:r>
            <a:r>
              <a:rPr lang="ko-KR" altLang="en-US" dirty="0"/>
              <a:t>이름이 겹치면 안된다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변수 선언 만 하면</a:t>
            </a:r>
            <a:r>
              <a:rPr lang="en-US" altLang="ko-KR" dirty="0"/>
              <a:t>, </a:t>
            </a:r>
            <a:r>
              <a:rPr lang="ko-KR" altLang="en-US" dirty="0"/>
              <a:t>쓰레기 값이 들어간다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같은 자료형 일 때</a:t>
            </a:r>
            <a:r>
              <a:rPr lang="en-US" altLang="ko-KR" dirty="0"/>
              <a:t>,</a:t>
            </a:r>
            <a:r>
              <a:rPr lang="ko-KR" altLang="en-US" dirty="0"/>
              <a:t> 연속해서 선언해도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927C-05C2-446A-AADB-04B4536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변수</a:t>
            </a:r>
            <a:r>
              <a:rPr lang="en-US" altLang="ko-KR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B87618-D8AE-4B22-9744-1173B1F52A9C}"/>
              </a:ext>
            </a:extLst>
          </p:cNvPr>
          <p:cNvSpPr/>
          <p:nvPr/>
        </p:nvSpPr>
        <p:spPr>
          <a:xfrm>
            <a:off x="1196622" y="1811353"/>
            <a:ext cx="6580396" cy="798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E60ED-B8E0-4E6B-96D3-FFE575DFE18E}"/>
              </a:ext>
            </a:extLst>
          </p:cNvPr>
          <p:cNvSpPr txBox="1"/>
          <p:nvPr/>
        </p:nvSpPr>
        <p:spPr>
          <a:xfrm>
            <a:off x="8261926" y="22106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171EBD-7C62-44AA-ACA8-DC92782C0F97}"/>
              </a:ext>
            </a:extLst>
          </p:cNvPr>
          <p:cNvSpPr/>
          <p:nvPr/>
        </p:nvSpPr>
        <p:spPr>
          <a:xfrm>
            <a:off x="1196622" y="3758131"/>
            <a:ext cx="6580396" cy="798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0B5B7-0D4C-4682-8895-E660B25FDDBE}"/>
              </a:ext>
            </a:extLst>
          </p:cNvPr>
          <p:cNvSpPr txBox="1"/>
          <p:nvPr/>
        </p:nvSpPr>
        <p:spPr>
          <a:xfrm>
            <a:off x="2225964" y="2730538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프로그래머 </a:t>
            </a:r>
            <a:r>
              <a:rPr lang="en-US" altLang="ko-KR" dirty="0"/>
              <a:t>: </a:t>
            </a:r>
            <a:r>
              <a:rPr lang="ko-KR" altLang="en-US" dirty="0"/>
              <a:t>나 정수 데이터 담게 담을 저장공간 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74E73-A5F0-4384-9829-0E30D4078F3A}"/>
              </a:ext>
            </a:extLst>
          </p:cNvPr>
          <p:cNvSpPr txBox="1"/>
          <p:nvPr/>
        </p:nvSpPr>
        <p:spPr>
          <a:xfrm>
            <a:off x="2225964" y="3286665"/>
            <a:ext cx="754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ㅇㅋ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니까 </a:t>
            </a:r>
            <a:r>
              <a:rPr lang="en-US" altLang="ko-KR" dirty="0"/>
              <a:t>4</a:t>
            </a:r>
            <a:r>
              <a:rPr lang="ko-KR" altLang="en-US" dirty="0"/>
              <a:t>바이트 </a:t>
            </a:r>
            <a:r>
              <a:rPr lang="ko-KR" altLang="en-US" dirty="0" err="1"/>
              <a:t>줄께</a:t>
            </a:r>
            <a:r>
              <a:rPr lang="ko-KR" altLang="en-US" dirty="0"/>
              <a:t> </a:t>
            </a:r>
            <a:r>
              <a:rPr lang="en-US" altLang="ko-KR" dirty="0"/>
              <a:t>(16</a:t>
            </a:r>
            <a:r>
              <a:rPr lang="ko-KR" altLang="en-US" dirty="0"/>
              <a:t>비트 컴퓨터는 요즘 없으므로</a:t>
            </a:r>
            <a:r>
              <a:rPr lang="en-US" altLang="ko-KR" dirty="0"/>
              <a:t>, </a:t>
            </a:r>
            <a:r>
              <a:rPr lang="ko-KR" altLang="en-US" dirty="0"/>
              <a:t>고려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1B326D-7861-46AD-BE52-B8076F5E6C39}"/>
              </a:ext>
            </a:extLst>
          </p:cNvPr>
          <p:cNvSpPr/>
          <p:nvPr/>
        </p:nvSpPr>
        <p:spPr>
          <a:xfrm>
            <a:off x="1196622" y="3758131"/>
            <a:ext cx="1029342" cy="798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쓰레기값</a:t>
            </a:r>
            <a:endParaRPr lang="ko-KR" altLang="en-US" dirty="0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B62A1F73-3904-4839-9085-089DB7C8E9B1}"/>
              </a:ext>
            </a:extLst>
          </p:cNvPr>
          <p:cNvSpPr/>
          <p:nvPr/>
        </p:nvSpPr>
        <p:spPr>
          <a:xfrm flipV="1">
            <a:off x="1196622" y="4187320"/>
            <a:ext cx="877163" cy="36933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4A1D1-0C5B-4064-87E7-9031BB0AE763}"/>
              </a:ext>
            </a:extLst>
          </p:cNvPr>
          <p:cNvSpPr txBox="1"/>
          <p:nvPr/>
        </p:nvSpPr>
        <p:spPr>
          <a:xfrm>
            <a:off x="2225964" y="4845580"/>
            <a:ext cx="872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프로그래머 </a:t>
            </a:r>
            <a:r>
              <a:rPr lang="en-US" altLang="ko-KR" dirty="0"/>
              <a:t>: </a:t>
            </a:r>
            <a:r>
              <a:rPr lang="ko-KR" altLang="en-US" dirty="0"/>
              <a:t>나 실수 데이터 담게 또 담을 저장공간 줘</a:t>
            </a:r>
            <a:r>
              <a:rPr lang="en-US" altLang="ko-KR" dirty="0"/>
              <a:t>! </a:t>
            </a:r>
            <a:r>
              <a:rPr lang="ko-KR" altLang="en-US" dirty="0"/>
              <a:t>그리고 거기에 </a:t>
            </a:r>
            <a:r>
              <a:rPr lang="en-US" altLang="ko-KR" dirty="0"/>
              <a:t>62.5 </a:t>
            </a:r>
            <a:r>
              <a:rPr lang="ko-KR" altLang="en-US" dirty="0" err="1"/>
              <a:t>넣을께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2C9611-7ABC-4A48-8405-9D1DE8C522B2}"/>
              </a:ext>
            </a:extLst>
          </p:cNvPr>
          <p:cNvSpPr txBox="1"/>
          <p:nvPr/>
        </p:nvSpPr>
        <p:spPr>
          <a:xfrm>
            <a:off x="2323973" y="5337886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ㅇㅋ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이니 </a:t>
            </a:r>
            <a:r>
              <a:rPr lang="en-US" altLang="ko-KR" dirty="0"/>
              <a:t>8</a:t>
            </a:r>
            <a:r>
              <a:rPr lang="ko-KR" altLang="en-US" dirty="0"/>
              <a:t>바이트 </a:t>
            </a:r>
            <a:r>
              <a:rPr lang="ko-KR" altLang="en-US" dirty="0" err="1"/>
              <a:t>줄께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EB70B7-6C9D-4277-AF4E-A730EFDF0251}"/>
              </a:ext>
            </a:extLst>
          </p:cNvPr>
          <p:cNvSpPr/>
          <p:nvPr/>
        </p:nvSpPr>
        <p:spPr>
          <a:xfrm>
            <a:off x="1196622" y="5830192"/>
            <a:ext cx="6580396" cy="798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E2E108-9C84-476A-AE7C-29B0292972D6}"/>
              </a:ext>
            </a:extLst>
          </p:cNvPr>
          <p:cNvSpPr/>
          <p:nvPr/>
        </p:nvSpPr>
        <p:spPr>
          <a:xfrm>
            <a:off x="1196622" y="5830192"/>
            <a:ext cx="1029342" cy="798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쓰레기값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AFABB5-6198-4645-87E7-581E33C3D7E0}"/>
              </a:ext>
            </a:extLst>
          </p:cNvPr>
          <p:cNvSpPr/>
          <p:nvPr/>
        </p:nvSpPr>
        <p:spPr>
          <a:xfrm>
            <a:off x="4387786" y="5827194"/>
            <a:ext cx="2022250" cy="798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62.5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AEEF1D-7D2F-4DF1-9D77-12356D2EB4FD}"/>
              </a:ext>
            </a:extLst>
          </p:cNvPr>
          <p:cNvSpPr txBox="1"/>
          <p:nvPr/>
        </p:nvSpPr>
        <p:spPr>
          <a:xfrm>
            <a:off x="8261928" y="4148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4E07A2-F89B-40B6-88A2-55792B291801}"/>
              </a:ext>
            </a:extLst>
          </p:cNvPr>
          <p:cNvSpPr txBox="1"/>
          <p:nvPr/>
        </p:nvSpPr>
        <p:spPr>
          <a:xfrm>
            <a:off x="8261927" y="61356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68F8A-BB93-42C2-9405-4C3BE658994B}"/>
              </a:ext>
            </a:extLst>
          </p:cNvPr>
          <p:cNvSpPr txBox="1"/>
          <p:nvPr/>
        </p:nvSpPr>
        <p:spPr>
          <a:xfrm>
            <a:off x="4599709" y="932873"/>
            <a:ext cx="664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코딩을 할 때</a:t>
            </a:r>
            <a:r>
              <a:rPr lang="en-US" altLang="ko-KR" dirty="0"/>
              <a:t>, </a:t>
            </a:r>
            <a:r>
              <a:rPr lang="ko-KR" altLang="en-US" dirty="0"/>
              <a:t>머릿속으로 메모리 구조를 그려가면서 코딩하자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1" grpId="0"/>
      <p:bldP spid="12" grpId="0"/>
      <p:bldP spid="16" grpId="0"/>
      <p:bldP spid="17" grpId="0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927C-05C2-446A-AADB-04B4536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연산자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6A2C75-2E40-4149-B953-08B89763C6B9}"/>
              </a:ext>
            </a:extLst>
          </p:cNvPr>
          <p:cNvSpPr/>
          <p:nvPr/>
        </p:nvSpPr>
        <p:spPr>
          <a:xfrm>
            <a:off x="838199" y="1690688"/>
            <a:ext cx="4251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https://docs.microsoft.com/ko-kr/cpp/c-language/c-operators?view=vs-2019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51346E-58A5-49C0-A7C2-B6F3138A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488" y="517236"/>
            <a:ext cx="6163654" cy="597563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F4023A-E7CB-4CC7-9178-0DB04685E37B}"/>
              </a:ext>
            </a:extLst>
          </p:cNvPr>
          <p:cNvSpPr/>
          <p:nvPr/>
        </p:nvSpPr>
        <p:spPr>
          <a:xfrm>
            <a:off x="838198" y="3168451"/>
            <a:ext cx="4251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https://docs.microsoft.com/ko-kr/cpp/c-language/c-operators?view=vs-2019</a:t>
            </a:r>
          </a:p>
        </p:txBody>
      </p:sp>
    </p:spTree>
    <p:extLst>
      <p:ext uri="{BB962C8B-B14F-4D97-AF65-F5344CB8AC3E}">
        <p14:creationId xmlns:p14="http://schemas.microsoft.com/office/powerpoint/2010/main" val="412512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927C-05C2-446A-AADB-04B4536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ko-KR" altLang="en-US" dirty="0" err="1"/>
              <a:t>선택문</a:t>
            </a:r>
            <a:r>
              <a:rPr lang="ko-KR" altLang="en-US" dirty="0"/>
              <a:t> </a:t>
            </a:r>
            <a:r>
              <a:rPr lang="en-US" altLang="ko-KR" dirty="0"/>
              <a:t>- switch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A34225-E348-4CE8-9445-914A046C3B0D}"/>
              </a:ext>
            </a:extLst>
          </p:cNvPr>
          <p:cNvSpPr/>
          <p:nvPr/>
        </p:nvSpPr>
        <p:spPr>
          <a:xfrm>
            <a:off x="923635" y="1572599"/>
            <a:ext cx="8913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https://docs.microsoft.com/ko-kr/cpp/c-language/switch-statement-c?view=vs-2019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4104E-28BA-4753-ADA8-7608A78EC78F}"/>
              </a:ext>
            </a:extLst>
          </p:cNvPr>
          <p:cNvSpPr txBox="1"/>
          <p:nvPr/>
        </p:nvSpPr>
        <p:spPr>
          <a:xfrm>
            <a:off x="1071418" y="2392218"/>
            <a:ext cx="10687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선택문은 </a:t>
            </a:r>
            <a:r>
              <a:rPr lang="en-US" altLang="ko-KR" dirty="0"/>
              <a:t>switch / case / break / default </a:t>
            </a:r>
            <a:r>
              <a:rPr lang="ko-KR" altLang="en-US" dirty="0"/>
              <a:t>가 서로 친구다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Break</a:t>
            </a:r>
            <a:r>
              <a:rPr lang="ko-KR" altLang="en-US" dirty="0"/>
              <a:t>를 왜 써줘야 하는지</a:t>
            </a:r>
            <a:r>
              <a:rPr lang="en-US" altLang="ko-KR" dirty="0"/>
              <a:t>, </a:t>
            </a:r>
            <a:r>
              <a:rPr lang="ko-KR" altLang="en-US" dirty="0"/>
              <a:t>쓰지 않을 때 어떤 일이 일어날지 알아야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Default</a:t>
            </a:r>
            <a:r>
              <a:rPr lang="ko-KR" altLang="en-US" dirty="0"/>
              <a:t>의 역할</a:t>
            </a:r>
            <a:r>
              <a:rPr lang="en-US" altLang="ko-KR" dirty="0"/>
              <a:t>, </a:t>
            </a:r>
            <a:r>
              <a:rPr lang="ko-KR" altLang="en-US" dirty="0"/>
              <a:t>더 나아가 반드시 </a:t>
            </a:r>
            <a:r>
              <a:rPr lang="en-US" altLang="ko-KR" dirty="0"/>
              <a:t>default</a:t>
            </a:r>
            <a:r>
              <a:rPr lang="ko-KR" altLang="en-US" dirty="0"/>
              <a:t>를 써 주는 습관을 들이도록 하자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Swtich</a:t>
            </a:r>
            <a:r>
              <a:rPr lang="ko-KR" altLang="en-US" dirty="0"/>
              <a:t>문은  </a:t>
            </a:r>
            <a:r>
              <a:rPr lang="en-US" altLang="ko-KR" dirty="0"/>
              <a:t>if</a:t>
            </a:r>
            <a:r>
              <a:rPr lang="ko-KR" altLang="en-US" dirty="0"/>
              <a:t>문보다 빠르다고</a:t>
            </a:r>
            <a:r>
              <a:rPr lang="en-US" altLang="ko-KR" dirty="0"/>
              <a:t>..</a:t>
            </a:r>
            <a:r>
              <a:rPr lang="ko-KR" altLang="en-US" dirty="0"/>
              <a:t>알려져 있지만</a:t>
            </a:r>
            <a:r>
              <a:rPr lang="en-US" altLang="ko-KR" dirty="0"/>
              <a:t>, </a:t>
            </a:r>
            <a:r>
              <a:rPr lang="ko-KR" altLang="en-US" dirty="0"/>
              <a:t>그냥 그러한 것들 고려하지 말고</a:t>
            </a:r>
            <a:r>
              <a:rPr lang="en-US" altLang="ko-KR" dirty="0"/>
              <a:t>, </a:t>
            </a:r>
            <a:r>
              <a:rPr lang="ko-KR" altLang="en-US" dirty="0"/>
              <a:t>가독성을 생각하자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18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0F9D3-26F9-445D-9280-7A64826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57AB8-55E8-4EE0-B3A3-A0B20C8E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본인이 정말 좋아하는 연산자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278F0770-9CF2-495E-834D-158C52AA1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63" y="2729446"/>
            <a:ext cx="5526400" cy="2833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50120D-12F1-4EEA-9FC2-BAD2CFEB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838" y="1027906"/>
            <a:ext cx="34004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927C-05C2-446A-AADB-04B4536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ko-KR" altLang="en-US" dirty="0" err="1"/>
              <a:t>선택문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23172-3949-4A58-B637-F7BD10E180D7}"/>
              </a:ext>
            </a:extLst>
          </p:cNvPr>
          <p:cNvSpPr txBox="1"/>
          <p:nvPr/>
        </p:nvSpPr>
        <p:spPr>
          <a:xfrm>
            <a:off x="1089891" y="1690688"/>
            <a:ext cx="6131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Else if, else </a:t>
            </a:r>
            <a:r>
              <a:rPr lang="ko-KR" altLang="en-US" dirty="0"/>
              <a:t>가 어떤 </a:t>
            </a:r>
            <a:r>
              <a:rPr lang="en-US" altLang="ko-KR" dirty="0"/>
              <a:t>if</a:t>
            </a:r>
            <a:r>
              <a:rPr lang="ko-KR" altLang="en-US" dirty="0"/>
              <a:t>문과 짝 지어지는지 잘 파악하자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If</a:t>
            </a:r>
            <a:r>
              <a:rPr lang="ko-KR" altLang="en-US" dirty="0"/>
              <a:t>문 안에 </a:t>
            </a:r>
            <a:r>
              <a:rPr lang="en-US" altLang="ko-KR" dirty="0"/>
              <a:t>if</a:t>
            </a:r>
            <a:r>
              <a:rPr lang="ko-KR" altLang="en-US" dirty="0"/>
              <a:t>문 중첩사용 가능하다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Continue </a:t>
            </a:r>
            <a:r>
              <a:rPr lang="ko-KR" altLang="en-US" dirty="0"/>
              <a:t>구문과 </a:t>
            </a:r>
            <a:r>
              <a:rPr lang="en-US" altLang="ko-KR" dirty="0"/>
              <a:t>break </a:t>
            </a:r>
            <a:r>
              <a:rPr lang="ko-KR" altLang="en-US" dirty="0"/>
              <a:t>구문의 역할을 잘 파악하자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</a:t>
            </a:r>
            <a:r>
              <a:rPr lang="ko-KR" altLang="en-US" dirty="0"/>
              <a:t>언어에서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false</a:t>
            </a:r>
            <a:r>
              <a:rPr lang="ko-KR" altLang="en-US" dirty="0"/>
              <a:t>지만</a:t>
            </a:r>
            <a:r>
              <a:rPr lang="en-US" altLang="ko-KR" dirty="0"/>
              <a:t>, 0</a:t>
            </a:r>
            <a:r>
              <a:rPr lang="ko-KR" altLang="en-US" dirty="0"/>
              <a:t>이 아닌 모든 수는 </a:t>
            </a:r>
            <a:r>
              <a:rPr lang="en-US" altLang="ko-KR" dirty="0"/>
              <a:t>true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16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927C-05C2-446A-AADB-04B4536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1726D-8352-49D1-BFD5-4ED40E8D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  <a:endParaRPr lang="en-US" altLang="ko-KR" dirty="0"/>
          </a:p>
          <a:p>
            <a:r>
              <a:rPr lang="ko-KR" altLang="en-US" dirty="0"/>
              <a:t>왜 공부해야 하지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어떻게 공부해야 하지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이때까지 배운 내용들 복습</a:t>
            </a:r>
          </a:p>
        </p:txBody>
      </p:sp>
    </p:spTree>
    <p:extLst>
      <p:ext uri="{BB962C8B-B14F-4D97-AF65-F5344CB8AC3E}">
        <p14:creationId xmlns:p14="http://schemas.microsoft.com/office/powerpoint/2010/main" val="85678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927C-05C2-446A-AADB-04B4536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1726D-8352-49D1-BFD5-4ED40E8D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59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이주혁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2000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학번 </a:t>
            </a:r>
            <a:r>
              <a:rPr lang="en-US" altLang="ko-KR" dirty="0"/>
              <a:t>: 201911184</a:t>
            </a:r>
          </a:p>
          <a:p>
            <a:pPr marL="0" indent="0">
              <a:buNone/>
            </a:pPr>
            <a:r>
              <a:rPr lang="ko-KR" altLang="en-US" dirty="0"/>
              <a:t>대학교 활동 </a:t>
            </a:r>
            <a:r>
              <a:rPr lang="en-US" altLang="ko-KR" dirty="0"/>
              <a:t>: </a:t>
            </a:r>
            <a:r>
              <a:rPr lang="ko-KR" altLang="en-US" dirty="0"/>
              <a:t>삼성 </a:t>
            </a:r>
            <a:r>
              <a:rPr lang="en-US" altLang="ko-KR" dirty="0" err="1"/>
              <a:t>sw</a:t>
            </a:r>
            <a:r>
              <a:rPr lang="ko-KR" altLang="en-US" dirty="0"/>
              <a:t>역량테스트 </a:t>
            </a:r>
            <a:r>
              <a:rPr lang="en-US" altLang="ko-KR" dirty="0"/>
              <a:t>A</a:t>
            </a:r>
            <a:r>
              <a:rPr lang="ko-KR" altLang="en-US" dirty="0"/>
              <a:t>형</a:t>
            </a:r>
            <a:r>
              <a:rPr lang="en-US" altLang="ko-KR" dirty="0"/>
              <a:t>, ACM-ICPC 2019 </a:t>
            </a:r>
            <a:r>
              <a:rPr lang="ko-KR" altLang="en-US" dirty="0"/>
              <a:t>교내 </a:t>
            </a:r>
            <a:r>
              <a:rPr lang="en-US" altLang="ko-KR" dirty="0"/>
              <a:t>1</a:t>
            </a:r>
            <a:r>
              <a:rPr lang="ko-KR" altLang="en-US" dirty="0"/>
              <a:t>등으로 전국대회 진출</a:t>
            </a:r>
            <a:r>
              <a:rPr lang="en-US" altLang="ko-KR" dirty="0"/>
              <a:t>, </a:t>
            </a:r>
            <a:r>
              <a:rPr lang="ko-KR" altLang="en-US" dirty="0"/>
              <a:t>상명 오름 스타트 장려상</a:t>
            </a:r>
            <a:r>
              <a:rPr lang="en-US" altLang="ko-KR" dirty="0"/>
              <a:t>(Java GUI</a:t>
            </a:r>
            <a:r>
              <a:rPr lang="ko-KR" altLang="en-US" dirty="0"/>
              <a:t>를 활용한 게임 만들기</a:t>
            </a:r>
            <a:r>
              <a:rPr lang="en-US" altLang="ko-KR" dirty="0"/>
              <a:t>), 2019</a:t>
            </a:r>
            <a:r>
              <a:rPr lang="ko-KR" altLang="en-US" dirty="0"/>
              <a:t>년 겨울방학 교내 알고리즘 소모임 강의</a:t>
            </a:r>
            <a:r>
              <a:rPr lang="en-US" altLang="ko-KR" dirty="0"/>
              <a:t>, SMUSC </a:t>
            </a:r>
            <a:r>
              <a:rPr lang="ko-KR" altLang="en-US" dirty="0"/>
              <a:t>알고리즘 스터디</a:t>
            </a:r>
            <a:r>
              <a:rPr lang="en-US" altLang="ko-KR" dirty="0"/>
              <a:t>. 2019 </a:t>
            </a:r>
            <a:r>
              <a:rPr lang="ko-KR" altLang="en-US" dirty="0" err="1"/>
              <a:t>개기스</a:t>
            </a:r>
            <a:r>
              <a:rPr lang="ko-KR" altLang="en-US" dirty="0"/>
              <a:t> </a:t>
            </a:r>
            <a:r>
              <a:rPr lang="ko-KR" altLang="en-US" dirty="0" err="1"/>
              <a:t>게임잼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2"/>
              </a:rPr>
              <a:t>https://github.com/JJhuk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Blog : https://blog.naver.com/ly0738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1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927C-05C2-446A-AADB-04B4536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C</a:t>
            </a:r>
            <a:r>
              <a:rPr lang="ko-KR" altLang="en-US" dirty="0"/>
              <a:t>언어를 공부해야 하는가</a:t>
            </a:r>
            <a:r>
              <a:rPr lang="en-US" altLang="ko-KR" dirty="0"/>
              <a:t>? - </a:t>
            </a:r>
            <a:r>
              <a:rPr lang="ko-KR" altLang="en-US" dirty="0"/>
              <a:t>기획자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1726D-8352-49D1-BFD5-4ED40E8D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5936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할 말이 많음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10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927C-05C2-446A-AADB-04B4536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C</a:t>
            </a:r>
            <a:r>
              <a:rPr lang="ko-KR" altLang="en-US" dirty="0"/>
              <a:t>언어를 공부해야 하는가</a:t>
            </a:r>
            <a:r>
              <a:rPr lang="en-US" altLang="ko-KR" dirty="0"/>
              <a:t>? - </a:t>
            </a:r>
            <a:r>
              <a:rPr lang="ko-KR" altLang="en-US" dirty="0"/>
              <a:t>개발자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1726D-8352-49D1-BFD5-4ED40E8D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593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Unmanaged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05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927C-05C2-446A-AADB-04B4536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C</a:t>
            </a:r>
            <a:r>
              <a:rPr lang="ko-KR" altLang="en-US" dirty="0"/>
              <a:t>언어를 공부해야 하는가</a:t>
            </a:r>
            <a:r>
              <a:rPr lang="en-US" altLang="ko-KR" dirty="0"/>
              <a:t>? - </a:t>
            </a:r>
            <a:r>
              <a:rPr lang="ko-KR" altLang="en-US" dirty="0"/>
              <a:t>그래픽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1726D-8352-49D1-BFD5-4ED40E8D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593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….. </a:t>
            </a:r>
            <a:r>
              <a:rPr lang="ko-KR" altLang="en-US" dirty="0"/>
              <a:t>본인이 그린 그림을 직접 게임을</a:t>
            </a:r>
            <a:r>
              <a:rPr lang="en-US" altLang="ko-KR" dirty="0"/>
              <a:t>..</a:t>
            </a:r>
            <a:r>
              <a:rPr lang="ko-KR" altLang="en-US" dirty="0"/>
              <a:t>만들기</a:t>
            </a:r>
            <a:r>
              <a:rPr lang="en-US" altLang="ko-KR" dirty="0"/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40833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927C-05C2-446A-AADB-04B4536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공부 해야 하지</a:t>
            </a:r>
            <a:r>
              <a:rPr lang="en-US" altLang="ko-KR" dirty="0"/>
              <a:t>..?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1726D-8352-49D1-BFD5-4ED40E8D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593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C</a:t>
            </a:r>
            <a:r>
              <a:rPr lang="ko-KR" altLang="en-US" dirty="0"/>
              <a:t>언어도 언어다</a:t>
            </a:r>
            <a:r>
              <a:rPr lang="en-US" altLang="ko-KR" dirty="0"/>
              <a:t>. </a:t>
            </a:r>
            <a:r>
              <a:rPr lang="ko-KR" altLang="en-US" dirty="0"/>
              <a:t>기계 </a:t>
            </a:r>
            <a:r>
              <a:rPr lang="en-US" altLang="ko-KR" dirty="0"/>
              <a:t>&lt;-&gt; </a:t>
            </a:r>
            <a:r>
              <a:rPr lang="ko-KR" altLang="en-US" dirty="0"/>
              <a:t>사람이 대화할 수 있는 언어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그래서 언어처럼 능숙하게 다뤄주어야 함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그냥 암기해서 </a:t>
            </a:r>
            <a:r>
              <a:rPr lang="en-US" altLang="ko-KR" dirty="0"/>
              <a:t>A+</a:t>
            </a:r>
            <a:r>
              <a:rPr lang="ko-KR" altLang="en-US" dirty="0"/>
              <a:t>은 의미가 없다</a:t>
            </a:r>
            <a:r>
              <a:rPr lang="en-US" altLang="ko-KR" dirty="0"/>
              <a:t>. </a:t>
            </a:r>
            <a:r>
              <a:rPr lang="ko-KR" altLang="en-US" dirty="0"/>
              <a:t>진짜 능숙하게 다뤄주면 알아서 딸려오는게 </a:t>
            </a:r>
            <a:r>
              <a:rPr lang="en-US" altLang="ko-KR" dirty="0"/>
              <a:t>A+</a:t>
            </a:r>
            <a:r>
              <a:rPr lang="ko-KR" altLang="en-US" dirty="0"/>
              <a:t>이다</a:t>
            </a:r>
            <a:r>
              <a:rPr lang="en-US" altLang="ko-KR" dirty="0"/>
              <a:t>. (</a:t>
            </a:r>
            <a:r>
              <a:rPr lang="ko-KR" altLang="en-US" dirty="0"/>
              <a:t>적어도 코딩 과목은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능숙하게 다루기 위해선 개념도 필수적이지만</a:t>
            </a:r>
            <a:r>
              <a:rPr lang="en-US" altLang="ko-KR" dirty="0"/>
              <a:t>, </a:t>
            </a:r>
            <a:r>
              <a:rPr lang="ko-KR" altLang="en-US" dirty="0"/>
              <a:t>그것을 활용해 알고리즘 문제나 프로젝트를 하는 것이 좋다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77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927C-05C2-446A-AADB-04B4536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공부 해야 하지</a:t>
            </a:r>
            <a:r>
              <a:rPr lang="en-US" altLang="ko-KR" dirty="0"/>
              <a:t>..?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1726D-8352-49D1-BFD5-4ED40E8D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5936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본인이 공부한 코드를 블로그나 </a:t>
            </a:r>
            <a:r>
              <a:rPr lang="en-US" altLang="ko-KR" dirty="0" err="1"/>
              <a:t>github</a:t>
            </a:r>
            <a:r>
              <a:rPr lang="ko-KR" altLang="en-US" dirty="0"/>
              <a:t>에 정리해서 올리자</a:t>
            </a:r>
            <a:r>
              <a:rPr lang="en-US" altLang="ko-KR" dirty="0"/>
              <a:t>.</a:t>
            </a:r>
            <a:r>
              <a:rPr lang="ko-KR" altLang="en-US" dirty="0"/>
              <a:t> 이걸 </a:t>
            </a:r>
            <a:r>
              <a:rPr lang="en-US" altLang="ko-KR" dirty="0"/>
              <a:t>1</a:t>
            </a:r>
            <a:r>
              <a:rPr lang="ko-KR" altLang="en-US" dirty="0"/>
              <a:t>학년 때부터 하면 </a:t>
            </a:r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en-US" altLang="ko-KR" dirty="0"/>
              <a:t>(</a:t>
            </a:r>
            <a:r>
              <a:rPr lang="ko-KR" altLang="en-US" dirty="0"/>
              <a:t>실력이 좋다면 </a:t>
            </a:r>
            <a:r>
              <a:rPr lang="en-US" altLang="ko-KR" dirty="0"/>
              <a:t>3</a:t>
            </a:r>
            <a:r>
              <a:rPr lang="ko-KR" altLang="en-US" dirty="0"/>
              <a:t>학년도 가능</a:t>
            </a:r>
            <a:r>
              <a:rPr lang="en-US" altLang="ko-KR" dirty="0"/>
              <a:t>) </a:t>
            </a:r>
            <a:r>
              <a:rPr lang="ko-KR" altLang="en-US" dirty="0"/>
              <a:t>때 취직할때 큰 포트폴리오가 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매주 알고리즘 문제를 풀자</a:t>
            </a:r>
            <a:r>
              <a:rPr lang="en-US" altLang="ko-KR" dirty="0"/>
              <a:t>! (</a:t>
            </a:r>
            <a:r>
              <a:rPr lang="ko-KR" altLang="en-US" dirty="0"/>
              <a:t>왜</a:t>
            </a:r>
            <a:r>
              <a:rPr lang="en-US" altLang="ko-KR" dirty="0"/>
              <a:t>..?)</a:t>
            </a:r>
          </a:p>
          <a:p>
            <a:pPr>
              <a:buFontTx/>
              <a:buChar char="-"/>
            </a:pPr>
            <a:r>
              <a:rPr lang="en-US" altLang="ko-KR" dirty="0"/>
              <a:t>‘</a:t>
            </a:r>
            <a:r>
              <a:rPr lang="ko-KR" altLang="en-US" dirty="0"/>
              <a:t>코드 읽을 수는 있는데</a:t>
            </a:r>
            <a:r>
              <a:rPr lang="en-US" altLang="ko-KR" dirty="0"/>
              <a:t>, </a:t>
            </a:r>
            <a:r>
              <a:rPr lang="ko-KR" altLang="en-US" dirty="0"/>
              <a:t>직접 짜지는 못해요</a:t>
            </a:r>
            <a:r>
              <a:rPr lang="en-US" altLang="ko-KR" dirty="0"/>
              <a:t>.’ </a:t>
            </a:r>
            <a:r>
              <a:rPr lang="ko-KR" altLang="en-US" dirty="0"/>
              <a:t>는 코딩 모르는 거다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모르는 것이 있으면 질문하는 습관을 들이자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47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927C-05C2-446A-AADB-04B4536C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 err="1"/>
              <a:t>printf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F9D076-2842-4EAB-A626-E300970F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59" y="2043112"/>
            <a:ext cx="6467475" cy="2771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1B9C1-160F-47C7-8690-21EFF980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466" y="4606925"/>
            <a:ext cx="3533775" cy="1885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2E1F85-7CAE-4CC0-90C6-6926879FE5F2}"/>
              </a:ext>
            </a:extLst>
          </p:cNvPr>
          <p:cNvSpPr txBox="1"/>
          <p:nvPr/>
        </p:nvSpPr>
        <p:spPr>
          <a:xfrm>
            <a:off x="907759" y="1321356"/>
            <a:ext cx="1033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언어의 </a:t>
            </a:r>
            <a:r>
              <a:rPr lang="ko-KR" altLang="en-US" dirty="0">
                <a:solidFill>
                  <a:srgbClr val="FF0000"/>
                </a:solidFill>
              </a:rPr>
              <a:t>표준 출력 함수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여러 종류의 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데이터</a:t>
            </a:r>
            <a:r>
              <a:rPr lang="en-US" altLang="ko-KR" dirty="0">
                <a:solidFill>
                  <a:srgbClr val="FF0000"/>
                </a:solidFill>
              </a:rPr>
              <a:t>(data)</a:t>
            </a:r>
            <a:r>
              <a:rPr lang="ko-KR" altLang="en-US" dirty="0"/>
              <a:t>를 다양한 </a:t>
            </a:r>
            <a:r>
              <a:rPr lang="ko-KR" altLang="en-US" dirty="0">
                <a:solidFill>
                  <a:srgbClr val="FF0000"/>
                </a:solidFill>
              </a:rPr>
              <a:t>서식</a:t>
            </a:r>
            <a:r>
              <a:rPr lang="ko-KR" altLang="en-US" dirty="0"/>
              <a:t>에 맞춰 출력할 수 있게 해 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3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BA6166F51A8E41A7EFD9EAA299FECF" ma:contentTypeVersion="4" ma:contentTypeDescription="새 문서를 만듭니다." ma:contentTypeScope="" ma:versionID="96186c1e5f45a8fbc88d620a5d0a113c">
  <xsd:schema xmlns:xsd="http://www.w3.org/2001/XMLSchema" xmlns:xs="http://www.w3.org/2001/XMLSchema" xmlns:p="http://schemas.microsoft.com/office/2006/metadata/properties" xmlns:ns3="93145c6e-ff74-4d70-bb19-814d5c3758f5" targetNamespace="http://schemas.microsoft.com/office/2006/metadata/properties" ma:root="true" ma:fieldsID="1c1a5ce8f6ef3244ee0a35af1010dbe2" ns3:_="">
    <xsd:import namespace="93145c6e-ff74-4d70-bb19-814d5c375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45c6e-ff74-4d70-bb19-814d5c375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E84EFE-34CA-41D9-9458-54A81F9523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145c6e-ff74-4d70-bb19-814d5c375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E9F430-BD8E-480E-9438-1AC2D81225C0}">
  <ds:schemaRefs>
    <ds:schemaRef ds:uri="93145c6e-ff74-4d70-bb19-814d5c3758f5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EA6150C-E59E-4F70-ACD6-F5D87AD5E9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678</Words>
  <Application>Microsoft Office PowerPoint</Application>
  <PresentationFormat>와이드스크린</PresentationFormat>
  <Paragraphs>81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상명 튜터링</vt:lpstr>
      <vt:lpstr>목차</vt:lpstr>
      <vt:lpstr>소개</vt:lpstr>
      <vt:lpstr>왜 C언어를 공부해야 하는가? - 기획자</vt:lpstr>
      <vt:lpstr>왜 C언어를 공부해야 하는가? - 개발자</vt:lpstr>
      <vt:lpstr>왜 C언어를 공부해야 하는가? - 그래픽</vt:lpstr>
      <vt:lpstr>어떻게 공부 해야 하지..?</vt:lpstr>
      <vt:lpstr>어떻게 공부 해야 하지..?</vt:lpstr>
      <vt:lpstr>복습 printf</vt:lpstr>
      <vt:lpstr>복습 scanf</vt:lpstr>
      <vt:lpstr>복습 변수?</vt:lpstr>
      <vt:lpstr>복습 변수?</vt:lpstr>
      <vt:lpstr>복습 변수?</vt:lpstr>
      <vt:lpstr>복습 연산자.</vt:lpstr>
      <vt:lpstr>복습 선택문 - switch</vt:lpstr>
      <vt:lpstr>복습 삼항 연산자.</vt:lpstr>
      <vt:lpstr>복습 선택문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상명 튜터링</dc:title>
  <dc:creator>주혁 이</dc:creator>
  <cp:lastModifiedBy>주혁 이</cp:lastModifiedBy>
  <cp:revision>11</cp:revision>
  <dcterms:created xsi:type="dcterms:W3CDTF">2020-04-08T08:42:03Z</dcterms:created>
  <dcterms:modified xsi:type="dcterms:W3CDTF">2020-04-15T05:56:47Z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0x0101007EBA6166F51A8E41A7EFD9EAA299FECF</vt:lpwstr>
  </property>
</Properties>
</file>