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주혁" userId="caedbcbc-edcc-483d-a2c9-4cbd3f631e14" providerId="ADAL" clId="{81C57ADE-1824-4CB4-B0AE-F84FF4E914DB}"/>
    <pc:docChg chg="undo custSel modSld">
      <pc:chgData name="이주혁" userId="caedbcbc-edcc-483d-a2c9-4cbd3f631e14" providerId="ADAL" clId="{81C57ADE-1824-4CB4-B0AE-F84FF4E914DB}" dt="2020-05-14T06:49:29.884" v="122" actId="20577"/>
      <pc:docMkLst>
        <pc:docMk/>
      </pc:docMkLst>
      <pc:sldChg chg="modSp">
        <pc:chgData name="이주혁" userId="caedbcbc-edcc-483d-a2c9-4cbd3f631e14" providerId="ADAL" clId="{81C57ADE-1824-4CB4-B0AE-F84FF4E914DB}" dt="2020-05-14T05:57:55.075" v="0" actId="20577"/>
        <pc:sldMkLst>
          <pc:docMk/>
          <pc:sldMk cId="2652615135" sldId="256"/>
        </pc:sldMkLst>
        <pc:spChg chg="mod">
          <ac:chgData name="이주혁" userId="caedbcbc-edcc-483d-a2c9-4cbd3f631e14" providerId="ADAL" clId="{81C57ADE-1824-4CB4-B0AE-F84FF4E914DB}" dt="2020-05-14T05:57:55.075" v="0" actId="20577"/>
          <ac:spMkLst>
            <pc:docMk/>
            <pc:sldMk cId="2652615135" sldId="256"/>
            <ac:spMk id="3" creationId="{E352B8DD-92B7-4803-B45B-0810F8662615}"/>
          </ac:spMkLst>
        </pc:spChg>
      </pc:sldChg>
      <pc:sldChg chg="modSp">
        <pc:chgData name="이주혁" userId="caedbcbc-edcc-483d-a2c9-4cbd3f631e14" providerId="ADAL" clId="{81C57ADE-1824-4CB4-B0AE-F84FF4E914DB}" dt="2020-05-14T06:12:49.821" v="18" actId="20577"/>
        <pc:sldMkLst>
          <pc:docMk/>
          <pc:sldMk cId="1095152047" sldId="257"/>
        </pc:sldMkLst>
        <pc:spChg chg="mod">
          <ac:chgData name="이주혁" userId="caedbcbc-edcc-483d-a2c9-4cbd3f631e14" providerId="ADAL" clId="{81C57ADE-1824-4CB4-B0AE-F84FF4E914DB}" dt="2020-05-14T06:12:49.821" v="18" actId="20577"/>
          <ac:spMkLst>
            <pc:docMk/>
            <pc:sldMk cId="1095152047" sldId="257"/>
            <ac:spMk id="3" creationId="{16A7C524-9D0B-466B-80F3-822ECC674B0C}"/>
          </ac:spMkLst>
        </pc:spChg>
      </pc:sldChg>
      <pc:sldChg chg="modSp">
        <pc:chgData name="이주혁" userId="caedbcbc-edcc-483d-a2c9-4cbd3f631e14" providerId="ADAL" clId="{81C57ADE-1824-4CB4-B0AE-F84FF4E914DB}" dt="2020-05-14T06:49:29.884" v="122" actId="20577"/>
        <pc:sldMkLst>
          <pc:docMk/>
          <pc:sldMk cId="2284406650" sldId="270"/>
        </pc:sldMkLst>
        <pc:spChg chg="mod">
          <ac:chgData name="이주혁" userId="caedbcbc-edcc-483d-a2c9-4cbd3f631e14" providerId="ADAL" clId="{81C57ADE-1824-4CB4-B0AE-F84FF4E914DB}" dt="2020-05-14T06:49:29.884" v="122" actId="20577"/>
          <ac:spMkLst>
            <pc:docMk/>
            <pc:sldMk cId="2284406650" sldId="270"/>
            <ac:spMk id="5" creationId="{CFE96592-45AF-4DB2-BA3B-38FE0E8C7CA2}"/>
          </ac:spMkLst>
        </pc:spChg>
      </pc:sldChg>
      <pc:sldChg chg="modSp">
        <pc:chgData name="이주혁" userId="caedbcbc-edcc-483d-a2c9-4cbd3f631e14" providerId="ADAL" clId="{81C57ADE-1824-4CB4-B0AE-F84FF4E914DB}" dt="2020-05-14T06:48:36.891" v="94" actId="1076"/>
        <pc:sldMkLst>
          <pc:docMk/>
          <pc:sldMk cId="1090028259" sldId="271"/>
        </pc:sldMkLst>
        <pc:picChg chg="mod">
          <ac:chgData name="이주혁" userId="caedbcbc-edcc-483d-a2c9-4cbd3f631e14" providerId="ADAL" clId="{81C57ADE-1824-4CB4-B0AE-F84FF4E914DB}" dt="2020-05-14T06:48:36.891" v="94" actId="1076"/>
          <ac:picMkLst>
            <pc:docMk/>
            <pc:sldMk cId="1090028259" sldId="271"/>
            <ac:picMk id="7" creationId="{B3FCA5B1-D1E1-43B0-826D-ECCFADC27B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4A08-804C-42F8-939C-CEDBCEEB6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D0041-8888-44BF-817D-9FE98434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B0F14-2B25-4AB0-8B69-3CFBC12C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DF4BA-C720-4BAF-909B-8D04B233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AB468-84D9-4C09-AAE4-B1890D6C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0954-7053-4C06-8965-6EDA8100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36A6A-AD06-4C95-8466-93926E0E6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04776-9B6C-4AB4-B9C5-528FB110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75C11-9D7D-47A8-A059-2E22A58E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47D87-C2C6-4C65-ACDD-FBC37828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E3E004-C0B3-454B-80CD-2B557D32A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624330-9282-4981-9701-F1A38773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40F01-C295-4437-BD8A-83380A06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6CD82-04E9-4548-9512-8A916E2E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219A6-574D-4980-8EB1-19B88F73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1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F03BB-1088-471C-BE90-B48C4E5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F53D4-2B9F-4B95-A9D0-5BCCF892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DAA03-2894-4288-9667-C8DA8594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258D7-8C9C-4BD0-BC54-297302C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A3EE1-6ACE-4BB2-99C9-AF426FC5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7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320A8-719C-49AA-A310-12FAB676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EAFE6-C70A-4519-95B1-E452DA27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39F76-A985-4E26-8B94-9EB3ADC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C1268-EBE0-4BC0-A7F4-EB3EC466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F22A3-ECA5-4FA2-B329-44BDC3A0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5B05-6836-4546-9207-F4626FC1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AC520-99E3-4E52-888F-C76E63BF8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FFEBF-B6BB-4FAE-917C-B066BA7DD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9506D-387D-434B-9084-6F8E07D4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425FD-2313-4F98-B68E-A51AFE02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0DE25-A7A2-4A46-BE2C-CE146D5E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7C4A4-D30E-4D5A-B870-DC3BC7D0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4FA8D-69B1-42AF-A1A1-B0FB1BDE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0EFCC-E115-4EA8-8B39-C30D1EC01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0B2BC-55A7-494A-8AB9-B89D35100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A9C7-9452-4D9E-9E63-151264C80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95D82B-2CAB-46FD-B6C1-666DAB32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762D8-935F-4E58-AF7F-83B70121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D87F7B-3B16-49AB-9F17-589B31E3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CE4A4-A8A6-4B0B-B703-0AB424EB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E8469-68E4-4378-A28C-AE460DA6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5BA705-04CD-428E-B1C3-C974927B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504B50-DFA2-48AE-B4D3-F79EA76F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5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4C8592-19FB-445C-85CF-6C7B04D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90E0A6-098A-4F7D-AA82-096519F6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0FFBD-3658-4A4B-82F9-79DC6380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0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80CDA-E614-43FF-8770-90DFF65B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77B7C-BBB8-450E-970F-958AC358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9042D-4A2F-4B3D-B746-BFC3D3E2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98D53-EC8A-4820-A31A-EC696C1B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E4DC4-D556-4A7C-A9D2-697E1584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6BCF6-95C9-4596-95D6-48EBB592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5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1D4AC-8BFB-4F64-B845-14555123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44BE8-C7AE-4FE2-A7F6-B991957AF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99BE8-AD27-4DBB-9C6D-DC7E3F20D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26737-55AC-4DA5-BCF9-BD8FDE9D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E76ED-D7F0-4339-8EB4-7A7BBB27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92EF-D61C-44D6-B3B2-96E8556C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9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566063-BAE0-4F8B-94EF-664361DC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027E5-08FC-4E6C-B973-E96CF4EE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218D1-FC17-44BC-82EF-043694F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DCFC6-38BE-43E5-B709-354D4E49A86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CD612-4262-411A-B13A-B72611CAD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B740A-9ACD-4E35-B11C-0CDAF78E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C7DE-1681-40F9-8800-BA150C6DD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6867F-CB65-4933-8E02-0BE7E1E24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2B8DD-92B7-4803-B45B-0810F8662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5261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함수 인자</a:t>
            </a:r>
            <a:r>
              <a:rPr lang="en-US" altLang="ko-KR" dirty="0"/>
              <a:t>(</a:t>
            </a:r>
            <a:r>
              <a:rPr lang="ko-KR" altLang="en-US" dirty="0"/>
              <a:t>파라메터</a:t>
            </a:r>
            <a:r>
              <a:rPr lang="en-US" altLang="ko-KR" dirty="0"/>
              <a:t>) </a:t>
            </a:r>
            <a:r>
              <a:rPr lang="ko-KR" altLang="en-US" dirty="0"/>
              <a:t>전달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B2174-4245-4814-8509-FCD3205FB720}"/>
              </a:ext>
            </a:extLst>
          </p:cNvPr>
          <p:cNvSpPr txBox="1"/>
          <p:nvPr/>
        </p:nvSpPr>
        <p:spPr>
          <a:xfrm>
            <a:off x="1119673" y="2146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767BE3-30FF-4C54-A495-20AE83844E49}"/>
              </a:ext>
            </a:extLst>
          </p:cNvPr>
          <p:cNvSpPr/>
          <p:nvPr/>
        </p:nvSpPr>
        <p:spPr>
          <a:xfrm>
            <a:off x="1119673" y="1853967"/>
            <a:ext cx="1058410" cy="402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44678-2C98-46F7-B055-227B2A76F235}"/>
              </a:ext>
            </a:extLst>
          </p:cNvPr>
          <p:cNvSpPr txBox="1"/>
          <p:nvPr/>
        </p:nvSpPr>
        <p:spPr>
          <a:xfrm>
            <a:off x="1304404" y="6266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CA6D9C-F957-42D3-85A8-1CCB2253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83" y="1648700"/>
            <a:ext cx="4386956" cy="4898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8697DBD-AE1D-442D-A7F4-9A07DA68F2A3}"/>
              </a:ext>
            </a:extLst>
          </p:cNvPr>
          <p:cNvSpPr/>
          <p:nvPr/>
        </p:nvSpPr>
        <p:spPr>
          <a:xfrm>
            <a:off x="5111904" y="5675987"/>
            <a:ext cx="1510018" cy="60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319C25-316B-4DE4-9709-447CA9DF492A}"/>
              </a:ext>
            </a:extLst>
          </p:cNvPr>
          <p:cNvSpPr/>
          <p:nvPr/>
        </p:nvSpPr>
        <p:spPr>
          <a:xfrm>
            <a:off x="1089870" y="5393410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num1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459F5-09A2-4F9C-BF6A-238D9C058E25}"/>
              </a:ext>
            </a:extLst>
          </p:cNvPr>
          <p:cNvSpPr/>
          <p:nvPr/>
        </p:nvSpPr>
        <p:spPr>
          <a:xfrm>
            <a:off x="1100723" y="4906850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num2 :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14AA2A-BC35-45DE-A05E-EA3960E38B64}"/>
              </a:ext>
            </a:extLst>
          </p:cNvPr>
          <p:cNvSpPr/>
          <p:nvPr/>
        </p:nvSpPr>
        <p:spPr>
          <a:xfrm>
            <a:off x="1084841" y="3021887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FBD49793-6A29-4D13-91C2-51A515FE4660}"/>
              </a:ext>
            </a:extLst>
          </p:cNvPr>
          <p:cNvSpPr/>
          <p:nvPr/>
        </p:nvSpPr>
        <p:spPr>
          <a:xfrm>
            <a:off x="2218739" y="4470267"/>
            <a:ext cx="482516" cy="132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C088A-8C4E-443B-BB2F-32EFFCF1A524}"/>
              </a:ext>
            </a:extLst>
          </p:cNvPr>
          <p:cNvSpPr txBox="1"/>
          <p:nvPr/>
        </p:nvSpPr>
        <p:spPr>
          <a:xfrm>
            <a:off x="2741911" y="495844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함수 영역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24874D23-D454-4C89-A019-E4C601E55267}"/>
              </a:ext>
            </a:extLst>
          </p:cNvPr>
          <p:cNvSpPr/>
          <p:nvPr/>
        </p:nvSpPr>
        <p:spPr>
          <a:xfrm>
            <a:off x="2350544" y="3021887"/>
            <a:ext cx="482516" cy="991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2548C0-1A10-4C40-9E1C-6F327395F9BB}"/>
              </a:ext>
            </a:extLst>
          </p:cNvPr>
          <p:cNvSpPr/>
          <p:nvPr/>
        </p:nvSpPr>
        <p:spPr>
          <a:xfrm>
            <a:off x="1075950" y="3526947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42511-F548-44A0-8E46-FBA8A43C5C63}"/>
              </a:ext>
            </a:extLst>
          </p:cNvPr>
          <p:cNvSpPr txBox="1"/>
          <p:nvPr/>
        </p:nvSpPr>
        <p:spPr>
          <a:xfrm>
            <a:off x="2833879" y="332378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</a:t>
            </a:r>
            <a:r>
              <a:rPr lang="ko-KR" altLang="en-US" dirty="0"/>
              <a:t>함수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16D1A-9A9F-4B21-91A5-F48BDAE30D0F}"/>
              </a:ext>
            </a:extLst>
          </p:cNvPr>
          <p:cNvSpPr/>
          <p:nvPr/>
        </p:nvSpPr>
        <p:spPr>
          <a:xfrm>
            <a:off x="1100723" y="4413625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??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함수 인자</a:t>
            </a:r>
            <a:r>
              <a:rPr lang="en-US" altLang="ko-KR" dirty="0"/>
              <a:t>(</a:t>
            </a:r>
            <a:r>
              <a:rPr lang="ko-KR" altLang="en-US" dirty="0"/>
              <a:t>파라메터</a:t>
            </a:r>
            <a:r>
              <a:rPr lang="en-US" altLang="ko-KR" dirty="0"/>
              <a:t>) </a:t>
            </a:r>
            <a:r>
              <a:rPr lang="ko-KR" altLang="en-US" dirty="0"/>
              <a:t>전달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B2174-4245-4814-8509-FCD3205FB720}"/>
              </a:ext>
            </a:extLst>
          </p:cNvPr>
          <p:cNvSpPr txBox="1"/>
          <p:nvPr/>
        </p:nvSpPr>
        <p:spPr>
          <a:xfrm>
            <a:off x="1119673" y="2146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767BE3-30FF-4C54-A495-20AE83844E49}"/>
              </a:ext>
            </a:extLst>
          </p:cNvPr>
          <p:cNvSpPr/>
          <p:nvPr/>
        </p:nvSpPr>
        <p:spPr>
          <a:xfrm>
            <a:off x="1119673" y="1853967"/>
            <a:ext cx="1058410" cy="402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44678-2C98-46F7-B055-227B2A76F235}"/>
              </a:ext>
            </a:extLst>
          </p:cNvPr>
          <p:cNvSpPr txBox="1"/>
          <p:nvPr/>
        </p:nvSpPr>
        <p:spPr>
          <a:xfrm>
            <a:off x="1304404" y="6266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CA6D9C-F957-42D3-85A8-1CCB2253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83" y="1648700"/>
            <a:ext cx="4386956" cy="4898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8697DBD-AE1D-442D-A7F4-9A07DA68F2A3}"/>
              </a:ext>
            </a:extLst>
          </p:cNvPr>
          <p:cNvSpPr/>
          <p:nvPr/>
        </p:nvSpPr>
        <p:spPr>
          <a:xfrm>
            <a:off x="5174807" y="3563066"/>
            <a:ext cx="1510018" cy="60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319C25-316B-4DE4-9709-447CA9DF492A}"/>
              </a:ext>
            </a:extLst>
          </p:cNvPr>
          <p:cNvSpPr/>
          <p:nvPr/>
        </p:nvSpPr>
        <p:spPr>
          <a:xfrm>
            <a:off x="1089870" y="5393410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num1 :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459F5-09A2-4F9C-BF6A-238D9C058E25}"/>
              </a:ext>
            </a:extLst>
          </p:cNvPr>
          <p:cNvSpPr/>
          <p:nvPr/>
        </p:nvSpPr>
        <p:spPr>
          <a:xfrm>
            <a:off x="1100723" y="4906850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num2 :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FBD49793-6A29-4D13-91C2-51A515FE4660}"/>
              </a:ext>
            </a:extLst>
          </p:cNvPr>
          <p:cNvSpPr/>
          <p:nvPr/>
        </p:nvSpPr>
        <p:spPr>
          <a:xfrm>
            <a:off x="2218739" y="4470267"/>
            <a:ext cx="482516" cy="132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C088A-8C4E-443B-BB2F-32EFFCF1A524}"/>
              </a:ext>
            </a:extLst>
          </p:cNvPr>
          <p:cNvSpPr txBox="1"/>
          <p:nvPr/>
        </p:nvSpPr>
        <p:spPr>
          <a:xfrm>
            <a:off x="2741911" y="495844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함수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16D1A-9A9F-4B21-91A5-F48BDAE30D0F}"/>
              </a:ext>
            </a:extLst>
          </p:cNvPr>
          <p:cNvSpPr/>
          <p:nvPr/>
        </p:nvSpPr>
        <p:spPr>
          <a:xfrm>
            <a:off x="1100723" y="4413625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3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함수 인자</a:t>
            </a:r>
            <a:r>
              <a:rPr lang="en-US" altLang="ko-KR" dirty="0"/>
              <a:t>(</a:t>
            </a:r>
            <a:r>
              <a:rPr lang="ko-KR" altLang="en-US" dirty="0"/>
              <a:t>파라메터</a:t>
            </a:r>
            <a:r>
              <a:rPr lang="en-US" altLang="ko-KR" dirty="0"/>
              <a:t>) </a:t>
            </a:r>
            <a:r>
              <a:rPr lang="ko-KR" altLang="en-US" dirty="0"/>
              <a:t>전달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B2174-4245-4814-8509-FCD3205FB720}"/>
              </a:ext>
            </a:extLst>
          </p:cNvPr>
          <p:cNvSpPr txBox="1"/>
          <p:nvPr/>
        </p:nvSpPr>
        <p:spPr>
          <a:xfrm>
            <a:off x="1119673" y="2146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767BE3-30FF-4C54-A495-20AE83844E49}"/>
              </a:ext>
            </a:extLst>
          </p:cNvPr>
          <p:cNvSpPr/>
          <p:nvPr/>
        </p:nvSpPr>
        <p:spPr>
          <a:xfrm>
            <a:off x="1119673" y="1853967"/>
            <a:ext cx="1058410" cy="402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44678-2C98-46F7-B055-227B2A76F235}"/>
              </a:ext>
            </a:extLst>
          </p:cNvPr>
          <p:cNvSpPr txBox="1"/>
          <p:nvPr/>
        </p:nvSpPr>
        <p:spPr>
          <a:xfrm>
            <a:off x="1304404" y="6266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CA6D9C-F957-42D3-85A8-1CCB2253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83" y="1648700"/>
            <a:ext cx="4386956" cy="4898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8697DBD-AE1D-442D-A7F4-9A07DA68F2A3}"/>
              </a:ext>
            </a:extLst>
          </p:cNvPr>
          <p:cNvSpPr/>
          <p:nvPr/>
        </p:nvSpPr>
        <p:spPr>
          <a:xfrm>
            <a:off x="5111904" y="4166939"/>
            <a:ext cx="1510018" cy="60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FBD49793-6A29-4D13-91C2-51A515FE4660}"/>
              </a:ext>
            </a:extLst>
          </p:cNvPr>
          <p:cNvSpPr/>
          <p:nvPr/>
        </p:nvSpPr>
        <p:spPr>
          <a:xfrm>
            <a:off x="2218739" y="4470267"/>
            <a:ext cx="482516" cy="132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9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함수 인자</a:t>
            </a:r>
            <a:r>
              <a:rPr lang="en-US" altLang="ko-KR" dirty="0"/>
              <a:t>(</a:t>
            </a:r>
            <a:r>
              <a:rPr lang="ko-KR" altLang="en-US" dirty="0"/>
              <a:t>파라메터</a:t>
            </a:r>
            <a:r>
              <a:rPr lang="en-US" altLang="ko-KR" dirty="0"/>
              <a:t>) </a:t>
            </a:r>
            <a:r>
              <a:rPr lang="ko-KR" altLang="en-US" dirty="0"/>
              <a:t>전달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B2174-4245-4814-8509-FCD3205FB720}"/>
              </a:ext>
            </a:extLst>
          </p:cNvPr>
          <p:cNvSpPr txBox="1"/>
          <p:nvPr/>
        </p:nvSpPr>
        <p:spPr>
          <a:xfrm>
            <a:off x="1119673" y="2146041"/>
            <a:ext cx="857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인자는 값을 </a:t>
            </a:r>
            <a:r>
              <a:rPr lang="ko-KR" altLang="en-US" b="1" dirty="0"/>
              <a:t>복사</a:t>
            </a:r>
            <a:r>
              <a:rPr lang="ko-KR" altLang="en-US" dirty="0"/>
              <a:t>해서 사용하는 방식이다</a:t>
            </a:r>
            <a:r>
              <a:rPr lang="en-US" altLang="ko-KR" dirty="0"/>
              <a:t>.  =&gt; Call by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그래서 함수 안에서 복사한 값을 변경해도 원래 값은 영향을 못 미치는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그럼 영향을 미치게 하려면 어떻게 할까</a:t>
            </a:r>
            <a:r>
              <a:rPr lang="en-US" altLang="ko-KR" dirty="0"/>
              <a:t>? =&gt; call by 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52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재귀 호출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B2174-4245-4814-8509-FCD3205FB720}"/>
              </a:ext>
            </a:extLst>
          </p:cNvPr>
          <p:cNvSpPr txBox="1"/>
          <p:nvPr/>
        </p:nvSpPr>
        <p:spPr>
          <a:xfrm>
            <a:off x="1077728" y="1464034"/>
            <a:ext cx="571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재귀는 함수 안에서 본인 자신을 호출하는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자세히 설명할 수 있지만</a:t>
            </a:r>
            <a:r>
              <a:rPr lang="en-US" altLang="ko-KR" dirty="0"/>
              <a:t>.. </a:t>
            </a:r>
            <a:r>
              <a:rPr lang="ko-KR" altLang="en-US" dirty="0"/>
              <a:t>한번 해보자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53049B-1C37-4D17-A750-B0779CD8BA23}"/>
              </a:ext>
            </a:extLst>
          </p:cNvPr>
          <p:cNvSpPr/>
          <p:nvPr/>
        </p:nvSpPr>
        <p:spPr>
          <a:xfrm>
            <a:off x="1361813" y="23884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Void foo() {</a:t>
            </a:r>
          </a:p>
          <a:p>
            <a:r>
              <a:rPr lang="en-US" altLang="ko-KR" dirty="0"/>
              <a:t>	foo();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85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왜 재귀를 쓸까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E96592-45AF-4DB2-BA3B-38FE0E8C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알고리즘 자체가 재귀적으로 표현하기 자연스러울 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ea typeface="맑은 고딕"/>
              </a:rPr>
              <a:t>점화 식 스타일의 알고리즘에 대해서는 정말 좋다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r>
              <a:rPr lang="en-US" altLang="ko-KR" dirty="0">
                <a:ea typeface="맑은 고딕"/>
              </a:rPr>
              <a:t>F(n) = f(n-1) + f(n-2)</a:t>
            </a:r>
          </a:p>
          <a:p>
            <a:endParaRPr lang="en-US" altLang="ko-KR" dirty="0"/>
          </a:p>
          <a:p>
            <a:r>
              <a:rPr lang="ko-KR" altLang="en-US" dirty="0"/>
              <a:t>변수 사용을 줄여준다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메모리 공간을 잡아먹는다는 의미가 아니라</a:t>
            </a:r>
            <a:r>
              <a:rPr lang="en-US" altLang="ko-KR" dirty="0"/>
              <a:t>, ‘mutable</a:t>
            </a:r>
            <a:r>
              <a:rPr lang="ko-KR" altLang="en-US" dirty="0"/>
              <a:t> </a:t>
            </a:r>
            <a:r>
              <a:rPr lang="en-US" altLang="ko-KR" dirty="0"/>
              <a:t>state (</a:t>
            </a:r>
            <a:r>
              <a:rPr lang="ko-KR" altLang="en-US" dirty="0"/>
              <a:t>변경 가능한 상태</a:t>
            </a:r>
            <a:r>
              <a:rPr lang="en-US" altLang="ko-KR" dirty="0"/>
              <a:t>)’</a:t>
            </a:r>
            <a:r>
              <a:rPr lang="ko-KR" altLang="en-US" dirty="0"/>
              <a:t>를 제거하여 프로그램 오류가 발생할 수 있는 가능성을 제거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40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피보나치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71BFA5-D9F9-476D-93B2-7E97F423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7268"/>
            <a:ext cx="4744679" cy="2175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FCA5B1-D1E1-43B0-826D-ECCFADC2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71" y="1163579"/>
            <a:ext cx="9048750" cy="48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피보나치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71BFA5-D9F9-476D-93B2-7E97F423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7268"/>
            <a:ext cx="4744679" cy="2175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FCA5B1-D1E1-43B0-826D-ECCFADC2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69" y="1381692"/>
            <a:ext cx="9048750" cy="48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재귀 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7C827-395D-47C9-BA72-0ED77F9B5812}"/>
              </a:ext>
            </a:extLst>
          </p:cNvPr>
          <p:cNvSpPr txBox="1"/>
          <p:nvPr/>
        </p:nvSpPr>
        <p:spPr>
          <a:xfrm>
            <a:off x="838200" y="1648700"/>
            <a:ext cx="6524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그냥 </a:t>
            </a:r>
            <a:r>
              <a:rPr lang="en-US" altLang="ko-KR" dirty="0"/>
              <a:t>(</a:t>
            </a:r>
            <a:r>
              <a:rPr lang="ko-KR" altLang="en-US" dirty="0"/>
              <a:t>지금은</a:t>
            </a:r>
            <a:r>
              <a:rPr lang="en-US" altLang="ko-KR" dirty="0"/>
              <a:t>) </a:t>
            </a:r>
            <a:r>
              <a:rPr lang="ko-KR" altLang="en-US" dirty="0"/>
              <a:t>함수 안에 함수 호출 하는 걸로 받아들이자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이상하다고 생각하지 말고 나중엔 재귀 이해못하면 안된다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더 알고 싶으면 직접 물어 </a:t>
            </a:r>
            <a:r>
              <a:rPr lang="ko-KR" altLang="en-US" dirty="0" err="1"/>
              <a:t>보셔요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85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AAFD9-A620-4C3C-895E-E5AE14D5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7C524-9D0B-466B-80F3-822ECC67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함수란 일종의 작은 프로그램 단위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도 함수임</a:t>
            </a:r>
            <a:r>
              <a:rPr lang="en-US" altLang="ko-KR" dirty="0"/>
              <a:t>. Y = f(x)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944F08-F933-47E0-84AF-192484CB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2957513"/>
            <a:ext cx="48768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737A07-6F7C-4BFB-A00C-94724DA65B13}"/>
              </a:ext>
            </a:extLst>
          </p:cNvPr>
          <p:cNvSpPr txBox="1"/>
          <p:nvPr/>
        </p:nvSpPr>
        <p:spPr>
          <a:xfrm>
            <a:off x="6686026" y="3429000"/>
            <a:ext cx="2332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반환형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return </a:t>
            </a:r>
            <a:r>
              <a:rPr lang="ko-KR" altLang="en-US" dirty="0"/>
              <a:t>반환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15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64D9B-A272-4A40-825E-4AF37794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5A2A34-F8ED-4D66-A50A-6F2C475E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6176" cy="39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9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프로토타입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E2395-5B7D-45F3-BE22-CAC68B02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언어는 위에서 아래방향으로 코드를 긁어서 컴파일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함수를 쓰기 위해선</a:t>
            </a:r>
            <a:r>
              <a:rPr lang="en-US" altLang="ko-KR" dirty="0"/>
              <a:t>, main</a:t>
            </a:r>
            <a:r>
              <a:rPr lang="ko-KR" altLang="en-US" dirty="0"/>
              <a:t>함수 위에 함수를 </a:t>
            </a:r>
            <a:r>
              <a:rPr lang="ko-KR" altLang="en-US" b="1" dirty="0"/>
              <a:t>정의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그러면 </a:t>
            </a:r>
            <a:r>
              <a:rPr lang="en-US" altLang="ko-KR" dirty="0"/>
              <a:t>main</a:t>
            </a:r>
            <a:r>
              <a:rPr lang="ko-KR" altLang="en-US" dirty="0"/>
              <a:t>함수가 밑에 보이기 때문에</a:t>
            </a:r>
            <a:r>
              <a:rPr lang="en-US" altLang="ko-KR" dirty="0"/>
              <a:t>, </a:t>
            </a:r>
            <a:r>
              <a:rPr lang="ko-KR" altLang="en-US" dirty="0"/>
              <a:t>이러한 함수가 존재한다</a:t>
            </a:r>
            <a:r>
              <a:rPr lang="en-US" altLang="ko-KR" dirty="0"/>
              <a:t>. </a:t>
            </a:r>
            <a:r>
              <a:rPr lang="ko-KR" altLang="en-US" dirty="0"/>
              <a:t>라고 </a:t>
            </a:r>
            <a:r>
              <a:rPr lang="ko-KR" altLang="en-US" b="1" dirty="0"/>
              <a:t>선언</a:t>
            </a:r>
            <a:r>
              <a:rPr lang="ko-KR" altLang="en-US" dirty="0"/>
              <a:t>을 해 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main</a:t>
            </a:r>
            <a:r>
              <a:rPr lang="ko-KR" altLang="en-US" dirty="0"/>
              <a:t>함수가 맨 위에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0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프로토타입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609F89-DEA9-4BB2-B413-ADCB5476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94" y="1221079"/>
            <a:ext cx="6049716" cy="5271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502EDA-DB57-4609-9EA9-941437E1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0" y="1969068"/>
            <a:ext cx="5459324" cy="42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3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반환형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3107C-AAEB-4AFF-85B0-171C00508E2D}"/>
              </a:ext>
            </a:extLst>
          </p:cNvPr>
          <p:cNvSpPr txBox="1"/>
          <p:nvPr/>
        </p:nvSpPr>
        <p:spPr>
          <a:xfrm>
            <a:off x="975691" y="1751337"/>
            <a:ext cx="2332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반환형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return </a:t>
            </a:r>
            <a:r>
              <a:rPr lang="ko-KR" altLang="en-US" dirty="0"/>
              <a:t>반환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B74E1-8793-4D99-9225-3357AB233BFE}"/>
              </a:ext>
            </a:extLst>
          </p:cNvPr>
          <p:cNvSpPr txBox="1"/>
          <p:nvPr/>
        </p:nvSpPr>
        <p:spPr>
          <a:xfrm>
            <a:off x="3853543" y="1751337"/>
            <a:ext cx="7451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반환형이란</a:t>
            </a:r>
            <a:r>
              <a:rPr lang="en-US" altLang="ko-KR" dirty="0"/>
              <a:t>, </a:t>
            </a:r>
            <a:r>
              <a:rPr lang="ko-KR" altLang="en-US" dirty="0"/>
              <a:t>함수가 실행 후 마치고 돌려주는 결과값의 자료형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앞에서 </a:t>
            </a:r>
            <a:r>
              <a:rPr lang="en-US" altLang="ko-KR" dirty="0"/>
              <a:t>sum</a:t>
            </a:r>
            <a:r>
              <a:rPr lang="ko-KR" altLang="en-US" dirty="0"/>
              <a:t>함수는 </a:t>
            </a:r>
            <a:r>
              <a:rPr lang="en-US" altLang="ko-KR" dirty="0" err="1"/>
              <a:t>a,b</a:t>
            </a:r>
            <a:r>
              <a:rPr lang="ko-KR" altLang="en-US" dirty="0"/>
              <a:t>라는 값을 가지고 </a:t>
            </a:r>
            <a:r>
              <a:rPr lang="en-US" altLang="ko-KR" dirty="0"/>
              <a:t>c</a:t>
            </a:r>
            <a:r>
              <a:rPr lang="ko-KR" altLang="en-US" dirty="0"/>
              <a:t>를 만들어 </a:t>
            </a:r>
            <a:r>
              <a:rPr lang="en-US" altLang="ko-KR" dirty="0"/>
              <a:t>c</a:t>
            </a:r>
            <a:r>
              <a:rPr lang="ko-KR" altLang="en-US" dirty="0"/>
              <a:t>를 반환하였다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반환할 것이 없으면 </a:t>
            </a:r>
            <a:r>
              <a:rPr lang="en-US" altLang="ko-KR" dirty="0"/>
              <a:t>‘void’</a:t>
            </a:r>
            <a:r>
              <a:rPr lang="ko-KR" altLang="en-US" dirty="0"/>
              <a:t> 자료형을 써 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45916-F6A3-4328-97C7-694CDD551685}"/>
              </a:ext>
            </a:extLst>
          </p:cNvPr>
          <p:cNvSpPr txBox="1"/>
          <p:nvPr/>
        </p:nvSpPr>
        <p:spPr>
          <a:xfrm>
            <a:off x="3853543" y="2951958"/>
            <a:ext cx="64748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함수명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글자는 알파벳으로 시작해야 한다</a:t>
            </a:r>
            <a:r>
              <a:rPr lang="en-US" altLang="ko-KR" dirty="0"/>
              <a:t>. (</a:t>
            </a:r>
            <a:r>
              <a:rPr lang="ko-KR" altLang="en-US" dirty="0"/>
              <a:t>숫자</a:t>
            </a:r>
            <a:r>
              <a:rPr lang="en-US" altLang="ko-KR" dirty="0"/>
              <a:t>,</a:t>
            </a:r>
            <a:r>
              <a:rPr lang="ko-KR" altLang="en-US" dirty="0"/>
              <a:t>문자로 시작 </a:t>
            </a:r>
            <a:r>
              <a:rPr lang="en-US" altLang="ko-KR" dirty="0"/>
              <a:t>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특수문자는 </a:t>
            </a:r>
            <a:r>
              <a:rPr lang="ko-KR" altLang="en-US" dirty="0" err="1"/>
              <a:t>언더바</a:t>
            </a:r>
            <a:r>
              <a:rPr lang="en-US" altLang="ko-KR" dirty="0"/>
              <a:t>(_) </a:t>
            </a:r>
            <a:r>
              <a:rPr lang="ko-KR" altLang="en-US" dirty="0"/>
              <a:t>이외에는 못 씀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동사</a:t>
            </a:r>
            <a:r>
              <a:rPr lang="en-US" altLang="ko-KR" dirty="0"/>
              <a:t>’</a:t>
            </a:r>
            <a:r>
              <a:rPr lang="ko-KR" altLang="en-US" dirty="0"/>
              <a:t>로 함수명을 짓는 습관을 들이자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파스칼 표기법을 사용하자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EB97-76CB-44A2-B2BE-A8EDD0CCE2D9}"/>
              </a:ext>
            </a:extLst>
          </p:cNvPr>
          <p:cNvSpPr txBox="1"/>
          <p:nvPr/>
        </p:nvSpPr>
        <p:spPr>
          <a:xfrm>
            <a:off x="3853542" y="4706577"/>
            <a:ext cx="6429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인자 </a:t>
            </a:r>
            <a:r>
              <a:rPr lang="en-US" altLang="ko-KR" dirty="0"/>
              <a:t>= </a:t>
            </a:r>
            <a:r>
              <a:rPr lang="ko-KR" altLang="en-US" dirty="0"/>
              <a:t>매개변수 </a:t>
            </a:r>
            <a:r>
              <a:rPr lang="en-US" altLang="ko-KR" dirty="0"/>
              <a:t>= </a:t>
            </a:r>
            <a:r>
              <a:rPr lang="ko-KR" altLang="en-US" dirty="0"/>
              <a:t>파라메터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자료형 </a:t>
            </a:r>
            <a:r>
              <a:rPr lang="ko-KR" altLang="en-US" dirty="0" err="1"/>
              <a:t>변수명</a:t>
            </a:r>
            <a:r>
              <a:rPr lang="ko-KR" altLang="en-US" dirty="0"/>
              <a:t> 꼴로 이루어짐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호출할 때 함수 안에서 사용할 변수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앞에서 </a:t>
            </a:r>
            <a:r>
              <a:rPr lang="en-US" altLang="ko-KR" dirty="0"/>
              <a:t>sum </a:t>
            </a:r>
            <a:r>
              <a:rPr lang="ko-KR" altLang="en-US" dirty="0"/>
              <a:t>함수는 </a:t>
            </a:r>
            <a:r>
              <a:rPr lang="en-US" altLang="ko-KR" dirty="0"/>
              <a:t>int </a:t>
            </a:r>
            <a:r>
              <a:rPr lang="ko-KR" altLang="en-US" dirty="0"/>
              <a:t>자료형</a:t>
            </a:r>
            <a:r>
              <a:rPr lang="en-US" altLang="ko-KR" dirty="0"/>
              <a:t>, a b </a:t>
            </a:r>
            <a:r>
              <a:rPr lang="ko-KR" altLang="en-US" dirty="0"/>
              <a:t>라는 변수명을 사용함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카멜 표기법을 사용하자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143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en-US" altLang="ko-KR" dirty="0"/>
              <a:t>Void?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B74E1-8793-4D99-9225-3357AB233BFE}"/>
              </a:ext>
            </a:extLst>
          </p:cNvPr>
          <p:cNvSpPr txBox="1"/>
          <p:nvPr/>
        </p:nvSpPr>
        <p:spPr>
          <a:xfrm>
            <a:off x="838200" y="1714015"/>
            <a:ext cx="113194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함수에 </a:t>
            </a:r>
            <a:r>
              <a:rPr lang="ko-KR" altLang="en-US" dirty="0" err="1"/>
              <a:t>반환값이</a:t>
            </a:r>
            <a:r>
              <a:rPr lang="ko-KR" altLang="en-US" dirty="0"/>
              <a:t> 없을 때 </a:t>
            </a:r>
            <a:r>
              <a:rPr lang="en-US" altLang="ko-KR" dirty="0"/>
              <a:t>void</a:t>
            </a:r>
            <a:r>
              <a:rPr lang="ko-KR" altLang="en-US" dirty="0"/>
              <a:t>를 써주면 된다고 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/>
              <a:t>void*</a:t>
            </a:r>
            <a:r>
              <a:rPr lang="ko-KR" altLang="en-US" dirty="0"/>
              <a:t>는 어떤 포인터를 담을 수 있는 만능 포인터 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동적 할당 배우신분들</a:t>
            </a:r>
            <a:r>
              <a:rPr lang="en-US" altLang="ko-KR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Malloc</a:t>
            </a:r>
            <a:r>
              <a:rPr lang="ko-KR" altLang="en-US" dirty="0"/>
              <a:t>함수의 반환형은 </a:t>
            </a:r>
            <a:r>
              <a:rPr lang="en-US" altLang="ko-KR" dirty="0"/>
              <a:t>void*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그래서 그냥 사용할 수 없기 때문에</a:t>
            </a:r>
            <a:r>
              <a:rPr lang="en-US" altLang="ko-KR" dirty="0"/>
              <a:t>, (int*)malloc(n*(</a:t>
            </a:r>
            <a:r>
              <a:rPr lang="en-US" altLang="ko-KR" dirty="0" err="1"/>
              <a:t>sizeof</a:t>
            </a:r>
            <a:r>
              <a:rPr lang="en-US" altLang="ko-KR" dirty="0"/>
              <a:t>(int)); </a:t>
            </a:r>
            <a:r>
              <a:rPr lang="ko-KR" altLang="en-US" dirty="0" err="1"/>
              <a:t>이런식으로</a:t>
            </a:r>
            <a:r>
              <a:rPr lang="ko-KR" altLang="en-US" dirty="0"/>
              <a:t> 형 변환을 해주는 것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void : </a:t>
            </a:r>
            <a:r>
              <a:rPr lang="ko-KR" altLang="en-US" dirty="0"/>
              <a:t>아무것도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void* : </a:t>
            </a:r>
            <a:r>
              <a:rPr lang="ko-KR" altLang="en-US" dirty="0"/>
              <a:t>어떤 </a:t>
            </a:r>
            <a:r>
              <a:rPr lang="ko-KR" altLang="en-US" dirty="0" err="1"/>
              <a:t>포인터든</a:t>
            </a:r>
            <a:r>
              <a:rPr lang="ko-KR" altLang="en-US" dirty="0"/>
              <a:t> 넣을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22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함수 인자</a:t>
            </a:r>
            <a:r>
              <a:rPr lang="en-US" altLang="ko-KR" dirty="0"/>
              <a:t>(</a:t>
            </a:r>
            <a:r>
              <a:rPr lang="ko-KR" altLang="en-US" dirty="0"/>
              <a:t>파라메터</a:t>
            </a:r>
            <a:r>
              <a:rPr lang="en-US" altLang="ko-KR" dirty="0"/>
              <a:t>) </a:t>
            </a:r>
            <a:r>
              <a:rPr lang="ko-KR" altLang="en-US" dirty="0"/>
              <a:t>전달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B2174-4245-4814-8509-FCD3205FB720}"/>
              </a:ext>
            </a:extLst>
          </p:cNvPr>
          <p:cNvSpPr txBox="1"/>
          <p:nvPr/>
        </p:nvSpPr>
        <p:spPr>
          <a:xfrm>
            <a:off x="1119673" y="2146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11CA1-7E52-47AA-ADC3-95A0899C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229"/>
            <a:ext cx="4386956" cy="4898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50FBE-679A-4667-BE5D-B219E7A59BB0}"/>
              </a:ext>
            </a:extLst>
          </p:cNvPr>
          <p:cNvSpPr txBox="1"/>
          <p:nvPr/>
        </p:nvSpPr>
        <p:spPr>
          <a:xfrm>
            <a:off x="5645020" y="1648700"/>
            <a:ext cx="3794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Num1,</a:t>
            </a:r>
            <a:r>
              <a:rPr lang="ko-KR" altLang="en-US" dirty="0"/>
              <a:t> </a:t>
            </a:r>
            <a:r>
              <a:rPr lang="en-US" altLang="ko-KR" dirty="0"/>
              <a:t>num2</a:t>
            </a:r>
            <a:r>
              <a:rPr lang="ko-KR" altLang="en-US" dirty="0"/>
              <a:t>를 함수에 전달했는데</a:t>
            </a:r>
            <a:endParaRPr lang="en-US" altLang="ko-KR" dirty="0"/>
          </a:p>
          <a:p>
            <a:r>
              <a:rPr lang="en-US" altLang="ko-KR" dirty="0"/>
              <a:t>A += b</a:t>
            </a:r>
            <a:r>
              <a:rPr lang="ko-KR" altLang="en-US" dirty="0"/>
              <a:t>를 하고 </a:t>
            </a:r>
            <a:r>
              <a:rPr lang="en-US" altLang="ko-KR" dirty="0"/>
              <a:t>return b</a:t>
            </a:r>
            <a:r>
              <a:rPr lang="ko-KR" altLang="en-US" dirty="0"/>
              <a:t>를 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Printf</a:t>
            </a:r>
            <a:r>
              <a:rPr lang="ko-KR" altLang="en-US" dirty="0"/>
              <a:t>에 출력이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8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023-DA5A-4C94-9794-52DAB7CE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37"/>
            <a:ext cx="10515600" cy="1325563"/>
          </a:xfrm>
        </p:spPr>
        <p:txBody>
          <a:bodyPr/>
          <a:lstStyle/>
          <a:p>
            <a:r>
              <a:rPr lang="ko-KR" altLang="en-US" dirty="0"/>
              <a:t>함수 인자</a:t>
            </a:r>
            <a:r>
              <a:rPr lang="en-US" altLang="ko-KR" dirty="0"/>
              <a:t>(</a:t>
            </a:r>
            <a:r>
              <a:rPr lang="ko-KR" altLang="en-US" dirty="0"/>
              <a:t>파라메터</a:t>
            </a:r>
            <a:r>
              <a:rPr lang="en-US" altLang="ko-KR" dirty="0"/>
              <a:t>) </a:t>
            </a:r>
            <a:r>
              <a:rPr lang="ko-KR" altLang="en-US" dirty="0"/>
              <a:t>전달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B2174-4245-4814-8509-FCD3205FB720}"/>
              </a:ext>
            </a:extLst>
          </p:cNvPr>
          <p:cNvSpPr txBox="1"/>
          <p:nvPr/>
        </p:nvSpPr>
        <p:spPr>
          <a:xfrm>
            <a:off x="1119673" y="2146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767BE3-30FF-4C54-A495-20AE83844E49}"/>
              </a:ext>
            </a:extLst>
          </p:cNvPr>
          <p:cNvSpPr/>
          <p:nvPr/>
        </p:nvSpPr>
        <p:spPr>
          <a:xfrm>
            <a:off x="1119673" y="1853967"/>
            <a:ext cx="1058410" cy="402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44678-2C98-46F7-B055-227B2A76F235}"/>
              </a:ext>
            </a:extLst>
          </p:cNvPr>
          <p:cNvSpPr txBox="1"/>
          <p:nvPr/>
        </p:nvSpPr>
        <p:spPr>
          <a:xfrm>
            <a:off x="1304404" y="6266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CA6D9C-F957-42D3-85A8-1CCB2253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611" y="1636291"/>
            <a:ext cx="4386956" cy="4898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8697DBD-AE1D-442D-A7F4-9A07DA68F2A3}"/>
              </a:ext>
            </a:extLst>
          </p:cNvPr>
          <p:cNvSpPr/>
          <p:nvPr/>
        </p:nvSpPr>
        <p:spPr>
          <a:xfrm>
            <a:off x="5548938" y="3344855"/>
            <a:ext cx="1510018" cy="60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319C25-316B-4DE4-9709-447CA9DF492A}"/>
              </a:ext>
            </a:extLst>
          </p:cNvPr>
          <p:cNvSpPr/>
          <p:nvPr/>
        </p:nvSpPr>
        <p:spPr>
          <a:xfrm>
            <a:off x="1089870" y="5393410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459F5-09A2-4F9C-BF6A-238D9C058E25}"/>
              </a:ext>
            </a:extLst>
          </p:cNvPr>
          <p:cNvSpPr/>
          <p:nvPr/>
        </p:nvSpPr>
        <p:spPr>
          <a:xfrm>
            <a:off x="1100723" y="4906850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14AA2A-BC35-45DE-A05E-EA3960E38B64}"/>
              </a:ext>
            </a:extLst>
          </p:cNvPr>
          <p:cNvSpPr/>
          <p:nvPr/>
        </p:nvSpPr>
        <p:spPr>
          <a:xfrm>
            <a:off x="1095204" y="4470267"/>
            <a:ext cx="1118016" cy="48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FBD49793-6A29-4D13-91C2-51A515FE4660}"/>
              </a:ext>
            </a:extLst>
          </p:cNvPr>
          <p:cNvSpPr/>
          <p:nvPr/>
        </p:nvSpPr>
        <p:spPr>
          <a:xfrm>
            <a:off x="2218739" y="4470267"/>
            <a:ext cx="482516" cy="132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C088A-8C4E-443B-BB2F-32EFFCF1A524}"/>
              </a:ext>
            </a:extLst>
          </p:cNvPr>
          <p:cNvSpPr txBox="1"/>
          <p:nvPr/>
        </p:nvSpPr>
        <p:spPr>
          <a:xfrm>
            <a:off x="2741911" y="495844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함수 영역</a:t>
            </a:r>
          </a:p>
        </p:txBody>
      </p:sp>
    </p:spTree>
    <p:extLst>
      <p:ext uri="{BB962C8B-B14F-4D97-AF65-F5344CB8AC3E}">
        <p14:creationId xmlns:p14="http://schemas.microsoft.com/office/powerpoint/2010/main" val="89356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052FA1-5C9E-46B4-8466-0A0C196A18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FA4C6-3595-4396-95B1-4CCB132741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8A3EAB-9214-4C5F-989E-A9A198D87601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3145c6e-ff74-4d70-bb19-814d5c3758f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546</Words>
  <Application>Microsoft Office PowerPoint</Application>
  <PresentationFormat>와이드스크린</PresentationFormat>
  <Paragraphs>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4주차 </vt:lpstr>
      <vt:lpstr>함수..?</vt:lpstr>
      <vt:lpstr>함수 예시</vt:lpstr>
      <vt:lpstr>함수 프로토타입.</vt:lpstr>
      <vt:lpstr>함수 프로토타입.</vt:lpstr>
      <vt:lpstr>함수 반환형</vt:lpstr>
      <vt:lpstr>Void?</vt:lpstr>
      <vt:lpstr>함수 인자(파라메터) 전달 방식.</vt:lpstr>
      <vt:lpstr>함수 인자(파라메터) 전달 방식.</vt:lpstr>
      <vt:lpstr>함수 인자(파라메터) 전달 방식.</vt:lpstr>
      <vt:lpstr>함수 인자(파라메터) 전달 방식.</vt:lpstr>
      <vt:lpstr>함수 인자(파라메터) 전달 방식.</vt:lpstr>
      <vt:lpstr>함수 인자(파라메터) 전달 방식.</vt:lpstr>
      <vt:lpstr>재귀 호출.</vt:lpstr>
      <vt:lpstr>왜 재귀를 쓸까?</vt:lpstr>
      <vt:lpstr>피보나치 함수</vt:lpstr>
      <vt:lpstr>피보나치 함수</vt:lpstr>
      <vt:lpstr>재귀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</dc:title>
  <dc:creator>주혁 이</dc:creator>
  <cp:lastModifiedBy>주혁 이</cp:lastModifiedBy>
  <cp:revision>6</cp:revision>
  <dcterms:created xsi:type="dcterms:W3CDTF">2020-05-11T15:34:52Z</dcterms:created>
  <dcterms:modified xsi:type="dcterms:W3CDTF">2020-05-14T06:52:16Z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