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A9647-ED45-42F3-BCB3-1EB4ABDBBDAE}" v="301" dt="2020-04-20T17:19:2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925A9647-ED45-42F3-BCB3-1EB4ABDBBDAE}"/>
    <pc:docChg chg="undo custSel addSld delSld modSld">
      <pc:chgData name="이주혁" userId="caedbcbc-edcc-483d-a2c9-4cbd3f631e14" providerId="ADAL" clId="{925A9647-ED45-42F3-BCB3-1EB4ABDBBDAE}" dt="2020-04-20T17:19:28.916" v="3119" actId="1076"/>
      <pc:docMkLst>
        <pc:docMk/>
      </pc:docMkLst>
      <pc:sldChg chg="addSp modSp">
        <pc:chgData name="이주혁" userId="caedbcbc-edcc-483d-a2c9-4cbd3f631e14" providerId="ADAL" clId="{925A9647-ED45-42F3-BCB3-1EB4ABDBBDAE}" dt="2020-04-20T16:40:56.130" v="331" actId="20577"/>
        <pc:sldMkLst>
          <pc:docMk/>
          <pc:sldMk cId="4127201375" sldId="267"/>
        </pc:sldMkLst>
        <pc:spChg chg="mod">
          <ac:chgData name="이주혁" userId="caedbcbc-edcc-483d-a2c9-4cbd3f631e14" providerId="ADAL" clId="{925A9647-ED45-42F3-BCB3-1EB4ABDBBDAE}" dt="2020-04-20T16:35:24.280" v="2" actId="20577"/>
          <ac:spMkLst>
            <pc:docMk/>
            <pc:sldMk cId="4127201375" sldId="267"/>
            <ac:spMk id="3" creationId="{0E8F2C0F-88B3-4C27-95D7-DB6A07BDE82D}"/>
          </ac:spMkLst>
        </pc:spChg>
        <pc:spChg chg="add mod">
          <ac:chgData name="이주혁" userId="caedbcbc-edcc-483d-a2c9-4cbd3f631e14" providerId="ADAL" clId="{925A9647-ED45-42F3-BCB3-1EB4ABDBBDAE}" dt="2020-04-20T16:40:00.393" v="212" actId="20577"/>
          <ac:spMkLst>
            <pc:docMk/>
            <pc:sldMk cId="4127201375" sldId="267"/>
            <ac:spMk id="5" creationId="{2FCC84DE-A572-42EB-92C3-D9F19224920B}"/>
          </ac:spMkLst>
        </pc:spChg>
        <pc:spChg chg="add mod">
          <ac:chgData name="이주혁" userId="caedbcbc-edcc-483d-a2c9-4cbd3f631e14" providerId="ADAL" clId="{925A9647-ED45-42F3-BCB3-1EB4ABDBBDAE}" dt="2020-04-20T16:40:56.130" v="331" actId="20577"/>
          <ac:spMkLst>
            <pc:docMk/>
            <pc:sldMk cId="4127201375" sldId="267"/>
            <ac:spMk id="7" creationId="{92C1788C-4FC5-47E1-A51A-B104521365EB}"/>
          </ac:spMkLst>
        </pc:spChg>
        <pc:picChg chg="add mod">
          <ac:chgData name="이주혁" userId="caedbcbc-edcc-483d-a2c9-4cbd3f631e14" providerId="ADAL" clId="{925A9647-ED45-42F3-BCB3-1EB4ABDBBDAE}" dt="2020-04-20T16:39:17.944" v="4" actId="1076"/>
          <ac:picMkLst>
            <pc:docMk/>
            <pc:sldMk cId="4127201375" sldId="267"/>
            <ac:picMk id="4" creationId="{C30628EF-DFEF-44A2-A4FA-45C630A47BEC}"/>
          </ac:picMkLst>
        </pc:picChg>
        <pc:picChg chg="add mod">
          <ac:chgData name="이주혁" userId="caedbcbc-edcc-483d-a2c9-4cbd3f631e14" providerId="ADAL" clId="{925A9647-ED45-42F3-BCB3-1EB4ABDBBDAE}" dt="2020-04-20T16:40:14.783" v="214" actId="1076"/>
          <ac:picMkLst>
            <pc:docMk/>
            <pc:sldMk cId="4127201375" sldId="267"/>
            <ac:picMk id="6" creationId="{6289D23A-EC04-40BD-97D1-76395DB746AE}"/>
          </ac:picMkLst>
        </pc:picChg>
      </pc:sldChg>
      <pc:sldChg chg="addSp modSp add">
        <pc:chgData name="이주혁" userId="caedbcbc-edcc-483d-a2c9-4cbd3f631e14" providerId="ADAL" clId="{925A9647-ED45-42F3-BCB3-1EB4ABDBBDAE}" dt="2020-04-20T16:45:36.942" v="1012" actId="20577"/>
        <pc:sldMkLst>
          <pc:docMk/>
          <pc:sldMk cId="3428930019" sldId="268"/>
        </pc:sldMkLst>
        <pc:spChg chg="mod">
          <ac:chgData name="이주혁" userId="caedbcbc-edcc-483d-a2c9-4cbd3f631e14" providerId="ADAL" clId="{925A9647-ED45-42F3-BCB3-1EB4ABDBBDAE}" dt="2020-04-20T16:41:07.422" v="394" actId="20577"/>
          <ac:spMkLst>
            <pc:docMk/>
            <pc:sldMk cId="3428930019" sldId="268"/>
            <ac:spMk id="2" creationId="{C877B6AE-FD79-4248-8EA2-755825C9E6E0}"/>
          </ac:spMkLst>
        </pc:spChg>
        <pc:spChg chg="mod">
          <ac:chgData name="이주혁" userId="caedbcbc-edcc-483d-a2c9-4cbd3f631e14" providerId="ADAL" clId="{925A9647-ED45-42F3-BCB3-1EB4ABDBBDAE}" dt="2020-04-20T16:41:53.116" v="567" actId="20577"/>
          <ac:spMkLst>
            <pc:docMk/>
            <pc:sldMk cId="3428930019" sldId="268"/>
            <ac:spMk id="3" creationId="{FA5E9132-9051-4CC0-A2A3-14C52FEB560D}"/>
          </ac:spMkLst>
        </pc:spChg>
        <pc:spChg chg="add mod">
          <ac:chgData name="이주혁" userId="caedbcbc-edcc-483d-a2c9-4cbd3f631e14" providerId="ADAL" clId="{925A9647-ED45-42F3-BCB3-1EB4ABDBBDAE}" dt="2020-04-20T16:44:01.523" v="616" actId="1076"/>
          <ac:spMkLst>
            <pc:docMk/>
            <pc:sldMk cId="3428930019" sldId="268"/>
            <ac:spMk id="4" creationId="{3B2F560A-48CD-4526-992A-987325D60843}"/>
          </ac:spMkLst>
        </pc:spChg>
        <pc:spChg chg="add mod">
          <ac:chgData name="이주혁" userId="caedbcbc-edcc-483d-a2c9-4cbd3f631e14" providerId="ADAL" clId="{925A9647-ED45-42F3-BCB3-1EB4ABDBBDAE}" dt="2020-04-20T16:43:34.231" v="610" actId="1076"/>
          <ac:spMkLst>
            <pc:docMk/>
            <pc:sldMk cId="3428930019" sldId="268"/>
            <ac:spMk id="11" creationId="{8163C65C-EB9A-4135-B216-A4A54928A9B1}"/>
          </ac:spMkLst>
        </pc:spChg>
        <pc:spChg chg="add mod">
          <ac:chgData name="이주혁" userId="caedbcbc-edcc-483d-a2c9-4cbd3f631e14" providerId="ADAL" clId="{925A9647-ED45-42F3-BCB3-1EB4ABDBBDAE}" dt="2020-04-20T16:43:36.375" v="611" actId="1076"/>
          <ac:spMkLst>
            <pc:docMk/>
            <pc:sldMk cId="3428930019" sldId="268"/>
            <ac:spMk id="12" creationId="{1F8D7B97-E67E-44F3-B715-913534EA3AF2}"/>
          </ac:spMkLst>
        </pc:spChg>
        <pc:spChg chg="add mod">
          <ac:chgData name="이주혁" userId="caedbcbc-edcc-483d-a2c9-4cbd3f631e14" providerId="ADAL" clId="{925A9647-ED45-42F3-BCB3-1EB4ABDBBDAE}" dt="2020-04-20T16:43:40.708" v="612" actId="1076"/>
          <ac:spMkLst>
            <pc:docMk/>
            <pc:sldMk cId="3428930019" sldId="268"/>
            <ac:spMk id="13" creationId="{FDFF0CA2-1B60-4525-AAD6-AD487DF45E21}"/>
          </ac:spMkLst>
        </pc:spChg>
        <pc:spChg chg="add mod">
          <ac:chgData name="이주혁" userId="caedbcbc-edcc-483d-a2c9-4cbd3f631e14" providerId="ADAL" clId="{925A9647-ED45-42F3-BCB3-1EB4ABDBBDAE}" dt="2020-04-20T16:43:51.892" v="613" actId="1076"/>
          <ac:spMkLst>
            <pc:docMk/>
            <pc:sldMk cId="3428930019" sldId="268"/>
            <ac:spMk id="14" creationId="{6EA199BD-03F6-4A7A-8FDE-7CB5ED2C4526}"/>
          </ac:spMkLst>
        </pc:spChg>
        <pc:spChg chg="add mod">
          <ac:chgData name="이주혁" userId="caedbcbc-edcc-483d-a2c9-4cbd3f631e14" providerId="ADAL" clId="{925A9647-ED45-42F3-BCB3-1EB4ABDBBDAE}" dt="2020-04-20T16:43:56.402" v="614" actId="1076"/>
          <ac:spMkLst>
            <pc:docMk/>
            <pc:sldMk cId="3428930019" sldId="268"/>
            <ac:spMk id="15" creationId="{8D439361-FE9B-4307-8A04-9DCC0734EA9E}"/>
          </ac:spMkLst>
        </pc:spChg>
        <pc:spChg chg="add mod">
          <ac:chgData name="이주혁" userId="caedbcbc-edcc-483d-a2c9-4cbd3f631e14" providerId="ADAL" clId="{925A9647-ED45-42F3-BCB3-1EB4ABDBBDAE}" dt="2020-04-20T16:43:58.417" v="615" actId="1076"/>
          <ac:spMkLst>
            <pc:docMk/>
            <pc:sldMk cId="3428930019" sldId="268"/>
            <ac:spMk id="16" creationId="{AEC69E2C-490F-4A7D-890C-3A4C50F177D5}"/>
          </ac:spMkLst>
        </pc:spChg>
        <pc:spChg chg="add mod">
          <ac:chgData name="이주혁" userId="caedbcbc-edcc-483d-a2c9-4cbd3f631e14" providerId="ADAL" clId="{925A9647-ED45-42F3-BCB3-1EB4ABDBBDAE}" dt="2020-04-20T16:45:36.942" v="1012" actId="20577"/>
          <ac:spMkLst>
            <pc:docMk/>
            <pc:sldMk cId="3428930019" sldId="268"/>
            <ac:spMk id="17" creationId="{9064714A-500E-496A-8EBA-3FB83E102616}"/>
          </ac:spMkLst>
        </pc:spChg>
        <pc:spChg chg="add mod">
          <ac:chgData name="이주혁" userId="caedbcbc-edcc-483d-a2c9-4cbd3f631e14" providerId="ADAL" clId="{925A9647-ED45-42F3-BCB3-1EB4ABDBBDAE}" dt="2020-04-20T16:44:36.470" v="723" actId="1076"/>
          <ac:spMkLst>
            <pc:docMk/>
            <pc:sldMk cId="3428930019" sldId="268"/>
            <ac:spMk id="18" creationId="{08ADB4E4-A648-415B-8A67-C96378173028}"/>
          </ac:spMkLst>
        </pc:spChg>
        <pc:cxnChg chg="add mod">
          <ac:chgData name="이주혁" userId="caedbcbc-edcc-483d-a2c9-4cbd3f631e14" providerId="ADAL" clId="{925A9647-ED45-42F3-BCB3-1EB4ABDBBDAE}" dt="2020-04-20T16:42:27.130" v="575" actId="1076"/>
          <ac:cxnSpMkLst>
            <pc:docMk/>
            <pc:sldMk cId="3428930019" sldId="268"/>
            <ac:cxnSpMk id="5" creationId="{D7D9C2B4-06C5-4823-B441-29F4F7E01457}"/>
          </ac:cxnSpMkLst>
        </pc:cxnChg>
        <pc:cxnChg chg="add mod">
          <ac:chgData name="이주혁" userId="caedbcbc-edcc-483d-a2c9-4cbd3f631e14" providerId="ADAL" clId="{925A9647-ED45-42F3-BCB3-1EB4ABDBBDAE}" dt="2020-04-20T16:42:29.686" v="576" actId="1076"/>
          <ac:cxnSpMkLst>
            <pc:docMk/>
            <pc:sldMk cId="3428930019" sldId="268"/>
            <ac:cxnSpMk id="6" creationId="{FA1FCEB9-E698-4627-88F6-A835B6134470}"/>
          </ac:cxnSpMkLst>
        </pc:cxnChg>
        <pc:cxnChg chg="add mod">
          <ac:chgData name="이주혁" userId="caedbcbc-edcc-483d-a2c9-4cbd3f631e14" providerId="ADAL" clId="{925A9647-ED45-42F3-BCB3-1EB4ABDBBDAE}" dt="2020-04-20T16:42:34.190" v="578" actId="1076"/>
          <ac:cxnSpMkLst>
            <pc:docMk/>
            <pc:sldMk cId="3428930019" sldId="268"/>
            <ac:cxnSpMk id="7" creationId="{00C70355-0EBB-49EF-A1DC-DAF8982413FE}"/>
          </ac:cxnSpMkLst>
        </pc:cxnChg>
        <pc:cxnChg chg="add mod">
          <ac:chgData name="이주혁" userId="caedbcbc-edcc-483d-a2c9-4cbd3f631e14" providerId="ADAL" clId="{925A9647-ED45-42F3-BCB3-1EB4ABDBBDAE}" dt="2020-04-20T16:42:31.837" v="577" actId="1076"/>
          <ac:cxnSpMkLst>
            <pc:docMk/>
            <pc:sldMk cId="3428930019" sldId="268"/>
            <ac:cxnSpMk id="8" creationId="{0FCE24AA-BFAB-4EA8-9B8A-25F2A421F1CE}"/>
          </ac:cxnSpMkLst>
        </pc:cxnChg>
        <pc:cxnChg chg="add mod">
          <ac:chgData name="이주혁" userId="caedbcbc-edcc-483d-a2c9-4cbd3f631e14" providerId="ADAL" clId="{925A9647-ED45-42F3-BCB3-1EB4ABDBBDAE}" dt="2020-04-20T16:42:50.962" v="585" actId="1076"/>
          <ac:cxnSpMkLst>
            <pc:docMk/>
            <pc:sldMk cId="3428930019" sldId="268"/>
            <ac:cxnSpMk id="9" creationId="{C00CE62B-FA08-4EDE-85A3-15A019BD6204}"/>
          </ac:cxnSpMkLst>
        </pc:cxnChg>
        <pc:cxnChg chg="add mod">
          <ac:chgData name="이주혁" userId="caedbcbc-edcc-483d-a2c9-4cbd3f631e14" providerId="ADAL" clId="{925A9647-ED45-42F3-BCB3-1EB4ABDBBDAE}" dt="2020-04-20T16:42:48.607" v="584" actId="1076"/>
          <ac:cxnSpMkLst>
            <pc:docMk/>
            <pc:sldMk cId="3428930019" sldId="268"/>
            <ac:cxnSpMk id="10" creationId="{819D9B71-E330-4A33-9C9D-531D0D7EA149}"/>
          </ac:cxnSpMkLst>
        </pc:cxnChg>
      </pc:sldChg>
      <pc:sldChg chg="addSp delSp modSp add">
        <pc:chgData name="이주혁" userId="caedbcbc-edcc-483d-a2c9-4cbd3f631e14" providerId="ADAL" clId="{925A9647-ED45-42F3-BCB3-1EB4ABDBBDAE}" dt="2020-04-20T16:48:46.959" v="1496" actId="14100"/>
        <pc:sldMkLst>
          <pc:docMk/>
          <pc:sldMk cId="2098179726" sldId="269"/>
        </pc:sldMkLst>
        <pc:spChg chg="mod">
          <ac:chgData name="이주혁" userId="caedbcbc-edcc-483d-a2c9-4cbd3f631e14" providerId="ADAL" clId="{925A9647-ED45-42F3-BCB3-1EB4ABDBBDAE}" dt="2020-04-20T16:47:11.367" v="1447" actId="20577"/>
          <ac:spMkLst>
            <pc:docMk/>
            <pc:sldMk cId="2098179726" sldId="269"/>
            <ac:spMk id="2" creationId="{C877B6AE-FD79-4248-8EA2-755825C9E6E0}"/>
          </ac:spMkLst>
        </pc:spChg>
        <pc:spChg chg="mod">
          <ac:chgData name="이주혁" userId="caedbcbc-edcc-483d-a2c9-4cbd3f631e14" providerId="ADAL" clId="{925A9647-ED45-42F3-BCB3-1EB4ABDBBDAE}" dt="2020-04-20T16:47:19.409" v="1493" actId="20577"/>
          <ac:spMkLst>
            <pc:docMk/>
            <pc:sldMk cId="2098179726" sldId="269"/>
            <ac:spMk id="3" creationId="{FA5E9132-9051-4CC0-A2A3-14C52FEB560D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4" creationId="{3B2F560A-48CD-4526-992A-987325D60843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1" creationId="{8163C65C-EB9A-4135-B216-A4A54928A9B1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2" creationId="{1F8D7B97-E67E-44F3-B715-913534EA3AF2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3" creationId="{FDFF0CA2-1B60-4525-AAD6-AD487DF45E21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4" creationId="{6EA199BD-03F6-4A7A-8FDE-7CB5ED2C4526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5" creationId="{8D439361-FE9B-4307-8A04-9DCC0734EA9E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6" creationId="{AEC69E2C-490F-4A7D-890C-3A4C50F177D5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7" creationId="{9064714A-500E-496A-8EBA-3FB83E102616}"/>
          </ac:spMkLst>
        </pc:spChg>
        <pc:spChg chg="del">
          <ac:chgData name="이주혁" userId="caedbcbc-edcc-483d-a2c9-4cbd3f631e14" providerId="ADAL" clId="{925A9647-ED45-42F3-BCB3-1EB4ABDBBDAE}" dt="2020-04-20T16:45:59.256" v="1068" actId="478"/>
          <ac:spMkLst>
            <pc:docMk/>
            <pc:sldMk cId="2098179726" sldId="269"/>
            <ac:spMk id="18" creationId="{08ADB4E4-A648-415B-8A67-C96378173028}"/>
          </ac:spMkLst>
        </pc:spChg>
        <pc:picChg chg="add mod">
          <ac:chgData name="이주혁" userId="caedbcbc-edcc-483d-a2c9-4cbd3f631e14" providerId="ADAL" clId="{925A9647-ED45-42F3-BCB3-1EB4ABDBBDAE}" dt="2020-04-20T16:48:46.959" v="1496" actId="14100"/>
          <ac:picMkLst>
            <pc:docMk/>
            <pc:sldMk cId="2098179726" sldId="269"/>
            <ac:picMk id="19" creationId="{1A0CECB8-70E2-44C8-85CB-F2389B6489FC}"/>
          </ac:picMkLst>
        </pc:pic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5" creationId="{D7D9C2B4-06C5-4823-B441-29F4F7E01457}"/>
          </ac:cxnSpMkLst>
        </pc:cxn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6" creationId="{FA1FCEB9-E698-4627-88F6-A835B6134470}"/>
          </ac:cxnSpMkLst>
        </pc:cxn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7" creationId="{00C70355-0EBB-49EF-A1DC-DAF8982413FE}"/>
          </ac:cxnSpMkLst>
        </pc:cxn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8" creationId="{0FCE24AA-BFAB-4EA8-9B8A-25F2A421F1CE}"/>
          </ac:cxnSpMkLst>
        </pc:cxn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9" creationId="{C00CE62B-FA08-4EDE-85A3-15A019BD6204}"/>
          </ac:cxnSpMkLst>
        </pc:cxnChg>
        <pc:cxnChg chg="del">
          <ac:chgData name="이주혁" userId="caedbcbc-edcc-483d-a2c9-4cbd3f631e14" providerId="ADAL" clId="{925A9647-ED45-42F3-BCB3-1EB4ABDBBDAE}" dt="2020-04-20T16:45:59.256" v="1068" actId="478"/>
          <ac:cxnSpMkLst>
            <pc:docMk/>
            <pc:sldMk cId="2098179726" sldId="269"/>
            <ac:cxnSpMk id="10" creationId="{819D9B71-E330-4A33-9C9D-531D0D7EA149}"/>
          </ac:cxnSpMkLst>
        </pc:cxnChg>
      </pc:sldChg>
      <pc:sldChg chg="add del">
        <pc:chgData name="이주혁" userId="caedbcbc-edcc-483d-a2c9-4cbd3f631e14" providerId="ADAL" clId="{925A9647-ED45-42F3-BCB3-1EB4ABDBBDAE}" dt="2020-04-20T17:12:39.404" v="2068" actId="2696"/>
        <pc:sldMkLst>
          <pc:docMk/>
          <pc:sldMk cId="468990353" sldId="270"/>
        </pc:sldMkLst>
      </pc:sldChg>
      <pc:sldChg chg="addSp delSp modSp add">
        <pc:chgData name="이주혁" userId="caedbcbc-edcc-483d-a2c9-4cbd3f631e14" providerId="ADAL" clId="{925A9647-ED45-42F3-BCB3-1EB4ABDBBDAE}" dt="2020-04-20T16:59:39.438" v="1689" actId="20577"/>
        <pc:sldMkLst>
          <pc:docMk/>
          <pc:sldMk cId="484414509" sldId="271"/>
        </pc:sldMkLst>
        <pc:spChg chg="mod">
          <ac:chgData name="이주혁" userId="caedbcbc-edcc-483d-a2c9-4cbd3f631e14" providerId="ADAL" clId="{925A9647-ED45-42F3-BCB3-1EB4ABDBBDAE}" dt="2020-04-20T16:53:50.454" v="1524"/>
          <ac:spMkLst>
            <pc:docMk/>
            <pc:sldMk cId="484414509" sldId="271"/>
            <ac:spMk id="2" creationId="{C877B6AE-FD79-4248-8EA2-755825C9E6E0}"/>
          </ac:spMkLst>
        </pc:spChg>
        <pc:spChg chg="del mod">
          <ac:chgData name="이주혁" userId="caedbcbc-edcc-483d-a2c9-4cbd3f631e14" providerId="ADAL" clId="{925A9647-ED45-42F3-BCB3-1EB4ABDBBDAE}" dt="2020-04-20T16:58:52.569" v="1541" actId="478"/>
          <ac:spMkLst>
            <pc:docMk/>
            <pc:sldMk cId="484414509" sldId="271"/>
            <ac:spMk id="3" creationId="{FA5E9132-9051-4CC0-A2A3-14C52FEB560D}"/>
          </ac:spMkLst>
        </pc:spChg>
        <pc:spChg chg="add del mod">
          <ac:chgData name="이주혁" userId="caedbcbc-edcc-483d-a2c9-4cbd3f631e14" providerId="ADAL" clId="{925A9647-ED45-42F3-BCB3-1EB4ABDBBDAE}" dt="2020-04-20T16:58:55.875" v="1544" actId="478"/>
          <ac:spMkLst>
            <pc:docMk/>
            <pc:sldMk cId="484414509" sldId="271"/>
            <ac:spMk id="7" creationId="{1733B5EC-7D09-48C8-A487-97F4E095812B}"/>
          </ac:spMkLst>
        </pc:spChg>
        <pc:spChg chg="add mod">
          <ac:chgData name="이주혁" userId="caedbcbc-edcc-483d-a2c9-4cbd3f631e14" providerId="ADAL" clId="{925A9647-ED45-42F3-BCB3-1EB4ABDBBDAE}" dt="2020-04-20T16:59:39.438" v="1689" actId="20577"/>
          <ac:spMkLst>
            <pc:docMk/>
            <pc:sldMk cId="484414509" sldId="271"/>
            <ac:spMk id="9" creationId="{F6EDDBD7-0F4A-4E6B-92DC-606DF6309D23}"/>
          </ac:spMkLst>
        </pc:spChg>
        <pc:picChg chg="add mod">
          <ac:chgData name="이주혁" userId="caedbcbc-edcc-483d-a2c9-4cbd3f631e14" providerId="ADAL" clId="{925A9647-ED45-42F3-BCB3-1EB4ABDBBDAE}" dt="2020-04-20T16:59:33.092" v="1645" actId="1076"/>
          <ac:picMkLst>
            <pc:docMk/>
            <pc:sldMk cId="484414509" sldId="271"/>
            <ac:picMk id="4" creationId="{0B841E5D-BBA0-457A-82A4-659EE4A3FDFF}"/>
          </ac:picMkLst>
        </pc:picChg>
        <pc:picChg chg="add del mod">
          <ac:chgData name="이주혁" userId="caedbcbc-edcc-483d-a2c9-4cbd3f631e14" providerId="ADAL" clId="{925A9647-ED45-42F3-BCB3-1EB4ABDBBDAE}" dt="2020-04-20T16:58:43.414" v="1540" actId="478"/>
          <ac:picMkLst>
            <pc:docMk/>
            <pc:sldMk cId="484414509" sldId="271"/>
            <ac:picMk id="5" creationId="{E2F3F149-9FED-4774-B909-3F31330B85D7}"/>
          </ac:picMkLst>
        </pc:picChg>
        <pc:picChg chg="add mod">
          <ac:chgData name="이주혁" userId="caedbcbc-edcc-483d-a2c9-4cbd3f631e14" providerId="ADAL" clId="{925A9647-ED45-42F3-BCB3-1EB4ABDBBDAE}" dt="2020-04-20T16:58:57.744" v="1545" actId="1076"/>
          <ac:picMkLst>
            <pc:docMk/>
            <pc:sldMk cId="484414509" sldId="271"/>
            <ac:picMk id="8" creationId="{87378371-6DAF-4C27-9D80-E6F15BA314E6}"/>
          </ac:picMkLst>
        </pc:picChg>
        <pc:picChg chg="del">
          <ac:chgData name="이주혁" userId="caedbcbc-edcc-483d-a2c9-4cbd3f631e14" providerId="ADAL" clId="{925A9647-ED45-42F3-BCB3-1EB4ABDBBDAE}" dt="2020-04-20T16:54:03.213" v="1534" actId="478"/>
          <ac:picMkLst>
            <pc:docMk/>
            <pc:sldMk cId="484414509" sldId="271"/>
            <ac:picMk id="19" creationId="{1A0CECB8-70E2-44C8-85CB-F2389B6489FC}"/>
          </ac:picMkLst>
        </pc:picChg>
      </pc:sldChg>
      <pc:sldChg chg="delSp modSp add">
        <pc:chgData name="이주혁" userId="caedbcbc-edcc-483d-a2c9-4cbd3f631e14" providerId="ADAL" clId="{925A9647-ED45-42F3-BCB3-1EB4ABDBBDAE}" dt="2020-04-20T17:09:17.067" v="1875"/>
        <pc:sldMkLst>
          <pc:docMk/>
          <pc:sldMk cId="3370181513" sldId="272"/>
        </pc:sldMkLst>
        <pc:spChg chg="mod">
          <ac:chgData name="이주혁" userId="caedbcbc-edcc-483d-a2c9-4cbd3f631e14" providerId="ADAL" clId="{925A9647-ED45-42F3-BCB3-1EB4ABDBBDAE}" dt="2020-04-20T17:09:17.067" v="1875"/>
          <ac:spMkLst>
            <pc:docMk/>
            <pc:sldMk cId="3370181513" sldId="272"/>
            <ac:spMk id="9" creationId="{F6EDDBD7-0F4A-4E6B-92DC-606DF6309D23}"/>
          </ac:spMkLst>
        </pc:spChg>
        <pc:picChg chg="del">
          <ac:chgData name="이주혁" userId="caedbcbc-edcc-483d-a2c9-4cbd3f631e14" providerId="ADAL" clId="{925A9647-ED45-42F3-BCB3-1EB4ABDBBDAE}" dt="2020-04-20T17:00:30.536" v="1693" actId="478"/>
          <ac:picMkLst>
            <pc:docMk/>
            <pc:sldMk cId="3370181513" sldId="272"/>
            <ac:picMk id="4" creationId="{0B841E5D-BBA0-457A-82A4-659EE4A3FDFF}"/>
          </ac:picMkLst>
        </pc:picChg>
        <pc:picChg chg="del">
          <ac:chgData name="이주혁" userId="caedbcbc-edcc-483d-a2c9-4cbd3f631e14" providerId="ADAL" clId="{925A9647-ED45-42F3-BCB3-1EB4ABDBBDAE}" dt="2020-04-20T16:59:45.396" v="1691" actId="478"/>
          <ac:picMkLst>
            <pc:docMk/>
            <pc:sldMk cId="3370181513" sldId="272"/>
            <ac:picMk id="8" creationId="{87378371-6DAF-4C27-9D80-E6F15BA314E6}"/>
          </ac:picMkLst>
        </pc:picChg>
      </pc:sldChg>
      <pc:sldChg chg="addSp modSp add">
        <pc:chgData name="이주혁" userId="caedbcbc-edcc-483d-a2c9-4cbd3f631e14" providerId="ADAL" clId="{925A9647-ED45-42F3-BCB3-1EB4ABDBBDAE}" dt="2020-04-20T17:12:19.815" v="2028" actId="1076"/>
        <pc:sldMkLst>
          <pc:docMk/>
          <pc:sldMk cId="247914875" sldId="273"/>
        </pc:sldMkLst>
        <pc:spChg chg="add mod">
          <ac:chgData name="이주혁" userId="caedbcbc-edcc-483d-a2c9-4cbd3f631e14" providerId="ADAL" clId="{925A9647-ED45-42F3-BCB3-1EB4ABDBBDAE}" dt="2020-04-20T17:11:59.179" v="2017" actId="1076"/>
          <ac:spMkLst>
            <pc:docMk/>
            <pc:sldMk cId="247914875" sldId="273"/>
            <ac:spMk id="4" creationId="{7953C183-7993-4D70-94C7-A50E7D644298}"/>
          </ac:spMkLst>
        </pc:spChg>
        <pc:spChg chg="add mod">
          <ac:chgData name="이주혁" userId="caedbcbc-edcc-483d-a2c9-4cbd3f631e14" providerId="ADAL" clId="{925A9647-ED45-42F3-BCB3-1EB4ABDBBDAE}" dt="2020-04-20T17:12:03.156" v="2025"/>
          <ac:spMkLst>
            <pc:docMk/>
            <pc:sldMk cId="247914875" sldId="273"/>
            <ac:spMk id="5" creationId="{2D3390FB-77DE-43FE-9BB4-F1FEB55FBE41}"/>
          </ac:spMkLst>
        </pc:spChg>
        <pc:picChg chg="add mod">
          <ac:chgData name="이주혁" userId="caedbcbc-edcc-483d-a2c9-4cbd3f631e14" providerId="ADAL" clId="{925A9647-ED45-42F3-BCB3-1EB4ABDBBDAE}" dt="2020-04-20T17:11:57.247" v="2016" actId="1076"/>
          <ac:picMkLst>
            <pc:docMk/>
            <pc:sldMk cId="247914875" sldId="273"/>
            <ac:picMk id="3" creationId="{33443ED8-94DA-4855-84B5-C4174635BD48}"/>
          </ac:picMkLst>
        </pc:picChg>
        <pc:picChg chg="add mod">
          <ac:chgData name="이주혁" userId="caedbcbc-edcc-483d-a2c9-4cbd3f631e14" providerId="ADAL" clId="{925A9647-ED45-42F3-BCB3-1EB4ABDBBDAE}" dt="2020-04-20T17:12:19.815" v="2028" actId="1076"/>
          <ac:picMkLst>
            <pc:docMk/>
            <pc:sldMk cId="247914875" sldId="273"/>
            <ac:picMk id="6" creationId="{E557CF60-9F3C-4286-9CF6-5C09B0330861}"/>
          </ac:picMkLst>
        </pc:picChg>
      </pc:sldChg>
      <pc:sldChg chg="addSp delSp modSp add del">
        <pc:chgData name="이주혁" userId="caedbcbc-edcc-483d-a2c9-4cbd3f631e14" providerId="ADAL" clId="{925A9647-ED45-42F3-BCB3-1EB4ABDBBDAE}" dt="2020-04-20T17:17:39.295" v="2677" actId="2696"/>
        <pc:sldMkLst>
          <pc:docMk/>
          <pc:sldMk cId="1632374043" sldId="274"/>
        </pc:sldMkLst>
        <pc:spChg chg="del">
          <ac:chgData name="이주혁" userId="caedbcbc-edcc-483d-a2c9-4cbd3f631e14" providerId="ADAL" clId="{925A9647-ED45-42F3-BCB3-1EB4ABDBBDAE}" dt="2020-04-20T17:12:32.654" v="2065" actId="478"/>
          <ac:spMkLst>
            <pc:docMk/>
            <pc:sldMk cId="1632374043" sldId="274"/>
            <ac:spMk id="4" creationId="{7953C183-7993-4D70-94C7-A50E7D644298}"/>
          </ac:spMkLst>
        </pc:spChg>
        <pc:spChg chg="del mod">
          <ac:chgData name="이주혁" userId="caedbcbc-edcc-483d-a2c9-4cbd3f631e14" providerId="ADAL" clId="{925A9647-ED45-42F3-BCB3-1EB4ABDBBDAE}" dt="2020-04-20T17:12:33.762" v="2066" actId="478"/>
          <ac:spMkLst>
            <pc:docMk/>
            <pc:sldMk cId="1632374043" sldId="274"/>
            <ac:spMk id="5" creationId="{2D3390FB-77DE-43FE-9BB4-F1FEB55FBE41}"/>
          </ac:spMkLst>
        </pc:spChg>
        <pc:spChg chg="add del mod">
          <ac:chgData name="이주혁" userId="caedbcbc-edcc-483d-a2c9-4cbd3f631e14" providerId="ADAL" clId="{925A9647-ED45-42F3-BCB3-1EB4ABDBBDAE}" dt="2020-04-20T17:13:58.499" v="2187"/>
          <ac:spMkLst>
            <pc:docMk/>
            <pc:sldMk cId="1632374043" sldId="274"/>
            <ac:spMk id="8" creationId="{AC03D025-57FF-41C2-8A4B-82A6D9EA9BA1}"/>
          </ac:spMkLst>
        </pc:spChg>
        <pc:spChg chg="mod">
          <ac:chgData name="이주혁" userId="caedbcbc-edcc-483d-a2c9-4cbd3f631e14" providerId="ADAL" clId="{925A9647-ED45-42F3-BCB3-1EB4ABDBBDAE}" dt="2020-04-20T17:13:18.540" v="2181" actId="20577"/>
          <ac:spMkLst>
            <pc:docMk/>
            <pc:sldMk cId="1632374043" sldId="274"/>
            <ac:spMk id="9" creationId="{F6EDDBD7-0F4A-4E6B-92DC-606DF6309D23}"/>
          </ac:spMkLst>
        </pc:spChg>
        <pc:spChg chg="add mod">
          <ac:chgData name="이주혁" userId="caedbcbc-edcc-483d-a2c9-4cbd3f631e14" providerId="ADAL" clId="{925A9647-ED45-42F3-BCB3-1EB4ABDBBDAE}" dt="2020-04-20T17:14:17.918" v="2270" actId="20577"/>
          <ac:spMkLst>
            <pc:docMk/>
            <pc:sldMk cId="1632374043" sldId="274"/>
            <ac:spMk id="11" creationId="{D131E87C-28C5-4083-AC5A-BDA69C6C7CA3}"/>
          </ac:spMkLst>
        </pc:spChg>
        <pc:spChg chg="add mod">
          <ac:chgData name="이주혁" userId="caedbcbc-edcc-483d-a2c9-4cbd3f631e14" providerId="ADAL" clId="{925A9647-ED45-42F3-BCB3-1EB4ABDBBDAE}" dt="2020-04-20T17:16:33.602" v="2478" actId="20577"/>
          <ac:spMkLst>
            <pc:docMk/>
            <pc:sldMk cId="1632374043" sldId="274"/>
            <ac:spMk id="13" creationId="{11C510F3-3A36-489D-A85B-EFC9A984E5BA}"/>
          </ac:spMkLst>
        </pc:spChg>
        <pc:spChg chg="add mod">
          <ac:chgData name="이주혁" userId="caedbcbc-edcc-483d-a2c9-4cbd3f631e14" providerId="ADAL" clId="{925A9647-ED45-42F3-BCB3-1EB4ABDBBDAE}" dt="2020-04-20T17:17:35.331" v="2675" actId="1076"/>
          <ac:spMkLst>
            <pc:docMk/>
            <pc:sldMk cId="1632374043" sldId="274"/>
            <ac:spMk id="17" creationId="{B0A37915-C122-434E-9D6F-213CA3F1334F}"/>
          </ac:spMkLst>
        </pc:spChg>
        <pc:picChg chg="del">
          <ac:chgData name="이주혁" userId="caedbcbc-edcc-483d-a2c9-4cbd3f631e14" providerId="ADAL" clId="{925A9647-ED45-42F3-BCB3-1EB4ABDBBDAE}" dt="2020-04-20T17:12:30.943" v="2063" actId="478"/>
          <ac:picMkLst>
            <pc:docMk/>
            <pc:sldMk cId="1632374043" sldId="274"/>
            <ac:picMk id="3" creationId="{33443ED8-94DA-4855-84B5-C4174635BD48}"/>
          </ac:picMkLst>
        </pc:picChg>
        <pc:picChg chg="del">
          <ac:chgData name="이주혁" userId="caedbcbc-edcc-483d-a2c9-4cbd3f631e14" providerId="ADAL" clId="{925A9647-ED45-42F3-BCB3-1EB4ABDBBDAE}" dt="2020-04-20T17:12:34.394" v="2067" actId="478"/>
          <ac:picMkLst>
            <pc:docMk/>
            <pc:sldMk cId="1632374043" sldId="274"/>
            <ac:picMk id="6" creationId="{E557CF60-9F3C-4286-9CF6-5C09B0330861}"/>
          </ac:picMkLst>
        </pc:picChg>
        <pc:picChg chg="add del mod">
          <ac:chgData name="이주혁" userId="caedbcbc-edcc-483d-a2c9-4cbd3f631e14" providerId="ADAL" clId="{925A9647-ED45-42F3-BCB3-1EB4ABDBBDAE}" dt="2020-04-20T17:13:58.499" v="2185" actId="478"/>
          <ac:picMkLst>
            <pc:docMk/>
            <pc:sldMk cId="1632374043" sldId="274"/>
            <ac:picMk id="7" creationId="{BEEF0898-5FB7-48DF-A5EC-47306D0A798F}"/>
          </ac:picMkLst>
        </pc:picChg>
        <pc:picChg chg="add del mod">
          <ac:chgData name="이주혁" userId="caedbcbc-edcc-483d-a2c9-4cbd3f631e14" providerId="ADAL" clId="{925A9647-ED45-42F3-BCB3-1EB4ABDBBDAE}" dt="2020-04-20T17:15:02.973" v="2312" actId="478"/>
          <ac:picMkLst>
            <pc:docMk/>
            <pc:sldMk cId="1632374043" sldId="274"/>
            <ac:picMk id="10" creationId="{886867DF-496B-4542-B18E-BF6BB4632B31}"/>
          </ac:picMkLst>
        </pc:picChg>
        <pc:picChg chg="add del mod">
          <ac:chgData name="이주혁" userId="caedbcbc-edcc-483d-a2c9-4cbd3f631e14" providerId="ADAL" clId="{925A9647-ED45-42F3-BCB3-1EB4ABDBBDAE}" dt="2020-04-20T17:15:48.097" v="2318" actId="478"/>
          <ac:picMkLst>
            <pc:docMk/>
            <pc:sldMk cId="1632374043" sldId="274"/>
            <ac:picMk id="12" creationId="{49788E1B-F038-4A13-B139-4F3ADE55B611}"/>
          </ac:picMkLst>
        </pc:picChg>
        <pc:picChg chg="add del mod">
          <ac:chgData name="이주혁" userId="caedbcbc-edcc-483d-a2c9-4cbd3f631e14" providerId="ADAL" clId="{925A9647-ED45-42F3-BCB3-1EB4ABDBBDAE}" dt="2020-04-20T17:15:34.585" v="2315" actId="478"/>
          <ac:picMkLst>
            <pc:docMk/>
            <pc:sldMk cId="1632374043" sldId="274"/>
            <ac:picMk id="14" creationId="{B72320AA-EF18-4872-859F-B9A034CA45C6}"/>
          </ac:picMkLst>
        </pc:picChg>
        <pc:picChg chg="add mod">
          <ac:chgData name="이주혁" userId="caedbcbc-edcc-483d-a2c9-4cbd3f631e14" providerId="ADAL" clId="{925A9647-ED45-42F3-BCB3-1EB4ABDBBDAE}" dt="2020-04-20T17:15:36.552" v="2317" actId="1076"/>
          <ac:picMkLst>
            <pc:docMk/>
            <pc:sldMk cId="1632374043" sldId="274"/>
            <ac:picMk id="15" creationId="{972D1DCC-6923-4C3E-BC40-69D3BE9499C4}"/>
          </ac:picMkLst>
        </pc:picChg>
        <pc:picChg chg="add mod">
          <ac:chgData name="이주혁" userId="caedbcbc-edcc-483d-a2c9-4cbd3f631e14" providerId="ADAL" clId="{925A9647-ED45-42F3-BCB3-1EB4ABDBBDAE}" dt="2020-04-20T17:15:51.506" v="2321" actId="14100"/>
          <ac:picMkLst>
            <pc:docMk/>
            <pc:sldMk cId="1632374043" sldId="274"/>
            <ac:picMk id="16" creationId="{9A2F9ED1-18F2-485E-94CF-0AB7CAC04E36}"/>
          </ac:picMkLst>
        </pc:picChg>
      </pc:sldChg>
      <pc:sldChg chg="addSp delSp modSp add">
        <pc:chgData name="이주혁" userId="caedbcbc-edcc-483d-a2c9-4cbd3f631e14" providerId="ADAL" clId="{925A9647-ED45-42F3-BCB3-1EB4ABDBBDAE}" dt="2020-04-20T17:19:28.916" v="3119" actId="1076"/>
        <pc:sldMkLst>
          <pc:docMk/>
          <pc:sldMk cId="1013218127" sldId="275"/>
        </pc:sldMkLst>
        <pc:spChg chg="mod">
          <ac:chgData name="이주혁" userId="caedbcbc-edcc-483d-a2c9-4cbd3f631e14" providerId="ADAL" clId="{925A9647-ED45-42F3-BCB3-1EB4ABDBBDAE}" dt="2020-04-20T17:18:09.651" v="2698"/>
          <ac:spMkLst>
            <pc:docMk/>
            <pc:sldMk cId="1013218127" sldId="275"/>
            <ac:spMk id="2" creationId="{C877B6AE-FD79-4248-8EA2-755825C9E6E0}"/>
          </ac:spMkLst>
        </pc:spChg>
        <pc:spChg chg="add mod">
          <ac:chgData name="이주혁" userId="caedbcbc-edcc-483d-a2c9-4cbd3f631e14" providerId="ADAL" clId="{925A9647-ED45-42F3-BCB3-1EB4ABDBBDAE}" dt="2020-04-20T17:18:59.971" v="2958" actId="20577"/>
          <ac:spMkLst>
            <pc:docMk/>
            <pc:sldMk cId="1013218127" sldId="275"/>
            <ac:spMk id="3" creationId="{12961EF9-0FF0-43A6-974A-B82DE9800696}"/>
          </ac:spMkLst>
        </pc:spChg>
        <pc:spChg chg="add mod">
          <ac:chgData name="이주혁" userId="caedbcbc-edcc-483d-a2c9-4cbd3f631e14" providerId="ADAL" clId="{925A9647-ED45-42F3-BCB3-1EB4ABDBBDAE}" dt="2020-04-20T17:19:28.916" v="3119" actId="1076"/>
          <ac:spMkLst>
            <pc:docMk/>
            <pc:sldMk cId="1013218127" sldId="275"/>
            <ac:spMk id="4" creationId="{32CF1A3F-43F9-47FF-A592-963D5E39F5BC}"/>
          </ac:spMkLst>
        </pc:spChg>
        <pc:spChg chg="del">
          <ac:chgData name="이주혁" userId="caedbcbc-edcc-483d-a2c9-4cbd3f631e14" providerId="ADAL" clId="{925A9647-ED45-42F3-BCB3-1EB4ABDBBDAE}" dt="2020-04-20T17:17:59.935" v="2679" actId="478"/>
          <ac:spMkLst>
            <pc:docMk/>
            <pc:sldMk cId="1013218127" sldId="275"/>
            <ac:spMk id="9" creationId="{F6EDDBD7-0F4A-4E6B-92DC-606DF6309D23}"/>
          </ac:spMkLst>
        </pc:spChg>
        <pc:spChg chg="del mod">
          <ac:chgData name="이주혁" userId="caedbcbc-edcc-483d-a2c9-4cbd3f631e14" providerId="ADAL" clId="{925A9647-ED45-42F3-BCB3-1EB4ABDBBDAE}" dt="2020-04-20T17:18:03.514" v="2684" actId="478"/>
          <ac:spMkLst>
            <pc:docMk/>
            <pc:sldMk cId="1013218127" sldId="275"/>
            <ac:spMk id="11" creationId="{D131E87C-28C5-4083-AC5A-BDA69C6C7CA3}"/>
          </ac:spMkLst>
        </pc:spChg>
        <pc:spChg chg="del">
          <ac:chgData name="이주혁" userId="caedbcbc-edcc-483d-a2c9-4cbd3f631e14" providerId="ADAL" clId="{925A9647-ED45-42F3-BCB3-1EB4ABDBBDAE}" dt="2020-04-20T17:18:04.369" v="2685" actId="478"/>
          <ac:spMkLst>
            <pc:docMk/>
            <pc:sldMk cId="1013218127" sldId="275"/>
            <ac:spMk id="13" creationId="{11C510F3-3A36-489D-A85B-EFC9A984E5BA}"/>
          </ac:spMkLst>
        </pc:spChg>
        <pc:spChg chg="del">
          <ac:chgData name="이주혁" userId="caedbcbc-edcc-483d-a2c9-4cbd3f631e14" providerId="ADAL" clId="{925A9647-ED45-42F3-BCB3-1EB4ABDBBDAE}" dt="2020-04-20T17:18:05.604" v="2686" actId="478"/>
          <ac:spMkLst>
            <pc:docMk/>
            <pc:sldMk cId="1013218127" sldId="275"/>
            <ac:spMk id="17" creationId="{B0A37915-C122-434E-9D6F-213CA3F1334F}"/>
          </ac:spMkLst>
        </pc:spChg>
        <pc:picChg chg="del">
          <ac:chgData name="이주혁" userId="caedbcbc-edcc-483d-a2c9-4cbd3f631e14" providerId="ADAL" clId="{925A9647-ED45-42F3-BCB3-1EB4ABDBBDAE}" dt="2020-04-20T17:18:00.330" v="2680" actId="478"/>
          <ac:picMkLst>
            <pc:docMk/>
            <pc:sldMk cId="1013218127" sldId="275"/>
            <ac:picMk id="15" creationId="{972D1DCC-6923-4C3E-BC40-69D3BE9499C4}"/>
          </ac:picMkLst>
        </pc:picChg>
        <pc:picChg chg="del">
          <ac:chgData name="이주혁" userId="caedbcbc-edcc-483d-a2c9-4cbd3f631e14" providerId="ADAL" clId="{925A9647-ED45-42F3-BCB3-1EB4ABDBBDAE}" dt="2020-04-20T17:18:02.105" v="2683" actId="478"/>
          <ac:picMkLst>
            <pc:docMk/>
            <pc:sldMk cId="1013218127" sldId="275"/>
            <ac:picMk id="16" creationId="{9A2F9ED1-18F2-485E-94CF-0AB7CAC04E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33E3F-2E73-4B5D-9DA4-9D57DF37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6FC29-B4A2-40F7-B0E0-E2B0579F2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696B7-C1B8-437D-8126-A9B8D634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B6BE6-6435-412A-A089-44C9EACB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648FF-09D8-4230-9585-C73DD900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3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29D64-91C7-46AA-B6D1-A6666D66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D4F80-3440-44C7-9F65-C9C952E54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6439C-31BE-42E2-B09C-86E7E4C3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65147-871C-4D40-9719-AB120F42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B3B62-7A46-4E10-885E-64297F44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17329-BBD8-4E91-BBD9-2381B4FE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8B3F6-49C1-4CB0-A719-F03C7C03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692FF-B60C-46A2-A404-A6B2B5A6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1FF25-264A-4E8E-A079-CA08C0B3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67C68-7B91-4496-A949-8A499A19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702A8-8A51-40A1-8B5B-9080AA9D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81C5C-4B25-40F1-B79D-73FB3673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19A71-14E5-47EC-B5C9-20F97EF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E7D27-CFC9-480C-8DD8-89F4CE3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29680-A5E2-422E-9BF5-F29CD10F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8AE8E-28AF-4DF8-90F1-AC31263F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61E15-8077-46CC-8990-E7DC43FE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4DFC6-1974-49EA-826B-DA81D546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6B68F-E98C-4C68-8561-D559DA76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A8033-4EE5-418E-B148-CCBFC93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96A9-AE68-4212-97EC-C790AC4D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82862-0632-4F79-B204-625CD66AB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B5A40-6110-4CB9-86EC-46A0A804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B2882-8480-4A7D-A582-E8AD9082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0131F-FFB8-46EF-B92F-E28A1A04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FE5BE-D842-482F-95B2-1D6509B3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668A-143A-46D3-B076-245937F0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2ACF3-4512-4269-B6E0-F773B65D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34F48-E2AA-42DE-960A-94C23FDC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6BF3FD-8C50-4497-94CC-88D5FB94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DB964B-72E2-4CC1-9811-E72E58D87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3A5FA-C0CC-4B6D-A514-CAC330DE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93010B-B43D-489B-9EAE-59DEF1F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0B1808-7C5F-491C-86F2-1335E24B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A16C2-9FDF-4F47-9122-74BC6B95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8B50D-F9AE-4620-BE1D-E6E244DD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25B3-A9A3-48F1-9EB2-1B8F21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B238F8-72F1-41C9-A707-AF011570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CC79-4FF7-441D-AA2F-56CD94DD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25C62-FABB-4AC7-8842-621B49E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18DB1-990A-4F75-94F8-16552E9E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AEBA-F54F-4C05-9591-34B4CE11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E43A2-02CA-494C-83F4-D7C349E2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2FD37-FCBC-4050-A680-B5969234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BEBE8-AFD5-42FA-BA68-3398D44A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12379-F0E4-489E-BDBF-2ECC5A1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19A90-5596-462C-8728-C982DFB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381B-D003-4DA1-8C71-49F0C5DD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FA3075-3952-49A8-9FAD-4B4104CB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A55E9-A339-49FA-9434-8B22808C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F064F-672D-48C8-9294-D8C9B702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FED31-96DC-4307-93D5-30C0D6C5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3E901-FB20-46FC-B159-050916C7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B7252-0908-4EE0-AFF6-FB81D878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912E4-FBB2-47E0-86DA-14F7C1FB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150F4-EC61-47A1-BBE4-AE8BAD94A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3E5F-AD38-4430-9810-F725EA6BAC63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9D4E7-2ABB-4D83-8D69-8B8328A8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7FA8B-BC40-46A2-A2C8-909B0208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051C-913B-4C0F-BC1D-6227DC5B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8391-A9C5-4239-AF9E-B3E87A869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튜터링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2E148-E4FA-4F05-A6A5-576C941B9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84862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591B0-B1B6-461A-8449-A845B95E3718}"/>
              </a:ext>
            </a:extLst>
          </p:cNvPr>
          <p:cNvSpPr txBox="1"/>
          <p:nvPr/>
        </p:nvSpPr>
        <p:spPr>
          <a:xfrm>
            <a:off x="906780" y="150602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메모리 관점에서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92034-1DE5-40BA-918B-075F32C6907C}"/>
              </a:ext>
            </a:extLst>
          </p:cNvPr>
          <p:cNvSpPr txBox="1"/>
          <p:nvPr/>
        </p:nvSpPr>
        <p:spPr>
          <a:xfrm>
            <a:off x="1592580" y="2251114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형을 </a:t>
            </a:r>
            <a:r>
              <a:rPr lang="en-US" altLang="ko-KR" dirty="0"/>
              <a:t>3</a:t>
            </a:r>
            <a:r>
              <a:rPr lang="ko-KR" altLang="en-US" dirty="0"/>
              <a:t>개 담을 수 있는 배열 </a:t>
            </a:r>
            <a:r>
              <a:rPr lang="en-US" altLang="ko-KR" dirty="0"/>
              <a:t>2</a:t>
            </a:r>
            <a:r>
              <a:rPr lang="ko-KR" altLang="en-US" dirty="0"/>
              <a:t>개가 필요해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841584-15C0-4365-BD2D-86A9FF0B875D}"/>
              </a:ext>
            </a:extLst>
          </p:cNvPr>
          <p:cNvSpPr/>
          <p:nvPr/>
        </p:nvSpPr>
        <p:spPr>
          <a:xfrm>
            <a:off x="1684020" y="3120133"/>
            <a:ext cx="851916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CD5101-4D2E-4219-9149-46DAC43DB26A}"/>
              </a:ext>
            </a:extLst>
          </p:cNvPr>
          <p:cNvSpPr/>
          <p:nvPr/>
        </p:nvSpPr>
        <p:spPr>
          <a:xfrm>
            <a:off x="1684020" y="3120133"/>
            <a:ext cx="5501640" cy="1051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…………………..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FFE45F-CE0E-4759-8E04-0AAD54D73121}"/>
              </a:ext>
            </a:extLst>
          </p:cNvPr>
          <p:cNvCxnSpPr/>
          <p:nvPr/>
        </p:nvCxnSpPr>
        <p:spPr>
          <a:xfrm>
            <a:off x="275844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DC23D-0894-426D-B1D1-E39723CCB604}"/>
              </a:ext>
            </a:extLst>
          </p:cNvPr>
          <p:cNvCxnSpPr/>
          <p:nvPr/>
        </p:nvCxnSpPr>
        <p:spPr>
          <a:xfrm>
            <a:off x="381762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D4EE35-A126-4095-87B3-AD12AE6188A2}"/>
              </a:ext>
            </a:extLst>
          </p:cNvPr>
          <p:cNvCxnSpPr/>
          <p:nvPr/>
        </p:nvCxnSpPr>
        <p:spPr>
          <a:xfrm>
            <a:off x="609600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EE5A65-2A4B-403E-B429-165E94C0120E}"/>
              </a:ext>
            </a:extLst>
          </p:cNvPr>
          <p:cNvSpPr txBox="1"/>
          <p:nvPr/>
        </p:nvSpPr>
        <p:spPr>
          <a:xfrm>
            <a:off x="1882699" y="4406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[0][0]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B6505B8-2AF7-4FC9-974E-8A3DE534C0CE}"/>
              </a:ext>
            </a:extLst>
          </p:cNvPr>
          <p:cNvSpPr/>
          <p:nvPr/>
        </p:nvSpPr>
        <p:spPr>
          <a:xfrm rot="16200000">
            <a:off x="4179572" y="1676142"/>
            <a:ext cx="510540" cy="5501641"/>
          </a:xfrm>
          <a:prstGeom prst="leftBrace">
            <a:avLst>
              <a:gd name="adj1" fmla="val 40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470CC-8AA1-40A2-8DE2-7F44E69CBBC9}"/>
              </a:ext>
            </a:extLst>
          </p:cNvPr>
          <p:cNvSpPr txBox="1"/>
          <p:nvPr/>
        </p:nvSpPr>
        <p:spPr>
          <a:xfrm>
            <a:off x="495300" y="36118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F13C4-926D-4B44-8E78-65AFDFB353FB}"/>
              </a:ext>
            </a:extLst>
          </p:cNvPr>
          <p:cNvSpPr txBox="1"/>
          <p:nvPr/>
        </p:nvSpPr>
        <p:spPr>
          <a:xfrm>
            <a:off x="2888539" y="44179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[0][1]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1A74E-2DE1-48BF-9B6B-3953E92041ED}"/>
              </a:ext>
            </a:extLst>
          </p:cNvPr>
          <p:cNvSpPr txBox="1"/>
          <p:nvPr/>
        </p:nvSpPr>
        <p:spPr>
          <a:xfrm>
            <a:off x="6332779" y="44975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[2][1]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D4654-FD2D-42FB-A015-4A77F956332D}"/>
              </a:ext>
            </a:extLst>
          </p:cNvPr>
          <p:cNvSpPr txBox="1"/>
          <p:nvPr/>
        </p:nvSpPr>
        <p:spPr>
          <a:xfrm>
            <a:off x="640080" y="5292546"/>
            <a:ext cx="8371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다차원 배열이라고 해서 </a:t>
            </a:r>
            <a:r>
              <a:rPr lang="en-US" altLang="ko-KR" dirty="0"/>
              <a:t>3</a:t>
            </a:r>
            <a:r>
              <a:rPr lang="ko-KR" altLang="en-US" dirty="0"/>
              <a:t>개배열을 따로따로 주는 것이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관점에서는 위 예시에서 연속 되어있는 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double</a:t>
            </a:r>
            <a:r>
              <a:rPr lang="ko-KR" altLang="en-US" dirty="0"/>
              <a:t>를 주는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눈에서는 행과 열이 있는 </a:t>
            </a:r>
            <a:r>
              <a:rPr lang="en-US" altLang="ko-KR" dirty="0"/>
              <a:t>2</a:t>
            </a:r>
            <a:r>
              <a:rPr lang="ko-KR" altLang="en-US" dirty="0"/>
              <a:t>차원으로 보이게 해주는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4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2C0F-88B3-4C27-95D7-DB6A07BDE82D}"/>
              </a:ext>
            </a:extLst>
          </p:cNvPr>
          <p:cNvSpPr txBox="1"/>
          <p:nvPr/>
        </p:nvSpPr>
        <p:spPr>
          <a:xfrm>
            <a:off x="1173480" y="1506022"/>
            <a:ext cx="7948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개의 반이 있는 학교에 </a:t>
            </a:r>
            <a:r>
              <a:rPr lang="en-US" altLang="ko-KR" dirty="0"/>
              <a:t>30</a:t>
            </a:r>
            <a:r>
              <a:rPr lang="ko-KR" altLang="en-US" dirty="0"/>
              <a:t>명이 있는데</a:t>
            </a:r>
            <a:r>
              <a:rPr lang="en-US" altLang="ko-KR" dirty="0"/>
              <a:t>, </a:t>
            </a:r>
            <a:r>
              <a:rPr lang="ko-KR" altLang="en-US" dirty="0"/>
              <a:t>그 학생들의 평균점수를 담아야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배운 방식으로는</a:t>
            </a:r>
            <a:endParaRPr lang="en-US" altLang="ko-KR" dirty="0"/>
          </a:p>
          <a:p>
            <a:r>
              <a:rPr lang="en-US" altLang="ko-KR" dirty="0"/>
              <a:t>	Double score1[30],score2[30],score3[30]…..;</a:t>
            </a:r>
          </a:p>
          <a:p>
            <a:r>
              <a:rPr lang="ko-KR" altLang="en-US" dirty="0"/>
              <a:t>이렇게 작성해야 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double score[6][30]; </a:t>
            </a:r>
            <a:r>
              <a:rPr lang="ko-KR" altLang="en-US" dirty="0"/>
              <a:t>이런 식으로 선언하면 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6D523-EE82-4C36-8100-E5F2E8CF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42" y="3751679"/>
            <a:ext cx="2657475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5B481F-36D8-467B-A9A9-45C01FD2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9" y="4029194"/>
            <a:ext cx="5455922" cy="21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.. </a:t>
            </a:r>
            <a:r>
              <a:rPr lang="ko-KR" altLang="en-US" dirty="0"/>
              <a:t>문자열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2C0F-88B3-4C27-95D7-DB6A07BDE82D}"/>
              </a:ext>
            </a:extLst>
          </p:cNvPr>
          <p:cNvSpPr txBox="1"/>
          <p:nvPr/>
        </p:nvSpPr>
        <p:spPr>
          <a:xfrm>
            <a:off x="944880" y="1506022"/>
            <a:ext cx="7822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/>
              <a:t>char </a:t>
            </a:r>
            <a:r>
              <a:rPr lang="ko-KR" altLang="en-US" dirty="0"/>
              <a:t>형을 배웠다</a:t>
            </a:r>
            <a:r>
              <a:rPr lang="en-US" altLang="ko-KR" dirty="0"/>
              <a:t>. Char</a:t>
            </a:r>
            <a:r>
              <a:rPr lang="ko-KR" altLang="en-US" dirty="0"/>
              <a:t>는 문자 하나만 쓸 수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실제로 우리는 문자 하나보단</a:t>
            </a:r>
            <a:r>
              <a:rPr lang="en-US" altLang="ko-KR" dirty="0"/>
              <a:t>, </a:t>
            </a:r>
            <a:r>
              <a:rPr lang="ko-KR" altLang="en-US" dirty="0"/>
              <a:t>문자열을 많이 사용한다</a:t>
            </a:r>
            <a:r>
              <a:rPr lang="en-US" altLang="ko-KR" dirty="0"/>
              <a:t>. </a:t>
            </a:r>
            <a:r>
              <a:rPr lang="ko-KR" altLang="en-US" dirty="0"/>
              <a:t>어떻게 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Char </a:t>
            </a:r>
            <a:r>
              <a:rPr lang="ko-KR" altLang="en-US" dirty="0"/>
              <a:t>배열을 사용하면 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문자 하나하나가 모인 것이 문자열 이기 때문에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628EF-DFEF-44A2-A4FA-45C630A4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8631"/>
            <a:ext cx="8420100" cy="1152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C84DE-A572-42EB-92C3-D9F19224920B}"/>
              </a:ext>
            </a:extLst>
          </p:cNvPr>
          <p:cNvSpPr txBox="1"/>
          <p:nvPr/>
        </p:nvSpPr>
        <p:spPr>
          <a:xfrm>
            <a:off x="944880" y="4829175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  <a:r>
              <a:rPr lang="ko-KR" altLang="en-US" dirty="0"/>
              <a:t>열은 </a:t>
            </a:r>
            <a:r>
              <a:rPr lang="en-US" altLang="ko-KR" dirty="0"/>
              <a:t>“ “ </a:t>
            </a:r>
            <a:r>
              <a:rPr lang="ko-KR" altLang="en-US" dirty="0"/>
              <a:t>이렇게 묶어서 초기화 가능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위 </a:t>
            </a:r>
            <a:r>
              <a:rPr lang="en-US" altLang="ko-KR" dirty="0" err="1"/>
              <a:t>printf</a:t>
            </a:r>
            <a:r>
              <a:rPr lang="ko-KR" altLang="en-US" dirty="0"/>
              <a:t>는 얼마를 출력할까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89D23A-EC04-40BD-97D1-76395DB7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5085278"/>
            <a:ext cx="241935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1788C-4FC5-47E1-A51A-B104521365EB}"/>
              </a:ext>
            </a:extLst>
          </p:cNvPr>
          <p:cNvSpPr txBox="1"/>
          <p:nvPr/>
        </p:nvSpPr>
        <p:spPr>
          <a:xfrm>
            <a:off x="6781800" y="2741659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strlen</a:t>
            </a:r>
            <a:r>
              <a:rPr lang="en-US" altLang="ko-KR" dirty="0"/>
              <a:t>() </a:t>
            </a:r>
            <a:r>
              <a:rPr lang="ko-KR" altLang="en-US" dirty="0"/>
              <a:t>함수는 문자열의 길이를 가르쳐 주는 함수 </a:t>
            </a:r>
          </a:p>
        </p:txBody>
      </p:sp>
    </p:spTree>
    <p:extLst>
      <p:ext uri="{BB962C8B-B14F-4D97-AF65-F5344CB8AC3E}">
        <p14:creationId xmlns:p14="http://schemas.microsoft.com/office/powerpoint/2010/main" val="412720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문자열 길이와 사이즈가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E9132-9051-4CC0-A2A3-14C52FEB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hello?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개니 </a:t>
            </a:r>
            <a:r>
              <a:rPr lang="en-US" altLang="ko-KR" dirty="0"/>
              <a:t>6</a:t>
            </a:r>
            <a:r>
              <a:rPr lang="ko-KR" altLang="en-US" dirty="0"/>
              <a:t>이 나오는 것이 정상이다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왜 </a:t>
            </a:r>
            <a:r>
              <a:rPr lang="en-US" altLang="ko-KR" dirty="0" err="1"/>
              <a:t>sizeof</a:t>
            </a:r>
            <a:r>
              <a:rPr lang="en-US" altLang="ko-KR" dirty="0"/>
              <a:t>(string)</a:t>
            </a:r>
            <a:r>
              <a:rPr lang="ko-KR" altLang="en-US" dirty="0"/>
              <a:t>을 했을 때</a:t>
            </a:r>
            <a:r>
              <a:rPr lang="en-US" altLang="ko-KR" dirty="0"/>
              <a:t>, 7</a:t>
            </a:r>
            <a:r>
              <a:rPr lang="ko-KR" altLang="en-US" dirty="0"/>
              <a:t>이 나오는 것일까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F560A-48CD-4526-992A-987325D60843}"/>
              </a:ext>
            </a:extLst>
          </p:cNvPr>
          <p:cNvSpPr/>
          <p:nvPr/>
        </p:nvSpPr>
        <p:spPr>
          <a:xfrm>
            <a:off x="1664969" y="3120927"/>
            <a:ext cx="7155181" cy="1051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D9C2B4-06C5-4823-B441-29F4F7E01457}"/>
              </a:ext>
            </a:extLst>
          </p:cNvPr>
          <p:cNvCxnSpPr/>
          <p:nvPr/>
        </p:nvCxnSpPr>
        <p:spPr>
          <a:xfrm>
            <a:off x="262509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FCEB9-E698-4627-88F6-A835B6134470}"/>
              </a:ext>
            </a:extLst>
          </p:cNvPr>
          <p:cNvCxnSpPr/>
          <p:nvPr/>
        </p:nvCxnSpPr>
        <p:spPr>
          <a:xfrm>
            <a:off x="3655695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C70355-0EBB-49EF-A1DC-DAF8982413FE}"/>
              </a:ext>
            </a:extLst>
          </p:cNvPr>
          <p:cNvCxnSpPr/>
          <p:nvPr/>
        </p:nvCxnSpPr>
        <p:spPr>
          <a:xfrm>
            <a:off x="5610225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CE24AA-BFAB-4EA8-9B8A-25F2A421F1CE}"/>
              </a:ext>
            </a:extLst>
          </p:cNvPr>
          <p:cNvCxnSpPr/>
          <p:nvPr/>
        </p:nvCxnSpPr>
        <p:spPr>
          <a:xfrm>
            <a:off x="4684395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0CE62B-FA08-4EDE-85A3-15A019BD6204}"/>
              </a:ext>
            </a:extLst>
          </p:cNvPr>
          <p:cNvCxnSpPr/>
          <p:nvPr/>
        </p:nvCxnSpPr>
        <p:spPr>
          <a:xfrm>
            <a:off x="664845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9D9B71-E330-4A33-9C9D-531D0D7EA149}"/>
              </a:ext>
            </a:extLst>
          </p:cNvPr>
          <p:cNvCxnSpPr/>
          <p:nvPr/>
        </p:nvCxnSpPr>
        <p:spPr>
          <a:xfrm>
            <a:off x="762000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63C65C-EB9A-4135-B216-A4A54928A9B1}"/>
              </a:ext>
            </a:extLst>
          </p:cNvPr>
          <p:cNvSpPr txBox="1"/>
          <p:nvPr/>
        </p:nvSpPr>
        <p:spPr>
          <a:xfrm>
            <a:off x="2066926" y="35110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D7B97-E67E-44F3-B715-913534EA3AF2}"/>
              </a:ext>
            </a:extLst>
          </p:cNvPr>
          <p:cNvSpPr txBox="1"/>
          <p:nvPr/>
        </p:nvSpPr>
        <p:spPr>
          <a:xfrm>
            <a:off x="3079238" y="35110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F0CA2-1B60-4525-AAD6-AD487DF45E21}"/>
              </a:ext>
            </a:extLst>
          </p:cNvPr>
          <p:cNvSpPr txBox="1"/>
          <p:nvPr/>
        </p:nvSpPr>
        <p:spPr>
          <a:xfrm>
            <a:off x="4111945" y="35110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199BD-03F6-4A7A-8FDE-7CB5ED2C4526}"/>
              </a:ext>
            </a:extLst>
          </p:cNvPr>
          <p:cNvSpPr txBox="1"/>
          <p:nvPr/>
        </p:nvSpPr>
        <p:spPr>
          <a:xfrm>
            <a:off x="5990901" y="35118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39361-FE9B-4307-8A04-9DCC0734EA9E}"/>
              </a:ext>
            </a:extLst>
          </p:cNvPr>
          <p:cNvSpPr txBox="1"/>
          <p:nvPr/>
        </p:nvSpPr>
        <p:spPr>
          <a:xfrm>
            <a:off x="7063115" y="3511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69E2C-490F-4A7D-890C-3A4C50F177D5}"/>
              </a:ext>
            </a:extLst>
          </p:cNvPr>
          <p:cNvSpPr txBox="1"/>
          <p:nvPr/>
        </p:nvSpPr>
        <p:spPr>
          <a:xfrm>
            <a:off x="7978186" y="358513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\0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4714A-500E-496A-8EBA-3FB83E102616}"/>
              </a:ext>
            </a:extLst>
          </p:cNvPr>
          <p:cNvSpPr txBox="1"/>
          <p:nvPr/>
        </p:nvSpPr>
        <p:spPr>
          <a:xfrm>
            <a:off x="1147209" y="4561800"/>
            <a:ext cx="612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끝엔 </a:t>
            </a:r>
            <a:r>
              <a:rPr lang="en-US" altLang="ko-KR" dirty="0"/>
              <a:t>‘</a:t>
            </a:r>
            <a:r>
              <a:rPr lang="ko-KR" altLang="en-US" dirty="0"/>
              <a:t>꼭＇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붙혀</a:t>
            </a:r>
            <a:r>
              <a:rPr lang="ko-KR" altLang="en-US" dirty="0"/>
              <a:t> 줘야 하기 때문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문자열 끝에는 문자열 길이 </a:t>
            </a:r>
            <a:r>
              <a:rPr lang="en-US" altLang="ko-KR" dirty="0"/>
              <a:t>+ 1</a:t>
            </a:r>
            <a:r>
              <a:rPr lang="ko-KR" altLang="en-US" dirty="0"/>
              <a:t>을 해 주어야 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Null</a:t>
            </a:r>
            <a:r>
              <a:rPr lang="ko-KR" altLang="en-US" dirty="0"/>
              <a:t>은 문자열의 끝을 나타내는 기호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DB4E4-A648-415B-8A67-C96378173028}"/>
              </a:ext>
            </a:extLst>
          </p:cNvPr>
          <p:cNvSpPr txBox="1"/>
          <p:nvPr/>
        </p:nvSpPr>
        <p:spPr>
          <a:xfrm>
            <a:off x="595449" y="34612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strlen</a:t>
            </a:r>
            <a:r>
              <a:rPr lang="ko-KR" altLang="en-US" dirty="0"/>
              <a:t>을 구현 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E9132-9051-4CC0-A2A3-14C52FEB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본인은 표준 함수를 보면 </a:t>
            </a:r>
            <a:r>
              <a:rPr lang="en-US" altLang="ko-KR" dirty="0"/>
              <a:t>‘</a:t>
            </a:r>
            <a:r>
              <a:rPr lang="ko-KR" altLang="en-US" dirty="0"/>
              <a:t>어떻게 구현되어 있을까</a:t>
            </a:r>
            <a:r>
              <a:rPr lang="en-US" altLang="ko-KR" dirty="0"/>
              <a:t>..’ </a:t>
            </a:r>
            <a:r>
              <a:rPr lang="ko-KR" altLang="en-US" dirty="0"/>
              <a:t>라는 생각을 하는 습관이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나온 예시 중 </a:t>
            </a:r>
            <a:r>
              <a:rPr lang="en-US" altLang="ko-KR" dirty="0" err="1"/>
              <a:t>strlen</a:t>
            </a:r>
            <a:r>
              <a:rPr lang="en-US" altLang="ko-KR" dirty="0"/>
              <a:t>(string)</a:t>
            </a:r>
            <a:r>
              <a:rPr lang="ko-KR" altLang="en-US" dirty="0"/>
              <a:t>을 써서 길이를 구했는데 어떻게 </a:t>
            </a:r>
            <a:r>
              <a:rPr lang="en-US" altLang="ko-KR" dirty="0"/>
              <a:t>‘</a:t>
            </a:r>
            <a:r>
              <a:rPr lang="ko-KR" altLang="en-US" dirty="0"/>
              <a:t>대충＇ 구현되어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0CECB8-70E2-44C8-85CB-F2389B64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039394"/>
            <a:ext cx="5935210" cy="20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 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41E5D-BBA0-457A-82A4-659EE4A3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51" y="4525487"/>
            <a:ext cx="4229100" cy="1636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378371-6DAF-4C27-9D80-E6F15BA3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514475"/>
            <a:ext cx="4972050" cy="382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DDBD7-0F4A-4E6B-92DC-606DF6309D23}"/>
              </a:ext>
            </a:extLst>
          </p:cNvPr>
          <p:cNvSpPr txBox="1"/>
          <p:nvPr/>
        </p:nvSpPr>
        <p:spPr>
          <a:xfrm>
            <a:off x="6286500" y="1857375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- 63</a:t>
            </a:r>
            <a:r>
              <a:rPr lang="ko-KR" altLang="en-US" dirty="0"/>
              <a:t>개의 문자를 담을 수 있는 배열을 선언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왼쪽 예제에서 이상한 것이 보이는가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1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 받기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DDBD7-0F4A-4E6B-92DC-606DF6309D23}"/>
              </a:ext>
            </a:extLst>
          </p:cNvPr>
          <p:cNvSpPr txBox="1"/>
          <p:nvPr/>
        </p:nvSpPr>
        <p:spPr>
          <a:xfrm>
            <a:off x="838200" y="1690688"/>
            <a:ext cx="7146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- 63</a:t>
            </a:r>
            <a:r>
              <a:rPr lang="ko-KR" altLang="en-US" dirty="0"/>
              <a:t>개의 문자를 담을 수 있는 배열을 선언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 예제에서 이상한 것이 보이는가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이전에 우리가 </a:t>
            </a:r>
            <a:r>
              <a:rPr lang="en-US" altLang="ko-KR" dirty="0" err="1"/>
              <a:t>scanf</a:t>
            </a:r>
            <a:r>
              <a:rPr lang="ko-KR" altLang="en-US" dirty="0"/>
              <a:t>를 받았을 때 변수 앞에 </a:t>
            </a:r>
            <a:r>
              <a:rPr lang="en-US" altLang="ko-KR" dirty="0"/>
              <a:t>&amp;(</a:t>
            </a:r>
            <a:r>
              <a:rPr lang="ko-KR" altLang="en-US" dirty="0"/>
              <a:t>펭귄</a:t>
            </a:r>
            <a:r>
              <a:rPr lang="en-US" altLang="ko-KR" dirty="0"/>
              <a:t>)</a:t>
            </a:r>
            <a:r>
              <a:rPr lang="ko-KR" altLang="en-US" dirty="0"/>
              <a:t>을 붙여야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왜 이건 잘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8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 받기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DDBD7-0F4A-4E6B-92DC-606DF6309D23}"/>
              </a:ext>
            </a:extLst>
          </p:cNvPr>
          <p:cNvSpPr txBox="1"/>
          <p:nvPr/>
        </p:nvSpPr>
        <p:spPr>
          <a:xfrm>
            <a:off x="838200" y="1690688"/>
            <a:ext cx="7146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- 63</a:t>
            </a:r>
            <a:r>
              <a:rPr lang="ko-KR" altLang="en-US" dirty="0"/>
              <a:t>개의 문자를 담을 수 있는 배열을 선언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 예제에서 이상한 것이 보이는가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이전에 우리가 </a:t>
            </a:r>
            <a:r>
              <a:rPr lang="en-US" altLang="ko-KR" dirty="0" err="1"/>
              <a:t>scanf</a:t>
            </a:r>
            <a:r>
              <a:rPr lang="ko-KR" altLang="en-US" dirty="0"/>
              <a:t>를 받았을 때 변수 앞에 </a:t>
            </a:r>
            <a:r>
              <a:rPr lang="en-US" altLang="ko-KR" dirty="0"/>
              <a:t>&amp;(</a:t>
            </a:r>
            <a:r>
              <a:rPr lang="ko-KR" altLang="en-US" dirty="0"/>
              <a:t>펭귄</a:t>
            </a:r>
            <a:r>
              <a:rPr lang="en-US" altLang="ko-KR" dirty="0"/>
              <a:t>)</a:t>
            </a:r>
            <a:r>
              <a:rPr lang="ko-KR" altLang="en-US" dirty="0"/>
              <a:t>을 붙여야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왜 이건 잘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43ED8-94DA-4855-84B5-C4174635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3924"/>
            <a:ext cx="2943225" cy="86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3C183-7993-4D70-94C7-A50E7D644298}"/>
              </a:ext>
            </a:extLst>
          </p:cNvPr>
          <p:cNvSpPr txBox="1"/>
          <p:nvPr/>
        </p:nvSpPr>
        <p:spPr>
          <a:xfrm>
            <a:off x="4189869" y="4844145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%p</a:t>
            </a:r>
            <a:r>
              <a:rPr lang="ko-KR" altLang="en-US" dirty="0"/>
              <a:t>는 주소를 출력하는 서식문자임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&amp;a</a:t>
            </a:r>
            <a:r>
              <a:rPr lang="ko-KR" altLang="en-US" dirty="0"/>
              <a:t>를 하면 </a:t>
            </a:r>
            <a:r>
              <a:rPr lang="en-US" altLang="ko-KR" dirty="0"/>
              <a:t>a</a:t>
            </a:r>
            <a:r>
              <a:rPr lang="ko-KR" altLang="en-US" dirty="0"/>
              <a:t>의 주소를 </a:t>
            </a:r>
            <a:r>
              <a:rPr lang="ko-KR" altLang="en-US" dirty="0" err="1"/>
              <a:t>가르쳐줌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0FB-77DE-43FE-9BB4-F1FEB55FBE41}"/>
              </a:ext>
            </a:extLst>
          </p:cNvPr>
          <p:cNvSpPr txBox="1"/>
          <p:nvPr/>
        </p:nvSpPr>
        <p:spPr>
          <a:xfrm>
            <a:off x="1057275" y="42767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7CF60-9F3C-4286-9CF6-5C09B033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940502"/>
            <a:ext cx="2466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 받기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DDBD7-0F4A-4E6B-92DC-606DF6309D23}"/>
              </a:ext>
            </a:extLst>
          </p:cNvPr>
          <p:cNvSpPr txBox="1"/>
          <p:nvPr/>
        </p:nvSpPr>
        <p:spPr>
          <a:xfrm>
            <a:off x="838200" y="1690688"/>
            <a:ext cx="839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그럼 배열의 주소는</a:t>
            </a:r>
            <a:r>
              <a:rPr lang="en-US" altLang="ko-KR" dirty="0"/>
              <a:t>..? </a:t>
            </a:r>
            <a:r>
              <a:rPr lang="ko-KR" altLang="en-US" dirty="0"/>
              <a:t>아까 설명했던 것이 기억나는가</a:t>
            </a:r>
            <a:r>
              <a:rPr lang="en-US" altLang="ko-KR" dirty="0"/>
              <a:t>? (</a:t>
            </a:r>
            <a:r>
              <a:rPr lang="ko-KR" altLang="en-US" dirty="0"/>
              <a:t>이때 대충 질문해주고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1E87C-28C5-4083-AC5A-BDA69C6C7CA3}"/>
              </a:ext>
            </a:extLst>
          </p:cNvPr>
          <p:cNvSpPr txBox="1"/>
          <p:nvPr/>
        </p:nvSpPr>
        <p:spPr>
          <a:xfrm>
            <a:off x="1123950" y="3571875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결과는 어떻게 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다시 대충 질문해주고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510F3-3A36-489D-A85B-EFC9A984E5BA}"/>
              </a:ext>
            </a:extLst>
          </p:cNvPr>
          <p:cNvSpPr txBox="1"/>
          <p:nvPr/>
        </p:nvSpPr>
        <p:spPr>
          <a:xfrm>
            <a:off x="1229422" y="5671660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%d</a:t>
            </a:r>
            <a:r>
              <a:rPr lang="ko-KR" altLang="en-US" dirty="0"/>
              <a:t>를 했는데</a:t>
            </a:r>
            <a:r>
              <a:rPr lang="en-US" altLang="ko-KR" dirty="0"/>
              <a:t>, 0</a:t>
            </a:r>
            <a:r>
              <a:rPr lang="ko-KR" altLang="en-US" dirty="0"/>
              <a:t>번째 주소인 친구와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배열의 이름은 그 배열의 처음 주소를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2D1DCC-6923-4C3E-BC40-69D3BE94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22" y="2466975"/>
            <a:ext cx="3981450" cy="8191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2F9ED1-18F2-485E-94CF-0AB7CAC0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067472"/>
            <a:ext cx="5240638" cy="1209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A37915-C122-434E-9D6F-213CA3F1334F}"/>
              </a:ext>
            </a:extLst>
          </p:cNvPr>
          <p:cNvSpPr txBox="1"/>
          <p:nvPr/>
        </p:nvSpPr>
        <p:spPr>
          <a:xfrm>
            <a:off x="6200981" y="2467362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그럼 다시 왜 배열을 </a:t>
            </a:r>
            <a:r>
              <a:rPr lang="en-US" altLang="ko-KR" dirty="0" err="1"/>
              <a:t>scanf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를 </a:t>
            </a:r>
            <a:r>
              <a:rPr lang="ko-KR" altLang="en-US" dirty="0" err="1"/>
              <a:t>안붙혀도</a:t>
            </a:r>
            <a:r>
              <a:rPr lang="ko-KR" altLang="en-US" dirty="0"/>
              <a:t> 될까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번째 주소는 </a:t>
            </a:r>
            <a:r>
              <a:rPr lang="en-US" altLang="ko-KR" dirty="0"/>
              <a:t>0</a:t>
            </a:r>
            <a:r>
              <a:rPr lang="ko-KR" altLang="en-US" dirty="0"/>
              <a:t>번째 주소와 얼마나 차이가 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237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B6AE-FD79-4248-8EA2-755825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함수들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61EF9-0FF0-43A6-974A-B82DE9800696}"/>
              </a:ext>
            </a:extLst>
          </p:cNvPr>
          <p:cNvSpPr txBox="1"/>
          <p:nvPr/>
        </p:nvSpPr>
        <p:spPr>
          <a:xfrm>
            <a:off x="1047750" y="2066925"/>
            <a:ext cx="637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 (</a:t>
            </a:r>
            <a:r>
              <a:rPr lang="ko-KR" altLang="en-US" dirty="0"/>
              <a:t>스트링 카피</a:t>
            </a:r>
            <a:r>
              <a:rPr lang="en-US" altLang="ko-KR" dirty="0"/>
              <a:t>) : </a:t>
            </a:r>
            <a:r>
              <a:rPr lang="ko-KR" altLang="en-US" dirty="0"/>
              <a:t>문자열을 복사해주는 친구</a:t>
            </a:r>
            <a:endParaRPr lang="en-US" altLang="ko-KR" dirty="0"/>
          </a:p>
          <a:p>
            <a:r>
              <a:rPr lang="en-US" altLang="ko-KR" dirty="0" err="1"/>
              <a:t>Strlen</a:t>
            </a:r>
            <a:r>
              <a:rPr lang="en-US" altLang="ko-KR" dirty="0"/>
              <a:t>  (</a:t>
            </a:r>
            <a:r>
              <a:rPr lang="ko-KR" altLang="en-US" dirty="0"/>
              <a:t>스트링 </a:t>
            </a:r>
            <a:r>
              <a:rPr lang="ko-KR" altLang="en-US" dirty="0" err="1"/>
              <a:t>렌스</a:t>
            </a:r>
            <a:r>
              <a:rPr lang="en-US" altLang="ko-KR" dirty="0"/>
              <a:t>) : </a:t>
            </a:r>
            <a:r>
              <a:rPr lang="ko-KR" altLang="en-US" dirty="0"/>
              <a:t>문자열의 길이를 알려주는 친구</a:t>
            </a:r>
            <a:endParaRPr lang="en-US" altLang="ko-KR" dirty="0"/>
          </a:p>
          <a:p>
            <a:r>
              <a:rPr lang="en-US" altLang="ko-KR" dirty="0" err="1"/>
              <a:t>Strcmp</a:t>
            </a:r>
            <a:r>
              <a:rPr lang="en-US" altLang="ko-KR" dirty="0"/>
              <a:t> (</a:t>
            </a:r>
            <a:r>
              <a:rPr lang="ko-KR" altLang="en-US" dirty="0"/>
              <a:t>스트링 </a:t>
            </a:r>
            <a:r>
              <a:rPr lang="ko-KR" altLang="en-US" dirty="0" err="1"/>
              <a:t>컴페어</a:t>
            </a:r>
            <a:r>
              <a:rPr lang="en-US" altLang="ko-KR" dirty="0"/>
              <a:t>) :</a:t>
            </a:r>
            <a:r>
              <a:rPr lang="ko-KR" altLang="en-US" dirty="0"/>
              <a:t> 두 문자열이 </a:t>
            </a:r>
            <a:r>
              <a:rPr lang="ko-KR" altLang="en-US" dirty="0" err="1"/>
              <a:t>같은지</a:t>
            </a:r>
            <a:r>
              <a:rPr lang="ko-KR" altLang="en-US" dirty="0"/>
              <a:t> 확인하는 친구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F1A3F-43F9-47FF-A592-963D5E39F5BC}"/>
              </a:ext>
            </a:extLst>
          </p:cNvPr>
          <p:cNvSpPr txBox="1"/>
          <p:nvPr/>
        </p:nvSpPr>
        <p:spPr>
          <a:xfrm>
            <a:off x="1047750" y="3458825"/>
            <a:ext cx="792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 새벽 </a:t>
            </a:r>
            <a:r>
              <a:rPr lang="en-US" altLang="ko-KR" dirty="0"/>
              <a:t>2</a:t>
            </a:r>
            <a:r>
              <a:rPr lang="ko-KR" altLang="en-US" dirty="0"/>
              <a:t>시 </a:t>
            </a:r>
            <a:r>
              <a:rPr lang="en-US" altLang="ko-KR" dirty="0"/>
              <a:t>20</a:t>
            </a:r>
            <a:r>
              <a:rPr lang="ko-KR" altLang="en-US" dirty="0"/>
              <a:t>분이라 당일의 내가 즉석에서 예제를 짜 줄 것이라고 믿음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이전에</a:t>
            </a:r>
            <a:r>
              <a:rPr lang="en-US" altLang="ko-KR" dirty="0"/>
              <a:t>.. </a:t>
            </a:r>
            <a:r>
              <a:rPr lang="ko-KR" altLang="en-US" dirty="0"/>
              <a:t>문제 풀이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7E6067-3567-4DD4-B385-A3BBA6EAB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3776"/>
            <a:ext cx="10515600" cy="191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C108C-0EFF-4717-8F21-90FA320EEB8D}"/>
              </a:ext>
            </a:extLst>
          </p:cNvPr>
          <p:cNvSpPr txBox="1"/>
          <p:nvPr/>
        </p:nvSpPr>
        <p:spPr>
          <a:xfrm>
            <a:off x="838200" y="145444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별 찍기는 </a:t>
            </a:r>
            <a:r>
              <a:rPr lang="en-US" altLang="ko-KR" dirty="0"/>
              <a:t>for</a:t>
            </a:r>
            <a:r>
              <a:rPr lang="ko-KR" altLang="en-US" dirty="0"/>
              <a:t>문의 기본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22E04-03CA-407C-9C07-6CB01FC467ED}"/>
              </a:ext>
            </a:extLst>
          </p:cNvPr>
          <p:cNvSpPr txBox="1"/>
          <p:nvPr/>
        </p:nvSpPr>
        <p:spPr>
          <a:xfrm>
            <a:off x="693420" y="4125460"/>
            <a:ext cx="905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사용할 때 생각해야 할 것</a:t>
            </a:r>
            <a:r>
              <a:rPr lang="en-US" altLang="ko-KR" dirty="0"/>
              <a:t>. (</a:t>
            </a:r>
            <a:r>
              <a:rPr lang="ko-KR" altLang="en-US" dirty="0"/>
              <a:t>의식적으로 생각하는 연습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- For </a:t>
            </a:r>
            <a:r>
              <a:rPr lang="ko-KR" altLang="en-US" dirty="0"/>
              <a:t>하나당 역할은 하나다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여기 문제에선 </a:t>
            </a:r>
            <a:r>
              <a:rPr lang="en-US" altLang="ko-KR" dirty="0"/>
              <a:t>n</a:t>
            </a:r>
            <a:r>
              <a:rPr lang="ko-KR" altLang="en-US" dirty="0"/>
              <a:t>줄을 출력할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n</a:t>
            </a:r>
            <a:r>
              <a:rPr lang="ko-KR" altLang="en-US" dirty="0" err="1"/>
              <a:t>줄당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별을 찍어야 할 </a:t>
            </a:r>
            <a:r>
              <a:rPr lang="en-US" altLang="ko-KR" dirty="0"/>
              <a:t>for</a:t>
            </a:r>
            <a:r>
              <a:rPr lang="ko-KR" altLang="en-US" dirty="0"/>
              <a:t>문이 필요하다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 생각이 연습을 해 놓아야 </a:t>
            </a:r>
            <a:r>
              <a:rPr lang="en-US" altLang="ko-KR" dirty="0"/>
              <a:t>2</a:t>
            </a:r>
            <a:r>
              <a:rPr lang="ko-KR" altLang="en-US" dirty="0"/>
              <a:t>차원 배열을 잘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07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이전에</a:t>
            </a:r>
            <a:r>
              <a:rPr lang="en-US" altLang="ko-KR" dirty="0"/>
              <a:t>.. </a:t>
            </a:r>
            <a:r>
              <a:rPr lang="ko-KR" altLang="en-US" dirty="0"/>
              <a:t>문제 풀이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34A15E-2ED7-439E-ACBE-F35C4893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4052"/>
            <a:ext cx="45053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12F27-4188-4B02-BF7E-22EC486557A1}"/>
              </a:ext>
            </a:extLst>
          </p:cNvPr>
          <p:cNvSpPr txBox="1"/>
          <p:nvPr/>
        </p:nvSpPr>
        <p:spPr>
          <a:xfrm>
            <a:off x="5554980" y="281178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n</a:t>
            </a:r>
            <a:r>
              <a:rPr lang="ko-KR" altLang="en-US" dirty="0"/>
              <a:t>줄을 담당하는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D578-7385-45C3-81C2-43C60FC9A049}"/>
              </a:ext>
            </a:extLst>
          </p:cNvPr>
          <p:cNvSpPr txBox="1"/>
          <p:nvPr/>
        </p:nvSpPr>
        <p:spPr>
          <a:xfrm>
            <a:off x="5669280" y="3450073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&lt;-n</a:t>
            </a:r>
            <a:r>
              <a:rPr lang="ko-KR" altLang="en-US" dirty="0"/>
              <a:t>줄일 때 </a:t>
            </a:r>
            <a:r>
              <a:rPr lang="en-US" altLang="ko-KR" dirty="0"/>
              <a:t>n</a:t>
            </a:r>
            <a:r>
              <a:rPr lang="ko-KR" altLang="en-US" dirty="0"/>
              <a:t>번만큼</a:t>
            </a:r>
            <a:r>
              <a:rPr lang="en-US" altLang="ko-KR" dirty="0"/>
              <a:t> * </a:t>
            </a:r>
            <a:r>
              <a:rPr lang="ko-KR" altLang="en-US" dirty="0"/>
              <a:t>출력하는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이전에</a:t>
            </a:r>
            <a:r>
              <a:rPr lang="en-US" altLang="ko-KR" dirty="0"/>
              <a:t>.. </a:t>
            </a:r>
            <a:r>
              <a:rPr lang="ko-KR" altLang="en-US" dirty="0"/>
              <a:t>문제 풀이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B99CDF-722E-4330-9690-2C0ACEA0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690688"/>
            <a:ext cx="6019800" cy="2664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59CF1-7EDD-4755-8C00-3B0D148A8B87}"/>
              </a:ext>
            </a:extLst>
          </p:cNvPr>
          <p:cNvSpPr txBox="1"/>
          <p:nvPr/>
        </p:nvSpPr>
        <p:spPr>
          <a:xfrm>
            <a:off x="3771900" y="1813560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보다 작은 수를 출력해야 하구나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59BB-9129-4C84-8870-56DB5C26E1FB}"/>
              </a:ext>
            </a:extLst>
          </p:cNvPr>
          <p:cNvSpPr txBox="1"/>
          <p:nvPr/>
        </p:nvSpPr>
        <p:spPr>
          <a:xfrm>
            <a:off x="2476500" y="2446020"/>
            <a:ext cx="435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 입력을 받는데</a:t>
            </a:r>
            <a:r>
              <a:rPr lang="en-US" altLang="ko-KR" sz="1200" dirty="0"/>
              <a:t>, </a:t>
            </a:r>
            <a:r>
              <a:rPr lang="ko-KR" altLang="en-US" sz="1200" dirty="0"/>
              <a:t>입력을 받고 바로 비교해서 작으면 출력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48718-2A57-4724-8863-6D13BB1C6CC0}"/>
              </a:ext>
            </a:extLst>
          </p:cNvPr>
          <p:cNvSpPr txBox="1"/>
          <p:nvPr/>
        </p:nvSpPr>
        <p:spPr>
          <a:xfrm>
            <a:off x="5244040" y="4078673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출력 형태만 이렇게 맞춰주면 된다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8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이전에</a:t>
            </a:r>
            <a:r>
              <a:rPr lang="en-US" altLang="ko-KR" dirty="0"/>
              <a:t>.. </a:t>
            </a:r>
            <a:r>
              <a:rPr lang="ko-KR" altLang="en-US" dirty="0"/>
              <a:t>문제 풀이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539A32-83D4-4411-9ACF-AA78D1E9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2" y="1602105"/>
            <a:ext cx="4105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D9912-1409-44B4-AF9A-C1729D8BAB56}"/>
              </a:ext>
            </a:extLst>
          </p:cNvPr>
          <p:cNvSpPr txBox="1"/>
          <p:nvPr/>
        </p:nvSpPr>
        <p:spPr>
          <a:xfrm>
            <a:off x="1173480" y="1506022"/>
            <a:ext cx="9642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어떤 한가지 자료형을 연속적으로 나열하는 것을 말한다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배열을 배우기 이전</a:t>
            </a:r>
            <a:r>
              <a:rPr lang="en-US" altLang="ko-KR" dirty="0"/>
              <a:t>, 100</a:t>
            </a:r>
            <a:r>
              <a:rPr lang="ko-KR" altLang="en-US" dirty="0"/>
              <a:t>개의 정수를 저장하고 싶다고 하면 </a:t>
            </a:r>
            <a:r>
              <a:rPr lang="en-US" altLang="ko-KR" dirty="0"/>
              <a:t>int </a:t>
            </a:r>
            <a:r>
              <a:rPr lang="en-US" altLang="ko-KR" dirty="0" err="1"/>
              <a:t>a,int</a:t>
            </a:r>
            <a:r>
              <a:rPr lang="en-US" altLang="ko-KR" dirty="0"/>
              <a:t> </a:t>
            </a:r>
            <a:r>
              <a:rPr lang="en-US" altLang="ko-KR" dirty="0" err="1"/>
              <a:t>b,int</a:t>
            </a:r>
            <a:r>
              <a:rPr lang="en-US" altLang="ko-KR" dirty="0"/>
              <a:t> c, …. Int </a:t>
            </a:r>
            <a:r>
              <a:rPr lang="en-US" altLang="ko-KR" dirty="0" err="1"/>
              <a:t>aabb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배열을 사용하면 </a:t>
            </a:r>
            <a:r>
              <a:rPr lang="en-US" altLang="ko-KR" dirty="0"/>
              <a:t>int a[100];</a:t>
            </a:r>
            <a:r>
              <a:rPr lang="ko-KR" altLang="en-US" dirty="0"/>
              <a:t>을 하면 끝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79B6C6-E286-46F1-A94D-94EE6F8F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2603338"/>
            <a:ext cx="3870962" cy="3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D9912-1409-44B4-AF9A-C1729D8BAB56}"/>
              </a:ext>
            </a:extLst>
          </p:cNvPr>
          <p:cNvSpPr txBox="1"/>
          <p:nvPr/>
        </p:nvSpPr>
        <p:spPr>
          <a:xfrm>
            <a:off x="1173480" y="150602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이것도 메모리 구조로 생각하자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3D4C7E-F140-4D1A-B0B6-93B08A388197}"/>
              </a:ext>
            </a:extLst>
          </p:cNvPr>
          <p:cNvSpPr/>
          <p:nvPr/>
        </p:nvSpPr>
        <p:spPr>
          <a:xfrm>
            <a:off x="1684020" y="3120133"/>
            <a:ext cx="851916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2DDC0-3D3A-479E-9626-7F401F2C2B5D}"/>
              </a:ext>
            </a:extLst>
          </p:cNvPr>
          <p:cNvSpPr txBox="1"/>
          <p:nvPr/>
        </p:nvSpPr>
        <p:spPr>
          <a:xfrm>
            <a:off x="1607820" y="2027416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나 </a:t>
            </a:r>
            <a:r>
              <a:rPr lang="en-US" altLang="ko-KR" dirty="0"/>
              <a:t>int</a:t>
            </a:r>
            <a:r>
              <a:rPr lang="ko-KR" altLang="en-US" dirty="0"/>
              <a:t>형을 </a:t>
            </a:r>
            <a:r>
              <a:rPr lang="en-US" altLang="ko-KR" dirty="0"/>
              <a:t>100</a:t>
            </a:r>
            <a:r>
              <a:rPr lang="ko-KR" altLang="en-US" dirty="0"/>
              <a:t>개 담고 싶은데</a:t>
            </a:r>
            <a:r>
              <a:rPr lang="en-US" altLang="ko-KR" dirty="0"/>
              <a:t>… 100</a:t>
            </a:r>
            <a:r>
              <a:rPr lang="ko-KR" altLang="en-US" dirty="0"/>
              <a:t>칸 배열을 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4D2D4-5BE5-42B9-860C-9E24BB15C4E9}"/>
              </a:ext>
            </a:extLst>
          </p:cNvPr>
          <p:cNvSpPr txBox="1"/>
          <p:nvPr/>
        </p:nvSpPr>
        <p:spPr>
          <a:xfrm>
            <a:off x="1607820" y="252457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 err="1"/>
              <a:t>바이트니까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개면 </a:t>
            </a:r>
            <a:r>
              <a:rPr lang="en-US" altLang="ko-KR" dirty="0"/>
              <a:t>400</a:t>
            </a:r>
            <a:r>
              <a:rPr lang="ko-KR" altLang="en-US" dirty="0"/>
              <a:t>바이트를 </a:t>
            </a:r>
            <a:r>
              <a:rPr lang="ko-KR" altLang="en-US" dirty="0" err="1"/>
              <a:t>줄께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CB5385-E52F-437A-9480-F0387CCEDE5A}"/>
              </a:ext>
            </a:extLst>
          </p:cNvPr>
          <p:cNvSpPr/>
          <p:nvPr/>
        </p:nvSpPr>
        <p:spPr>
          <a:xfrm>
            <a:off x="1684020" y="3120133"/>
            <a:ext cx="5501640" cy="1051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…………………..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ACD1B7-4503-45ED-A8E4-7A36ED102311}"/>
              </a:ext>
            </a:extLst>
          </p:cNvPr>
          <p:cNvCxnSpPr/>
          <p:nvPr/>
        </p:nvCxnSpPr>
        <p:spPr>
          <a:xfrm>
            <a:off x="275844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EC19F2-3C8E-4272-A483-6561556806CA}"/>
              </a:ext>
            </a:extLst>
          </p:cNvPr>
          <p:cNvCxnSpPr/>
          <p:nvPr/>
        </p:nvCxnSpPr>
        <p:spPr>
          <a:xfrm>
            <a:off x="381762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D36A41-BB57-4AB2-8B07-D16F23A1E394}"/>
              </a:ext>
            </a:extLst>
          </p:cNvPr>
          <p:cNvCxnSpPr/>
          <p:nvPr/>
        </p:nvCxnSpPr>
        <p:spPr>
          <a:xfrm>
            <a:off x="6096000" y="3120133"/>
            <a:ext cx="0" cy="1051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9B038F-8BBF-413A-B370-DD759FC09D21}"/>
              </a:ext>
            </a:extLst>
          </p:cNvPr>
          <p:cNvSpPr txBox="1"/>
          <p:nvPr/>
        </p:nvSpPr>
        <p:spPr>
          <a:xfrm>
            <a:off x="2065579" y="4382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E3C6E-A140-4C90-848F-8D778636BFD0}"/>
              </a:ext>
            </a:extLst>
          </p:cNvPr>
          <p:cNvSpPr txBox="1"/>
          <p:nvPr/>
        </p:nvSpPr>
        <p:spPr>
          <a:xfrm>
            <a:off x="3101898" y="43979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3F8C-8F2C-423B-9497-10BB99CF77B9}"/>
              </a:ext>
            </a:extLst>
          </p:cNvPr>
          <p:cNvSpPr txBox="1"/>
          <p:nvPr/>
        </p:nvSpPr>
        <p:spPr>
          <a:xfrm>
            <a:off x="6561378" y="43979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F6698A17-C7CB-4F86-8968-8116B60021D2}"/>
              </a:ext>
            </a:extLst>
          </p:cNvPr>
          <p:cNvSpPr/>
          <p:nvPr/>
        </p:nvSpPr>
        <p:spPr>
          <a:xfrm rot="16200000">
            <a:off x="4179572" y="1676142"/>
            <a:ext cx="510540" cy="5501641"/>
          </a:xfrm>
          <a:prstGeom prst="leftBrace">
            <a:avLst>
              <a:gd name="adj1" fmla="val 40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776D8-8C83-4867-B3C9-A5C277CB023B}"/>
              </a:ext>
            </a:extLst>
          </p:cNvPr>
          <p:cNvSpPr txBox="1"/>
          <p:nvPr/>
        </p:nvSpPr>
        <p:spPr>
          <a:xfrm>
            <a:off x="4221480" y="5021580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400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따로따로 주는 것이 아닌</a:t>
            </a:r>
            <a:r>
              <a:rPr lang="en-US" altLang="ko-KR" dirty="0"/>
              <a:t>, </a:t>
            </a:r>
            <a:r>
              <a:rPr lang="ko-KR" altLang="en-US" dirty="0"/>
              <a:t>일직선으로 메모리를 줌</a:t>
            </a:r>
            <a:r>
              <a:rPr lang="en-US" altLang="ko-KR" dirty="0"/>
              <a:t>! (</a:t>
            </a:r>
            <a:r>
              <a:rPr lang="ko-KR" altLang="en-US" dirty="0"/>
              <a:t>주소가 연속적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E1CA9-249B-481B-B0B7-248CE1D94BA9}"/>
              </a:ext>
            </a:extLst>
          </p:cNvPr>
          <p:cNvSpPr txBox="1"/>
          <p:nvPr/>
        </p:nvSpPr>
        <p:spPr>
          <a:xfrm>
            <a:off x="495300" y="36118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47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8FDEB2-28F5-4C76-A642-06AE93F3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81162"/>
            <a:ext cx="10229850" cy="3495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3A1C4A-0C12-47A6-9370-2ECA4508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42" y="4752975"/>
            <a:ext cx="2657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BB5D-0491-463D-B2DD-C1C6BEB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2C0F-88B3-4C27-95D7-DB6A07BDE82D}"/>
              </a:ext>
            </a:extLst>
          </p:cNvPr>
          <p:cNvSpPr txBox="1"/>
          <p:nvPr/>
        </p:nvSpPr>
        <p:spPr>
          <a:xfrm>
            <a:off x="1173480" y="1506022"/>
            <a:ext cx="7948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개의 반이 있는 학교에 </a:t>
            </a:r>
            <a:r>
              <a:rPr lang="en-US" altLang="ko-KR" dirty="0"/>
              <a:t>30</a:t>
            </a:r>
            <a:r>
              <a:rPr lang="ko-KR" altLang="en-US" dirty="0"/>
              <a:t>명이 있는데</a:t>
            </a:r>
            <a:r>
              <a:rPr lang="en-US" altLang="ko-KR" dirty="0"/>
              <a:t>, </a:t>
            </a:r>
            <a:r>
              <a:rPr lang="ko-KR" altLang="en-US" dirty="0"/>
              <a:t>그 학생들의 평균점수를 담아야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배운 방식으로는</a:t>
            </a:r>
            <a:endParaRPr lang="en-US" altLang="ko-KR" dirty="0"/>
          </a:p>
          <a:p>
            <a:r>
              <a:rPr lang="en-US" altLang="ko-KR" dirty="0"/>
              <a:t>	Double score1[30],score2[30],score3[30]…..;</a:t>
            </a:r>
          </a:p>
          <a:p>
            <a:r>
              <a:rPr lang="ko-KR" altLang="en-US" dirty="0"/>
              <a:t>이렇게 작성해야 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double score[6][30]; </a:t>
            </a:r>
            <a:r>
              <a:rPr lang="ko-KR" altLang="en-US" dirty="0"/>
              <a:t>이런 식으로 선언하면 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6D523-EE82-4C36-8100-E5F2E8CF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42" y="3751679"/>
            <a:ext cx="2657475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5B481F-36D8-467B-A9A9-45C01FD2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9" y="4029194"/>
            <a:ext cx="5455922" cy="21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61C71-FB58-4827-8446-33266169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878E8-7CFD-433C-8F71-01E24558833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93145c6e-ff74-4d70-bb19-814d5c3758f5"/>
  </ds:schemaRefs>
</ds:datastoreItem>
</file>

<file path=customXml/itemProps3.xml><?xml version="1.0" encoding="utf-8"?>
<ds:datastoreItem xmlns:ds="http://schemas.openxmlformats.org/officeDocument/2006/customXml" ds:itemID="{EDF02DD7-4C72-47CC-A30C-C86950BB27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768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튜터링 2주차</vt:lpstr>
      <vt:lpstr>배열 이전에.. 문제 풀이!</vt:lpstr>
      <vt:lpstr>배열 이전에.. 문제 풀이!</vt:lpstr>
      <vt:lpstr>배열 이전에.. 문제 풀이!</vt:lpstr>
      <vt:lpstr>배열 이전에.. 문제 풀이!</vt:lpstr>
      <vt:lpstr>배열</vt:lpstr>
      <vt:lpstr>배열</vt:lpstr>
      <vt:lpstr>배열 선언 방법</vt:lpstr>
      <vt:lpstr>다차원 배열</vt:lpstr>
      <vt:lpstr>다차원 배열</vt:lpstr>
      <vt:lpstr>다차원 배열</vt:lpstr>
      <vt:lpstr>문자.. 문자열?</vt:lpstr>
      <vt:lpstr>왜 문자열 길이와 사이즈가 다를까?</vt:lpstr>
      <vt:lpstr>strlen을 구현 해 볼까요?</vt:lpstr>
      <vt:lpstr>문자열 입력 받기</vt:lpstr>
      <vt:lpstr>문자열 입력 받기</vt:lpstr>
      <vt:lpstr>문자열 입력 받기</vt:lpstr>
      <vt:lpstr>문자열 입력 받기</vt:lpstr>
      <vt:lpstr>문자열 함수들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2주차</dc:title>
  <dc:creator>주혁 이</dc:creator>
  <cp:lastModifiedBy>주혁 이</cp:lastModifiedBy>
  <cp:revision>10</cp:revision>
  <dcterms:created xsi:type="dcterms:W3CDTF">2020-04-20T08:49:21Z</dcterms:created>
  <dcterms:modified xsi:type="dcterms:W3CDTF">2020-04-20T17:19:30Z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