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C928C-EA59-47D3-A066-6E52F59799A4}" v="265" dt="2020-05-26T16:58:5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aedbcbc-edcc-483d-a2c9-4cbd3f631e14" providerId="ADAL" clId="{14AC928C-EA59-47D3-A066-6E52F59799A4}"/>
    <pc:docChg chg="undo custSel addSld delSld modSld sldOrd">
      <pc:chgData name=" " userId="caedbcbc-edcc-483d-a2c9-4cbd3f631e14" providerId="ADAL" clId="{14AC928C-EA59-47D3-A066-6E52F59799A4}" dt="2020-05-26T16:59:02.887" v="2870" actId="20577"/>
      <pc:docMkLst>
        <pc:docMk/>
      </pc:docMkLst>
      <pc:sldChg chg="modSp">
        <pc:chgData name=" " userId="caedbcbc-edcc-483d-a2c9-4cbd3f631e14" providerId="ADAL" clId="{14AC928C-EA59-47D3-A066-6E52F59799A4}" dt="2020-05-26T16:37:01.546" v="380"/>
        <pc:sldMkLst>
          <pc:docMk/>
          <pc:sldMk cId="2101367981" sldId="256"/>
        </pc:sldMkLst>
        <pc:spChg chg="mod">
          <ac:chgData name=" " userId="caedbcbc-edcc-483d-a2c9-4cbd3f631e14" providerId="ADAL" clId="{14AC928C-EA59-47D3-A066-6E52F59799A4}" dt="2020-05-26T16:37:01.546" v="380"/>
          <ac:spMkLst>
            <pc:docMk/>
            <pc:sldMk cId="2101367981" sldId="256"/>
            <ac:spMk id="2" creationId="{1AA99017-B576-43A5-B630-7820CCAD9365}"/>
          </ac:spMkLst>
        </pc:spChg>
      </pc:sldChg>
      <pc:sldChg chg="addSp delSp modSp">
        <pc:chgData name=" " userId="caedbcbc-edcc-483d-a2c9-4cbd3f631e14" providerId="ADAL" clId="{14AC928C-EA59-47D3-A066-6E52F59799A4}" dt="2020-05-26T09:02:32.169" v="89" actId="1076"/>
        <pc:sldMkLst>
          <pc:docMk/>
          <pc:sldMk cId="2281907996" sldId="266"/>
        </pc:sldMkLst>
        <pc:spChg chg="add mod">
          <ac:chgData name=" " userId="caedbcbc-edcc-483d-a2c9-4cbd3f631e14" providerId="ADAL" clId="{14AC928C-EA59-47D3-A066-6E52F59799A4}" dt="2020-05-26T09:02:17.034" v="60" actId="11529"/>
          <ac:spMkLst>
            <pc:docMk/>
            <pc:sldMk cId="2281907996" sldId="266"/>
            <ac:spMk id="2" creationId="{F9E705FD-26A9-4E23-892B-5BA9AA93194C}"/>
          </ac:spMkLst>
        </pc:spChg>
        <pc:spChg chg="add mod">
          <ac:chgData name=" " userId="caedbcbc-edcc-483d-a2c9-4cbd3f631e14" providerId="ADAL" clId="{14AC928C-EA59-47D3-A066-6E52F59799A4}" dt="2020-05-26T09:02:32.169" v="89" actId="1076"/>
          <ac:spMkLst>
            <pc:docMk/>
            <pc:sldMk cId="2281907996" sldId="266"/>
            <ac:spMk id="3" creationId="{4FD54799-4A3F-40E9-938F-17BFC1F9F5C9}"/>
          </ac:spMkLst>
        </pc:spChg>
        <pc:spChg chg="add mod">
          <ac:chgData name=" " userId="caedbcbc-edcc-483d-a2c9-4cbd3f631e14" providerId="ADAL" clId="{14AC928C-EA59-47D3-A066-6E52F59799A4}" dt="2020-05-26T09:01:48.437" v="38" actId="1076"/>
          <ac:spMkLst>
            <pc:docMk/>
            <pc:sldMk cId="2281907996" sldId="266"/>
            <ac:spMk id="15" creationId="{4097C4E6-4F7C-4B87-976B-C45F26C99CE9}"/>
          </ac:spMkLst>
        </pc:spChg>
        <pc:spChg chg="add mod">
          <ac:chgData name=" " userId="caedbcbc-edcc-483d-a2c9-4cbd3f631e14" providerId="ADAL" clId="{14AC928C-EA59-47D3-A066-6E52F59799A4}" dt="2020-05-26T09:01:31.077" v="7" actId="20577"/>
          <ac:spMkLst>
            <pc:docMk/>
            <pc:sldMk cId="2281907996" sldId="266"/>
            <ac:spMk id="16" creationId="{A82834B3-A932-465C-B98F-5B46F97B8CCF}"/>
          </ac:spMkLst>
        </pc:spChg>
        <pc:spChg chg="add mod">
          <ac:chgData name=" " userId="caedbcbc-edcc-483d-a2c9-4cbd3f631e14" providerId="ADAL" clId="{14AC928C-EA59-47D3-A066-6E52F59799A4}" dt="2020-05-26T09:02:03.069" v="58" actId="20577"/>
          <ac:spMkLst>
            <pc:docMk/>
            <pc:sldMk cId="2281907996" sldId="266"/>
            <ac:spMk id="17" creationId="{C7D7D812-3D4D-433F-82AE-D4E70DA6E679}"/>
          </ac:spMkLst>
        </pc:spChg>
        <pc:spChg chg="add mod">
          <ac:chgData name=" " userId="caedbcbc-edcc-483d-a2c9-4cbd3f631e14" providerId="ADAL" clId="{14AC928C-EA59-47D3-A066-6E52F59799A4}" dt="2020-05-26T09:01:33.665" v="11" actId="20577"/>
          <ac:spMkLst>
            <pc:docMk/>
            <pc:sldMk cId="2281907996" sldId="266"/>
            <ac:spMk id="18" creationId="{A80C35EB-82F2-4844-BB68-4E97B9A87CB3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0" creationId="{D1587C0C-2122-4AB5-8694-A71256DB7CAC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1" creationId="{3A340100-0BF3-4AE4-9B66-42387A3956DB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2" creationId="{6D92DE9E-A5FA-4B05-A008-A3C926DF13C0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3" creationId="{9F0D2A40-397A-46D2-B475-4CB5CADBCE66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4" creationId="{6A7ACD68-E2FF-4035-A814-175A66611660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5" creationId="{2FC6EE0C-3C48-4E38-AB43-E98F13864C5E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6" creationId="{5988C755-BC9F-4A58-BEAC-27A9A99338F2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7" creationId="{CA81D7BD-03A9-4CE8-9384-5B21166C9F86}"/>
          </ac:spMkLst>
        </pc:spChg>
        <pc:spChg chg="add mod">
          <ac:chgData name=" " userId="caedbcbc-edcc-483d-a2c9-4cbd3f631e14" providerId="ADAL" clId="{14AC928C-EA59-47D3-A066-6E52F59799A4}" dt="2020-05-26T09:01:52.060" v="40" actId="571"/>
          <ac:spMkLst>
            <pc:docMk/>
            <pc:sldMk cId="2281907996" sldId="266"/>
            <ac:spMk id="28" creationId="{B00A8012-E5E1-4569-A351-284948129111}"/>
          </ac:spMkLst>
        </pc:spChg>
        <pc:spChg chg="add mod">
          <ac:chgData name=" " userId="caedbcbc-edcc-483d-a2c9-4cbd3f631e14" providerId="ADAL" clId="{14AC928C-EA59-47D3-A066-6E52F59799A4}" dt="2020-05-26T09:01:52.060" v="40" actId="571"/>
          <ac:spMkLst>
            <pc:docMk/>
            <pc:sldMk cId="2281907996" sldId="266"/>
            <ac:spMk id="29" creationId="{1F288D21-E01A-4B06-936C-B4EB782391E3}"/>
          </ac:spMkLst>
        </pc:spChg>
        <pc:spChg chg="add mod">
          <ac:chgData name=" " userId="caedbcbc-edcc-483d-a2c9-4cbd3f631e14" providerId="ADAL" clId="{14AC928C-EA59-47D3-A066-6E52F59799A4}" dt="2020-05-26T09:01:59.900" v="56" actId="20577"/>
          <ac:spMkLst>
            <pc:docMk/>
            <pc:sldMk cId="2281907996" sldId="266"/>
            <ac:spMk id="30" creationId="{DABCEA92-32AB-4B01-9F9C-53A37E79307B}"/>
          </ac:spMkLst>
        </pc:spChg>
        <pc:spChg chg="add mod">
          <ac:chgData name=" " userId="caedbcbc-edcc-483d-a2c9-4cbd3f631e14" providerId="ADAL" clId="{14AC928C-EA59-47D3-A066-6E52F59799A4}" dt="2020-05-26T09:02:06.447" v="59" actId="1076"/>
          <ac:spMkLst>
            <pc:docMk/>
            <pc:sldMk cId="2281907996" sldId="266"/>
            <ac:spMk id="31" creationId="{F4329184-3909-4EED-ACA6-B2A830D79F93}"/>
          </ac:spMkLst>
        </pc:spChg>
        <pc:cxnChg chg="add del mod">
          <ac:chgData name=" " userId="caedbcbc-edcc-483d-a2c9-4cbd3f631e14" providerId="ADAL" clId="{14AC928C-EA59-47D3-A066-6E52F59799A4}" dt="2020-05-26T09:01:27.658" v="1" actId="478"/>
          <ac:cxnSpMkLst>
            <pc:docMk/>
            <pc:sldMk cId="2281907996" sldId="266"/>
            <ac:cxnSpMk id="19" creationId="{D862FADC-C208-4B6C-BCD5-6529D31B0C09}"/>
          </ac:cxnSpMkLst>
        </pc:cxnChg>
      </pc:sldChg>
      <pc:sldChg chg="addSp delSp modSp add">
        <pc:chgData name=" " userId="caedbcbc-edcc-483d-a2c9-4cbd3f631e14" providerId="ADAL" clId="{14AC928C-EA59-47D3-A066-6E52F59799A4}" dt="2020-05-26T15:12:20.235" v="172" actId="1076"/>
        <pc:sldMkLst>
          <pc:docMk/>
          <pc:sldMk cId="1418094492" sldId="267"/>
        </pc:sldMkLst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2" creationId="{F9E705FD-26A9-4E23-892B-5BA9AA93194C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3" creationId="{4FD54799-4A3F-40E9-938F-17BFC1F9F5C9}"/>
          </ac:spMkLst>
        </pc:spChg>
        <pc:spChg chg="mod">
          <ac:chgData name=" " userId="caedbcbc-edcc-483d-a2c9-4cbd3f631e14" providerId="ADAL" clId="{14AC928C-EA59-47D3-A066-6E52F59799A4}" dt="2020-05-26T09:02:48.050" v="147" actId="20577"/>
          <ac:spMkLst>
            <pc:docMk/>
            <pc:sldMk cId="1418094492" sldId="267"/>
            <ac:spMk id="11" creationId="{13572E4B-B3E9-4C7F-9F6A-99AA15EBD4A2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5" creationId="{4097C4E6-4F7C-4B87-976B-C45F26C99CE9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6" creationId="{A82834B3-A932-465C-B98F-5B46F97B8CCF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7" creationId="{C7D7D812-3D4D-433F-82AE-D4E70DA6E679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8" creationId="{A80C35EB-82F2-4844-BB68-4E97B9A87CB3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28" creationId="{B00A8012-E5E1-4569-A351-284948129111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29" creationId="{1F288D21-E01A-4B06-936C-B4EB782391E3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30" creationId="{DABCEA92-32AB-4B01-9F9C-53A37E79307B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31" creationId="{F4329184-3909-4EED-ACA6-B2A830D79F93}"/>
          </ac:spMkLst>
        </pc:spChg>
        <pc:picChg chg="add del mod">
          <ac:chgData name=" " userId="caedbcbc-edcc-483d-a2c9-4cbd3f631e14" providerId="ADAL" clId="{14AC928C-EA59-47D3-A066-6E52F59799A4}" dt="2020-05-26T15:12:19.128" v="171" actId="478"/>
          <ac:picMkLst>
            <pc:docMk/>
            <pc:sldMk cId="1418094492" sldId="267"/>
            <ac:picMk id="2" creationId="{8F41D91A-390C-4C5F-A588-E4B10F1F9614}"/>
          </ac:picMkLst>
        </pc:picChg>
        <pc:picChg chg="add mod">
          <ac:chgData name=" " userId="caedbcbc-edcc-483d-a2c9-4cbd3f631e14" providerId="ADAL" clId="{14AC928C-EA59-47D3-A066-6E52F59799A4}" dt="2020-05-26T15:12:20.235" v="172" actId="1076"/>
          <ac:picMkLst>
            <pc:docMk/>
            <pc:sldMk cId="1418094492" sldId="267"/>
            <ac:picMk id="3" creationId="{78167579-2A44-4F07-B356-6851ADD38D0F}"/>
          </ac:picMkLst>
        </pc:picChg>
      </pc:sldChg>
      <pc:sldChg chg="addSp modSp">
        <pc:chgData name=" " userId="caedbcbc-edcc-483d-a2c9-4cbd3f631e14" providerId="ADAL" clId="{14AC928C-EA59-47D3-A066-6E52F59799A4}" dt="2020-05-26T15:10:21.341" v="155" actId="1076"/>
        <pc:sldMkLst>
          <pc:docMk/>
          <pc:sldMk cId="3168243062" sldId="269"/>
        </pc:sldMkLst>
        <pc:picChg chg="add mod">
          <ac:chgData name=" " userId="caedbcbc-edcc-483d-a2c9-4cbd3f631e14" providerId="ADAL" clId="{14AC928C-EA59-47D3-A066-6E52F59799A4}" dt="2020-05-26T15:10:21.341" v="155" actId="1076"/>
          <ac:picMkLst>
            <pc:docMk/>
            <pc:sldMk cId="3168243062" sldId="269"/>
            <ac:picMk id="4" creationId="{BE8919CA-224F-4486-8BCD-1ADB9F188634}"/>
          </ac:picMkLst>
        </pc:picChg>
      </pc:sldChg>
      <pc:sldChg chg="addSp modSp modAnim">
        <pc:chgData name=" " userId="caedbcbc-edcc-483d-a2c9-4cbd3f631e14" providerId="ADAL" clId="{14AC928C-EA59-47D3-A066-6E52F59799A4}" dt="2020-05-26T15:09:29.092" v="153"/>
        <pc:sldMkLst>
          <pc:docMk/>
          <pc:sldMk cId="1295731348" sldId="271"/>
        </pc:sldMkLst>
        <pc:picChg chg="add mod">
          <ac:chgData name=" " userId="caedbcbc-edcc-483d-a2c9-4cbd3f631e14" providerId="ADAL" clId="{14AC928C-EA59-47D3-A066-6E52F59799A4}" dt="2020-05-26T15:09:22.932" v="152" actId="1076"/>
          <ac:picMkLst>
            <pc:docMk/>
            <pc:sldMk cId="1295731348" sldId="271"/>
            <ac:picMk id="4" creationId="{989C9F10-132A-4634-AB5F-276BF205DC50}"/>
          </ac:picMkLst>
        </pc:picChg>
      </pc:sldChg>
      <pc:sldChg chg="addSp modSp">
        <pc:chgData name=" " userId="caedbcbc-edcc-483d-a2c9-4cbd3f631e14" providerId="ADAL" clId="{14AC928C-EA59-47D3-A066-6E52F59799A4}" dt="2020-05-26T15:07:44.873" v="150" actId="14100"/>
        <pc:sldMkLst>
          <pc:docMk/>
          <pc:sldMk cId="1833977236" sldId="272"/>
        </pc:sldMkLst>
        <pc:picChg chg="add mod">
          <ac:chgData name=" " userId="caedbcbc-edcc-483d-a2c9-4cbd3f631e14" providerId="ADAL" clId="{14AC928C-EA59-47D3-A066-6E52F59799A4}" dt="2020-05-26T15:07:44.873" v="150" actId="14100"/>
          <ac:picMkLst>
            <pc:docMk/>
            <pc:sldMk cId="1833977236" sldId="272"/>
            <ac:picMk id="4" creationId="{F7D0995F-2850-4067-A814-54566FBE951C}"/>
          </ac:picMkLst>
        </pc:picChg>
      </pc:sldChg>
      <pc:sldChg chg="addSp delSp modSp add">
        <pc:chgData name=" " userId="caedbcbc-edcc-483d-a2c9-4cbd3f631e14" providerId="ADAL" clId="{14AC928C-EA59-47D3-A066-6E52F59799A4}" dt="2020-05-26T15:13:06.007" v="176" actId="1076"/>
        <pc:sldMkLst>
          <pc:docMk/>
          <pc:sldMk cId="2967958043" sldId="273"/>
        </pc:sldMkLst>
        <pc:spChg chg="mod">
          <ac:chgData name=" " userId="caedbcbc-edcc-483d-a2c9-4cbd3f631e14" providerId="ADAL" clId="{14AC928C-EA59-47D3-A066-6E52F59799A4}" dt="2020-05-26T15:12:14.465" v="170" actId="20577"/>
          <ac:spMkLst>
            <pc:docMk/>
            <pc:sldMk cId="2967958043" sldId="273"/>
            <ac:spMk id="11" creationId="{13572E4B-B3E9-4C7F-9F6A-99AA15EBD4A2}"/>
          </ac:spMkLst>
        </pc:spChg>
        <pc:picChg chg="del">
          <ac:chgData name=" " userId="caedbcbc-edcc-483d-a2c9-4cbd3f631e14" providerId="ADAL" clId="{14AC928C-EA59-47D3-A066-6E52F59799A4}" dt="2020-05-26T15:12:23.662" v="174" actId="478"/>
          <ac:picMkLst>
            <pc:docMk/>
            <pc:sldMk cId="2967958043" sldId="273"/>
            <ac:picMk id="2" creationId="{8F41D91A-390C-4C5F-A588-E4B10F1F9614}"/>
          </ac:picMkLst>
        </pc:picChg>
        <pc:picChg chg="del">
          <ac:chgData name=" " userId="caedbcbc-edcc-483d-a2c9-4cbd3f631e14" providerId="ADAL" clId="{14AC928C-EA59-47D3-A066-6E52F59799A4}" dt="2020-05-26T15:12:22.218" v="173" actId="478"/>
          <ac:picMkLst>
            <pc:docMk/>
            <pc:sldMk cId="2967958043" sldId="273"/>
            <ac:picMk id="3" creationId="{78167579-2A44-4F07-B356-6851ADD38D0F}"/>
          </ac:picMkLst>
        </pc:picChg>
        <pc:picChg chg="add mod">
          <ac:chgData name=" " userId="caedbcbc-edcc-483d-a2c9-4cbd3f631e14" providerId="ADAL" clId="{14AC928C-EA59-47D3-A066-6E52F59799A4}" dt="2020-05-26T15:13:06.007" v="176" actId="1076"/>
          <ac:picMkLst>
            <pc:docMk/>
            <pc:sldMk cId="2967958043" sldId="273"/>
            <ac:picMk id="4" creationId="{A3279CD6-4405-4071-82B0-743146710512}"/>
          </ac:picMkLst>
        </pc:picChg>
      </pc:sldChg>
      <pc:sldChg chg="addSp delSp modSp add">
        <pc:chgData name=" " userId="caedbcbc-edcc-483d-a2c9-4cbd3f631e14" providerId="ADAL" clId="{14AC928C-EA59-47D3-A066-6E52F59799A4}" dt="2020-05-26T15:14:49.636" v="355" actId="1076"/>
        <pc:sldMkLst>
          <pc:docMk/>
          <pc:sldMk cId="780622555" sldId="274"/>
        </pc:sldMkLst>
        <pc:spChg chg="mod">
          <ac:chgData name=" " userId="caedbcbc-edcc-483d-a2c9-4cbd3f631e14" providerId="ADAL" clId="{14AC928C-EA59-47D3-A066-6E52F59799A4}" dt="2020-05-26T15:13:36.206" v="200"/>
          <ac:spMkLst>
            <pc:docMk/>
            <pc:sldMk cId="780622555" sldId="274"/>
            <ac:spMk id="2" creationId="{F9FC72BF-6D9F-A044-82DE-3147DDFC8A3E}"/>
          </ac:spMkLst>
        </pc:spChg>
        <pc:spChg chg="mod">
          <ac:chgData name=" " userId="caedbcbc-edcc-483d-a2c9-4cbd3f631e14" providerId="ADAL" clId="{14AC928C-EA59-47D3-A066-6E52F59799A4}" dt="2020-05-26T15:13:54.666" v="350" actId="20577"/>
          <ac:spMkLst>
            <pc:docMk/>
            <pc:sldMk cId="780622555" sldId="274"/>
            <ac:spMk id="3" creationId="{EEBF41C9-A181-5F4F-89DB-8C553792AE90}"/>
          </ac:spMkLst>
        </pc:spChg>
        <pc:picChg chg="del">
          <ac:chgData name=" " userId="caedbcbc-edcc-483d-a2c9-4cbd3f631e14" providerId="ADAL" clId="{14AC928C-EA59-47D3-A066-6E52F59799A4}" dt="2020-05-26T15:13:56.302" v="351" actId="478"/>
          <ac:picMkLst>
            <pc:docMk/>
            <pc:sldMk cId="780622555" sldId="274"/>
            <ac:picMk id="4" creationId="{F7D0995F-2850-4067-A814-54566FBE951C}"/>
          </ac:picMkLst>
        </pc:picChg>
        <pc:picChg chg="add mod">
          <ac:chgData name=" " userId="caedbcbc-edcc-483d-a2c9-4cbd3f631e14" providerId="ADAL" clId="{14AC928C-EA59-47D3-A066-6E52F59799A4}" dt="2020-05-26T15:14:49.636" v="355" actId="1076"/>
          <ac:picMkLst>
            <pc:docMk/>
            <pc:sldMk cId="780622555" sldId="274"/>
            <ac:picMk id="5" creationId="{00E32D17-6619-4DE3-8D08-0E3CDDABC3FD}"/>
          </ac:picMkLst>
        </pc:picChg>
      </pc:sldChg>
      <pc:sldChg chg="add del">
        <pc:chgData name=" " userId="caedbcbc-edcc-483d-a2c9-4cbd3f631e14" providerId="ADAL" clId="{14AC928C-EA59-47D3-A066-6E52F59799A4}" dt="2020-05-26T15:36:31.243" v="357" actId="2696"/>
        <pc:sldMkLst>
          <pc:docMk/>
          <pc:sldMk cId="1701844646" sldId="275"/>
        </pc:sldMkLst>
      </pc:sldChg>
      <pc:sldChg chg="modSp add">
        <pc:chgData name=" " userId="caedbcbc-edcc-483d-a2c9-4cbd3f631e14" providerId="ADAL" clId="{14AC928C-EA59-47D3-A066-6E52F59799A4}" dt="2020-05-26T16:39:34.673" v="893" actId="20577"/>
        <pc:sldMkLst>
          <pc:docMk/>
          <pc:sldMk cId="4070373235" sldId="275"/>
        </pc:sldMkLst>
        <pc:spChg chg="mod">
          <ac:chgData name=" " userId="caedbcbc-edcc-483d-a2c9-4cbd3f631e14" providerId="ADAL" clId="{14AC928C-EA59-47D3-A066-6E52F59799A4}" dt="2020-05-26T16:37:50.185" v="394"/>
          <ac:spMkLst>
            <pc:docMk/>
            <pc:sldMk cId="4070373235" sldId="275"/>
            <ac:spMk id="2" creationId="{B02AEB5A-058E-466C-9D94-369F5404E651}"/>
          </ac:spMkLst>
        </pc:spChg>
        <pc:spChg chg="mod">
          <ac:chgData name=" " userId="caedbcbc-edcc-483d-a2c9-4cbd3f631e14" providerId="ADAL" clId="{14AC928C-EA59-47D3-A066-6E52F59799A4}" dt="2020-05-26T16:39:34.673" v="893" actId="20577"/>
          <ac:spMkLst>
            <pc:docMk/>
            <pc:sldMk cId="4070373235" sldId="275"/>
            <ac:spMk id="3" creationId="{A3A03172-492F-4DF9-A1CE-297AD9225BCD}"/>
          </ac:spMkLst>
        </pc:spChg>
      </pc:sldChg>
      <pc:sldChg chg="addSp delSp modSp add">
        <pc:chgData name=" " userId="caedbcbc-edcc-483d-a2c9-4cbd3f631e14" providerId="ADAL" clId="{14AC928C-EA59-47D3-A066-6E52F59799A4}" dt="2020-05-26T16:42:46.100" v="1030" actId="20577"/>
        <pc:sldMkLst>
          <pc:docMk/>
          <pc:sldMk cId="1933313585" sldId="276"/>
        </pc:sldMkLst>
        <pc:spChg chg="del">
          <ac:chgData name=" " userId="caedbcbc-edcc-483d-a2c9-4cbd3f631e14" providerId="ADAL" clId="{14AC928C-EA59-47D3-A066-6E52F59799A4}" dt="2020-05-26T16:42:16.580" v="895" actId="478"/>
          <ac:spMkLst>
            <pc:docMk/>
            <pc:sldMk cId="1933313585" sldId="276"/>
            <ac:spMk id="3" creationId="{A3A03172-492F-4DF9-A1CE-297AD9225BCD}"/>
          </ac:spMkLst>
        </pc:spChg>
        <pc:spChg chg="add del mod">
          <ac:chgData name=" " userId="caedbcbc-edcc-483d-a2c9-4cbd3f631e14" providerId="ADAL" clId="{14AC928C-EA59-47D3-A066-6E52F59799A4}" dt="2020-05-26T16:42:18.580" v="896" actId="478"/>
          <ac:spMkLst>
            <pc:docMk/>
            <pc:sldMk cId="1933313585" sldId="276"/>
            <ac:spMk id="5" creationId="{91587520-F99D-4B60-8F02-ECCDAB32033F}"/>
          </ac:spMkLst>
        </pc:spChg>
        <pc:spChg chg="add mod">
          <ac:chgData name=" " userId="caedbcbc-edcc-483d-a2c9-4cbd3f631e14" providerId="ADAL" clId="{14AC928C-EA59-47D3-A066-6E52F59799A4}" dt="2020-05-26T16:42:46.100" v="1030" actId="20577"/>
          <ac:spMkLst>
            <pc:docMk/>
            <pc:sldMk cId="1933313585" sldId="276"/>
            <ac:spMk id="7" creationId="{56EDBCF8-1511-4147-8FC2-BBD24F2FBC7A}"/>
          </ac:spMkLst>
        </pc:spChg>
        <pc:picChg chg="add mod">
          <ac:chgData name=" " userId="caedbcbc-edcc-483d-a2c9-4cbd3f631e14" providerId="ADAL" clId="{14AC928C-EA59-47D3-A066-6E52F59799A4}" dt="2020-05-26T16:42:21.609" v="898" actId="1076"/>
          <ac:picMkLst>
            <pc:docMk/>
            <pc:sldMk cId="1933313585" sldId="276"/>
            <ac:picMk id="6" creationId="{B07F4AEE-91DC-446E-955B-F23CF1A88561}"/>
          </ac:picMkLst>
        </pc:picChg>
      </pc:sldChg>
      <pc:sldChg chg="add">
        <pc:chgData name=" " userId="caedbcbc-edcc-483d-a2c9-4cbd3f631e14" providerId="ADAL" clId="{14AC928C-EA59-47D3-A066-6E52F59799A4}" dt="2020-05-26T16:42:48.321" v="1031"/>
        <pc:sldMkLst>
          <pc:docMk/>
          <pc:sldMk cId="2013172710" sldId="277"/>
        </pc:sldMkLst>
      </pc:sldChg>
      <pc:sldChg chg="addSp delSp modSp add">
        <pc:chgData name=" " userId="caedbcbc-edcc-483d-a2c9-4cbd3f631e14" providerId="ADAL" clId="{14AC928C-EA59-47D3-A066-6E52F59799A4}" dt="2020-05-26T16:45:47.550" v="1264" actId="1076"/>
        <pc:sldMkLst>
          <pc:docMk/>
          <pc:sldMk cId="1606846323" sldId="278"/>
        </pc:sldMkLst>
        <pc:spChg chg="mod">
          <ac:chgData name=" " userId="caedbcbc-edcc-483d-a2c9-4cbd3f631e14" providerId="ADAL" clId="{14AC928C-EA59-47D3-A066-6E52F59799A4}" dt="2020-05-26T16:44:33.065" v="1044"/>
          <ac:spMkLst>
            <pc:docMk/>
            <pc:sldMk cId="1606846323" sldId="278"/>
            <ac:spMk id="2" creationId="{B02AEB5A-058E-466C-9D94-369F5404E651}"/>
          </ac:spMkLst>
        </pc:spChg>
        <pc:spChg chg="add mod">
          <ac:chgData name=" " userId="caedbcbc-edcc-483d-a2c9-4cbd3f631e14" providerId="ADAL" clId="{14AC928C-EA59-47D3-A066-6E52F59799A4}" dt="2020-05-26T16:45:47.550" v="1264" actId="1076"/>
          <ac:spMkLst>
            <pc:docMk/>
            <pc:sldMk cId="1606846323" sldId="278"/>
            <ac:spMk id="4" creationId="{6D2F1A87-0507-485A-9C6D-391412C8BAF6}"/>
          </ac:spMkLst>
        </pc:spChg>
        <pc:spChg chg="del">
          <ac:chgData name=" " userId="caedbcbc-edcc-483d-a2c9-4cbd3f631e14" providerId="ADAL" clId="{14AC928C-EA59-47D3-A066-6E52F59799A4}" dt="2020-05-26T16:44:34.668" v="1046" actId="478"/>
          <ac:spMkLst>
            <pc:docMk/>
            <pc:sldMk cId="1606846323" sldId="278"/>
            <ac:spMk id="7" creationId="{56EDBCF8-1511-4147-8FC2-BBD24F2FBC7A}"/>
          </ac:spMkLst>
        </pc:spChg>
        <pc:picChg chg="add mod">
          <ac:chgData name=" " userId="caedbcbc-edcc-483d-a2c9-4cbd3f631e14" providerId="ADAL" clId="{14AC928C-EA59-47D3-A066-6E52F59799A4}" dt="2020-05-26T16:45:14.647" v="1049" actId="14100"/>
          <ac:picMkLst>
            <pc:docMk/>
            <pc:sldMk cId="1606846323" sldId="278"/>
            <ac:picMk id="3" creationId="{AB28E47E-9C31-423F-BA37-253BD0AE0321}"/>
          </ac:picMkLst>
        </pc:picChg>
        <pc:picChg chg="del">
          <ac:chgData name=" " userId="caedbcbc-edcc-483d-a2c9-4cbd3f631e14" providerId="ADAL" clId="{14AC928C-EA59-47D3-A066-6E52F59799A4}" dt="2020-05-26T16:44:33.535" v="1045" actId="478"/>
          <ac:picMkLst>
            <pc:docMk/>
            <pc:sldMk cId="1606846323" sldId="278"/>
            <ac:picMk id="6" creationId="{B07F4AEE-91DC-446E-955B-F23CF1A88561}"/>
          </ac:picMkLst>
        </pc:picChg>
      </pc:sldChg>
      <pc:sldChg chg="addSp delSp modSp add">
        <pc:chgData name=" " userId="caedbcbc-edcc-483d-a2c9-4cbd3f631e14" providerId="ADAL" clId="{14AC928C-EA59-47D3-A066-6E52F59799A4}" dt="2020-05-26T16:47:24.997" v="1437" actId="1076"/>
        <pc:sldMkLst>
          <pc:docMk/>
          <pc:sldMk cId="1029441661" sldId="279"/>
        </pc:sldMkLst>
        <pc:spChg chg="mod">
          <ac:chgData name=" " userId="caedbcbc-edcc-483d-a2c9-4cbd3f631e14" providerId="ADAL" clId="{14AC928C-EA59-47D3-A066-6E52F59799A4}" dt="2020-05-26T16:46:36.024" v="1284" actId="20577"/>
          <ac:spMkLst>
            <pc:docMk/>
            <pc:sldMk cId="1029441661" sldId="279"/>
            <ac:spMk id="2" creationId="{B02AEB5A-058E-466C-9D94-369F5404E651}"/>
          </ac:spMkLst>
        </pc:spChg>
        <pc:spChg chg="mod">
          <ac:chgData name=" " userId="caedbcbc-edcc-483d-a2c9-4cbd3f631e14" providerId="ADAL" clId="{14AC928C-EA59-47D3-A066-6E52F59799A4}" dt="2020-05-26T16:47:00.374" v="1435" actId="20577"/>
          <ac:spMkLst>
            <pc:docMk/>
            <pc:sldMk cId="1029441661" sldId="279"/>
            <ac:spMk id="4" creationId="{6D2F1A87-0507-485A-9C6D-391412C8BAF6}"/>
          </ac:spMkLst>
        </pc:spChg>
        <pc:picChg chg="del">
          <ac:chgData name=" " userId="caedbcbc-edcc-483d-a2c9-4cbd3f631e14" providerId="ADAL" clId="{14AC928C-EA59-47D3-A066-6E52F59799A4}" dt="2020-05-26T16:46:37.056" v="1285" actId="478"/>
          <ac:picMkLst>
            <pc:docMk/>
            <pc:sldMk cId="1029441661" sldId="279"/>
            <ac:picMk id="3" creationId="{AB28E47E-9C31-423F-BA37-253BD0AE0321}"/>
          </ac:picMkLst>
        </pc:picChg>
        <pc:picChg chg="add mod">
          <ac:chgData name=" " userId="caedbcbc-edcc-483d-a2c9-4cbd3f631e14" providerId="ADAL" clId="{14AC928C-EA59-47D3-A066-6E52F59799A4}" dt="2020-05-26T16:47:24.997" v="1437" actId="1076"/>
          <ac:picMkLst>
            <pc:docMk/>
            <pc:sldMk cId="1029441661" sldId="279"/>
            <ac:picMk id="5" creationId="{8D839C98-6D6D-46D4-88BE-7D59C8722DF1}"/>
          </ac:picMkLst>
        </pc:picChg>
      </pc:sldChg>
      <pc:sldChg chg="delSp modSp add">
        <pc:chgData name=" " userId="caedbcbc-edcc-483d-a2c9-4cbd3f631e14" providerId="ADAL" clId="{14AC928C-EA59-47D3-A066-6E52F59799A4}" dt="2020-05-26T16:49:20.486" v="1864" actId="20577"/>
        <pc:sldMkLst>
          <pc:docMk/>
          <pc:sldMk cId="3234675577" sldId="280"/>
        </pc:sldMkLst>
        <pc:spChg chg="mod">
          <ac:chgData name=" " userId="caedbcbc-edcc-483d-a2c9-4cbd3f631e14" providerId="ADAL" clId="{14AC928C-EA59-47D3-A066-6E52F59799A4}" dt="2020-05-26T16:48:35.504" v="1616"/>
          <ac:spMkLst>
            <pc:docMk/>
            <pc:sldMk cId="3234675577" sldId="280"/>
            <ac:spMk id="2" creationId="{B02AEB5A-058E-466C-9D94-369F5404E651}"/>
          </ac:spMkLst>
        </pc:spChg>
        <pc:spChg chg="mod">
          <ac:chgData name=" " userId="caedbcbc-edcc-483d-a2c9-4cbd3f631e14" providerId="ADAL" clId="{14AC928C-EA59-47D3-A066-6E52F59799A4}" dt="2020-05-26T16:49:20.486" v="1864" actId="20577"/>
          <ac:spMkLst>
            <pc:docMk/>
            <pc:sldMk cId="3234675577" sldId="280"/>
            <ac:spMk id="4" creationId="{6D2F1A87-0507-485A-9C6D-391412C8BAF6}"/>
          </ac:spMkLst>
        </pc:spChg>
        <pc:picChg chg="del">
          <ac:chgData name=" " userId="caedbcbc-edcc-483d-a2c9-4cbd3f631e14" providerId="ADAL" clId="{14AC928C-EA59-47D3-A066-6E52F59799A4}" dt="2020-05-26T16:47:37.168" v="1458" actId="478"/>
          <ac:picMkLst>
            <pc:docMk/>
            <pc:sldMk cId="3234675577" sldId="280"/>
            <ac:picMk id="5" creationId="{8D839C98-6D6D-46D4-88BE-7D59C8722DF1}"/>
          </ac:picMkLst>
        </pc:picChg>
      </pc:sldChg>
      <pc:sldChg chg="add ord">
        <pc:chgData name=" " userId="caedbcbc-edcc-483d-a2c9-4cbd3f631e14" providerId="ADAL" clId="{14AC928C-EA59-47D3-A066-6E52F59799A4}" dt="2020-05-26T16:49:25.183" v="1865"/>
        <pc:sldMkLst>
          <pc:docMk/>
          <pc:sldMk cId="1158889109" sldId="281"/>
        </pc:sldMkLst>
      </pc:sldChg>
      <pc:sldChg chg="modSp add">
        <pc:chgData name=" " userId="caedbcbc-edcc-483d-a2c9-4cbd3f631e14" providerId="ADAL" clId="{14AC928C-EA59-47D3-A066-6E52F59799A4}" dt="2020-05-26T16:53:04.585" v="2205"/>
        <pc:sldMkLst>
          <pc:docMk/>
          <pc:sldMk cId="3899004428" sldId="282"/>
        </pc:sldMkLst>
        <pc:spChg chg="mod">
          <ac:chgData name=" " userId="caedbcbc-edcc-483d-a2c9-4cbd3f631e14" providerId="ADAL" clId="{14AC928C-EA59-47D3-A066-6E52F59799A4}" dt="2020-05-26T16:53:04.585" v="2205"/>
          <ac:spMkLst>
            <pc:docMk/>
            <pc:sldMk cId="3899004428" sldId="282"/>
            <ac:spMk id="2" creationId="{ECEF56DE-36D9-4672-B301-AE4C65C59BBF}"/>
          </ac:spMkLst>
        </pc:spChg>
        <pc:spChg chg="mod">
          <ac:chgData name=" " userId="caedbcbc-edcc-483d-a2c9-4cbd3f631e14" providerId="ADAL" clId="{14AC928C-EA59-47D3-A066-6E52F59799A4}" dt="2020-05-26T16:52:43.112" v="2189" actId="20577"/>
          <ac:spMkLst>
            <pc:docMk/>
            <pc:sldMk cId="3899004428" sldId="282"/>
            <ac:spMk id="3" creationId="{5179213F-15C5-4B44-B0F3-74DA97519D42}"/>
          </ac:spMkLst>
        </pc:spChg>
      </pc:sldChg>
      <pc:sldChg chg="modSp add del">
        <pc:chgData name=" " userId="caedbcbc-edcc-483d-a2c9-4cbd3f631e14" providerId="ADAL" clId="{14AC928C-EA59-47D3-A066-6E52F59799A4}" dt="2020-05-26T16:50:48.685" v="1876" actId="2696"/>
        <pc:sldMkLst>
          <pc:docMk/>
          <pc:sldMk cId="3902841361" sldId="282"/>
        </pc:sldMkLst>
        <pc:spChg chg="mod">
          <ac:chgData name=" " userId="caedbcbc-edcc-483d-a2c9-4cbd3f631e14" providerId="ADAL" clId="{14AC928C-EA59-47D3-A066-6E52F59799A4}" dt="2020-05-26T16:50:45.903" v="1875"/>
          <ac:spMkLst>
            <pc:docMk/>
            <pc:sldMk cId="3902841361" sldId="282"/>
            <ac:spMk id="2" creationId="{B02AEB5A-058E-466C-9D94-369F5404E651}"/>
          </ac:spMkLst>
        </pc:spChg>
      </pc:sldChg>
      <pc:sldChg chg="modSp add">
        <pc:chgData name=" " userId="caedbcbc-edcc-483d-a2c9-4cbd3f631e14" providerId="ADAL" clId="{14AC928C-EA59-47D3-A066-6E52F59799A4}" dt="2020-05-26T16:54:11.110" v="2447" actId="20577"/>
        <pc:sldMkLst>
          <pc:docMk/>
          <pc:sldMk cId="3702082177" sldId="283"/>
        </pc:sldMkLst>
        <pc:spChg chg="mod">
          <ac:chgData name=" " userId="caedbcbc-edcc-483d-a2c9-4cbd3f631e14" providerId="ADAL" clId="{14AC928C-EA59-47D3-A066-6E52F59799A4}" dt="2020-05-26T16:53:09.670" v="2206"/>
          <ac:spMkLst>
            <pc:docMk/>
            <pc:sldMk cId="3702082177" sldId="283"/>
            <ac:spMk id="2" creationId="{ECEF56DE-36D9-4672-B301-AE4C65C59BBF}"/>
          </ac:spMkLst>
        </pc:spChg>
        <pc:spChg chg="mod">
          <ac:chgData name=" " userId="caedbcbc-edcc-483d-a2c9-4cbd3f631e14" providerId="ADAL" clId="{14AC928C-EA59-47D3-A066-6E52F59799A4}" dt="2020-05-26T16:54:11.110" v="2447" actId="20577"/>
          <ac:spMkLst>
            <pc:docMk/>
            <pc:sldMk cId="3702082177" sldId="283"/>
            <ac:spMk id="3" creationId="{5179213F-15C5-4B44-B0F3-74DA97519D42}"/>
          </ac:spMkLst>
        </pc:spChg>
      </pc:sldChg>
      <pc:sldChg chg="addSp delSp modSp add">
        <pc:chgData name=" " userId="caedbcbc-edcc-483d-a2c9-4cbd3f631e14" providerId="ADAL" clId="{14AC928C-EA59-47D3-A066-6E52F59799A4}" dt="2020-05-26T16:58:01.682" v="2766" actId="20577"/>
        <pc:sldMkLst>
          <pc:docMk/>
          <pc:sldMk cId="1054874110" sldId="284"/>
        </pc:sldMkLst>
        <pc:spChg chg="mod">
          <ac:chgData name=" " userId="caedbcbc-edcc-483d-a2c9-4cbd3f631e14" providerId="ADAL" clId="{14AC928C-EA59-47D3-A066-6E52F59799A4}" dt="2020-05-26T16:54:48.894" v="2463"/>
          <ac:spMkLst>
            <pc:docMk/>
            <pc:sldMk cId="1054874110" sldId="284"/>
            <ac:spMk id="2" creationId="{ECEF56DE-36D9-4672-B301-AE4C65C59BBF}"/>
          </ac:spMkLst>
        </pc:spChg>
        <pc:spChg chg="mod">
          <ac:chgData name=" " userId="caedbcbc-edcc-483d-a2c9-4cbd3f631e14" providerId="ADAL" clId="{14AC928C-EA59-47D3-A066-6E52F59799A4}" dt="2020-05-26T16:55:53.349" v="2526" actId="20577"/>
          <ac:spMkLst>
            <pc:docMk/>
            <pc:sldMk cId="1054874110" sldId="284"/>
            <ac:spMk id="3" creationId="{5179213F-15C5-4B44-B0F3-74DA97519D42}"/>
          </ac:spMkLst>
        </pc:spChg>
        <pc:spChg chg="add mod">
          <ac:chgData name=" " userId="caedbcbc-edcc-483d-a2c9-4cbd3f631e14" providerId="ADAL" clId="{14AC928C-EA59-47D3-A066-6E52F59799A4}" dt="2020-05-26T16:57:23.164" v="2642" actId="20577"/>
          <ac:spMkLst>
            <pc:docMk/>
            <pc:sldMk cId="1054874110" sldId="284"/>
            <ac:spMk id="5" creationId="{0961838F-83E2-41F0-8EBD-40454E62A242}"/>
          </ac:spMkLst>
        </pc:spChg>
        <pc:spChg chg="add del mod">
          <ac:chgData name=" " userId="caedbcbc-edcc-483d-a2c9-4cbd3f631e14" providerId="ADAL" clId="{14AC928C-EA59-47D3-A066-6E52F59799A4}" dt="2020-05-26T16:57:47.030" v="2663"/>
          <ac:spMkLst>
            <pc:docMk/>
            <pc:sldMk cId="1054874110" sldId="284"/>
            <ac:spMk id="6" creationId="{CDDA1C11-947E-4A7F-A850-4068412B4665}"/>
          </ac:spMkLst>
        </pc:spChg>
        <pc:spChg chg="add mod">
          <ac:chgData name=" " userId="caedbcbc-edcc-483d-a2c9-4cbd3f631e14" providerId="ADAL" clId="{14AC928C-EA59-47D3-A066-6E52F59799A4}" dt="2020-05-26T16:58:01.682" v="2766" actId="20577"/>
          <ac:spMkLst>
            <pc:docMk/>
            <pc:sldMk cId="1054874110" sldId="284"/>
            <ac:spMk id="8" creationId="{08D48639-D643-47DA-8765-FC34F80D39DD}"/>
          </ac:spMkLst>
        </pc:spChg>
        <pc:picChg chg="add mod">
          <ac:chgData name=" " userId="caedbcbc-edcc-483d-a2c9-4cbd3f631e14" providerId="ADAL" clId="{14AC928C-EA59-47D3-A066-6E52F59799A4}" dt="2020-05-26T16:56:41.973" v="2528" actId="1076"/>
          <ac:picMkLst>
            <pc:docMk/>
            <pc:sldMk cId="1054874110" sldId="284"/>
            <ac:picMk id="4" creationId="{214FD003-1261-4817-97A3-1F1F0E7F9B51}"/>
          </ac:picMkLst>
        </pc:picChg>
        <pc:picChg chg="add mod">
          <ac:chgData name=" " userId="caedbcbc-edcc-483d-a2c9-4cbd3f631e14" providerId="ADAL" clId="{14AC928C-EA59-47D3-A066-6E52F59799A4}" dt="2020-05-26T16:57:46.569" v="2661" actId="1076"/>
          <ac:picMkLst>
            <pc:docMk/>
            <pc:sldMk cId="1054874110" sldId="284"/>
            <ac:picMk id="7" creationId="{3824DAB6-0E2C-4FEB-BB87-FFB4D60D88F5}"/>
          </ac:picMkLst>
        </pc:picChg>
      </pc:sldChg>
      <pc:sldChg chg="delSp modSp add">
        <pc:chgData name=" " userId="caedbcbc-edcc-483d-a2c9-4cbd3f631e14" providerId="ADAL" clId="{14AC928C-EA59-47D3-A066-6E52F59799A4}" dt="2020-05-26T16:59:02.887" v="2870" actId="20577"/>
        <pc:sldMkLst>
          <pc:docMk/>
          <pc:sldMk cId="2511589929" sldId="285"/>
        </pc:sldMkLst>
        <pc:spChg chg="mod">
          <ac:chgData name=" " userId="caedbcbc-edcc-483d-a2c9-4cbd3f631e14" providerId="ADAL" clId="{14AC928C-EA59-47D3-A066-6E52F59799A4}" dt="2020-05-26T16:59:02.887" v="2870" actId="20577"/>
          <ac:spMkLst>
            <pc:docMk/>
            <pc:sldMk cId="2511589929" sldId="285"/>
            <ac:spMk id="3" creationId="{5179213F-15C5-4B44-B0F3-74DA97519D42}"/>
          </ac:spMkLst>
        </pc:spChg>
        <pc:spChg chg="del">
          <ac:chgData name=" " userId="caedbcbc-edcc-483d-a2c9-4cbd3f631e14" providerId="ADAL" clId="{14AC928C-EA59-47D3-A066-6E52F59799A4}" dt="2020-05-26T16:58:35.126" v="2770" actId="478"/>
          <ac:spMkLst>
            <pc:docMk/>
            <pc:sldMk cId="2511589929" sldId="285"/>
            <ac:spMk id="5" creationId="{0961838F-83E2-41F0-8EBD-40454E62A242}"/>
          </ac:spMkLst>
        </pc:spChg>
        <pc:spChg chg="del">
          <ac:chgData name=" " userId="caedbcbc-edcc-483d-a2c9-4cbd3f631e14" providerId="ADAL" clId="{14AC928C-EA59-47D3-A066-6E52F59799A4}" dt="2020-05-26T16:58:35.951" v="2771" actId="478"/>
          <ac:spMkLst>
            <pc:docMk/>
            <pc:sldMk cId="2511589929" sldId="285"/>
            <ac:spMk id="8" creationId="{08D48639-D643-47DA-8765-FC34F80D39DD}"/>
          </ac:spMkLst>
        </pc:spChg>
        <pc:picChg chg="del">
          <ac:chgData name=" " userId="caedbcbc-edcc-483d-a2c9-4cbd3f631e14" providerId="ADAL" clId="{14AC928C-EA59-47D3-A066-6E52F59799A4}" dt="2020-05-26T16:58:32.847" v="2768" actId="478"/>
          <ac:picMkLst>
            <pc:docMk/>
            <pc:sldMk cId="2511589929" sldId="285"/>
            <ac:picMk id="4" creationId="{214FD003-1261-4817-97A3-1F1F0E7F9B51}"/>
          </ac:picMkLst>
        </pc:picChg>
        <pc:picChg chg="del">
          <ac:chgData name=" " userId="caedbcbc-edcc-483d-a2c9-4cbd3f631e14" providerId="ADAL" clId="{14AC928C-EA59-47D3-A066-6E52F59799A4}" dt="2020-05-26T16:58:33.323" v="2769" actId="478"/>
          <ac:picMkLst>
            <pc:docMk/>
            <pc:sldMk cId="2511589929" sldId="285"/>
            <ac:picMk id="7" creationId="{3824DAB6-0E2C-4FEB-BB87-FFB4D60D88F5}"/>
          </ac:picMkLst>
        </pc:picChg>
      </pc:sldChg>
    </pc:docChg>
  </pc:docChgLst>
  <pc:docChgLst>
    <pc:chgData name="이주혁" userId="caedbcbc-edcc-483d-a2c9-4cbd3f631e14" providerId="ADAL" clId="{4F507E17-69DE-E44A-8DC8-6CC49C5DE798}"/>
    <pc:docChg chg="undo custSel addSld modSld">
      <pc:chgData name="이주혁" userId="caedbcbc-edcc-483d-a2c9-4cbd3f631e14" providerId="ADAL" clId="{4F507E17-69DE-E44A-8DC8-6CC49C5DE798}" dt="2020-05-26T10:54:28.072" v="2539" actId="20577"/>
      <pc:docMkLst>
        <pc:docMk/>
      </pc:docMkLst>
      <pc:sldChg chg="addSp delSp modSp new">
        <pc:chgData name="이주혁" userId="caedbcbc-edcc-483d-a2c9-4cbd3f631e14" providerId="ADAL" clId="{4F507E17-69DE-E44A-8DC8-6CC49C5DE798}" dt="2020-05-26T10:47:15.728" v="564" actId="20577"/>
        <pc:sldMkLst>
          <pc:docMk/>
          <pc:sldMk cId="3012293277" sldId="268"/>
        </pc:sldMkLst>
        <pc:spChg chg="add del mod">
          <ac:chgData name="이주혁" userId="caedbcbc-edcc-483d-a2c9-4cbd3f631e14" providerId="ADAL" clId="{4F507E17-69DE-E44A-8DC8-6CC49C5DE798}" dt="2020-05-26T10:35:20.713" v="49" actId="1038"/>
          <ac:spMkLst>
            <pc:docMk/>
            <pc:sldMk cId="3012293277" sldId="268"/>
            <ac:spMk id="2" creationId="{22A8F54F-98C7-DC42-8A6C-32432945309E}"/>
          </ac:spMkLst>
        </pc:spChg>
        <pc:spChg chg="mod">
          <ac:chgData name="이주혁" userId="caedbcbc-edcc-483d-a2c9-4cbd3f631e14" providerId="ADAL" clId="{4F507E17-69DE-E44A-8DC8-6CC49C5DE798}" dt="2020-05-26T10:47:15.728" v="564" actId="20577"/>
          <ac:spMkLst>
            <pc:docMk/>
            <pc:sldMk cId="3012293277" sldId="268"/>
            <ac:spMk id="3" creationId="{53BE04DE-E241-0C44-99C6-E6EFBF22DF78}"/>
          </ac:spMkLst>
        </pc:spChg>
      </pc:sldChg>
      <pc:sldChg chg="modSp new">
        <pc:chgData name="이주혁" userId="caedbcbc-edcc-483d-a2c9-4cbd3f631e14" providerId="ADAL" clId="{4F507E17-69DE-E44A-8DC8-6CC49C5DE798}" dt="2020-05-26T10:49:45.812" v="1160" actId="20577"/>
        <pc:sldMkLst>
          <pc:docMk/>
          <pc:sldMk cId="3168243062" sldId="269"/>
        </pc:sldMkLst>
        <pc:spChg chg="mod">
          <ac:chgData name="이주혁" userId="caedbcbc-edcc-483d-a2c9-4cbd3f631e14" providerId="ADAL" clId="{4F507E17-69DE-E44A-8DC8-6CC49C5DE798}" dt="2020-05-26T10:47:23.809" v="572" actId="20577"/>
          <ac:spMkLst>
            <pc:docMk/>
            <pc:sldMk cId="3168243062" sldId="269"/>
            <ac:spMk id="2" creationId="{FBA607F4-DD8C-D04E-B475-0B313C65BA64}"/>
          </ac:spMkLst>
        </pc:spChg>
        <pc:spChg chg="mod">
          <ac:chgData name="이주혁" userId="caedbcbc-edcc-483d-a2c9-4cbd3f631e14" providerId="ADAL" clId="{4F507E17-69DE-E44A-8DC8-6CC49C5DE798}" dt="2020-05-26T10:49:45.812" v="1160" actId="20577"/>
          <ac:spMkLst>
            <pc:docMk/>
            <pc:sldMk cId="3168243062" sldId="269"/>
            <ac:spMk id="3" creationId="{B4C442E8-5524-684D-93D3-E7D411F63FA0}"/>
          </ac:spMkLst>
        </pc:spChg>
      </pc:sldChg>
      <pc:sldChg chg="modSp new">
        <pc:chgData name="이주혁" userId="caedbcbc-edcc-483d-a2c9-4cbd3f631e14" providerId="ADAL" clId="{4F507E17-69DE-E44A-8DC8-6CC49C5DE798}" dt="2020-05-26T10:51:08.636" v="1640" actId="20577"/>
        <pc:sldMkLst>
          <pc:docMk/>
          <pc:sldMk cId="3044984132" sldId="270"/>
        </pc:sldMkLst>
        <pc:spChg chg="mod">
          <ac:chgData name="이주혁" userId="caedbcbc-edcc-483d-a2c9-4cbd3f631e14" providerId="ADAL" clId="{4F507E17-69DE-E44A-8DC8-6CC49C5DE798}" dt="2020-05-26T10:49:51.059" v="1170" actId="20577"/>
          <ac:spMkLst>
            <pc:docMk/>
            <pc:sldMk cId="3044984132" sldId="270"/>
            <ac:spMk id="2" creationId="{9A9292A5-F6D3-D441-978C-B5A7FDAEDC01}"/>
          </ac:spMkLst>
        </pc:spChg>
        <pc:spChg chg="mod">
          <ac:chgData name="이주혁" userId="caedbcbc-edcc-483d-a2c9-4cbd3f631e14" providerId="ADAL" clId="{4F507E17-69DE-E44A-8DC8-6CC49C5DE798}" dt="2020-05-26T10:51:08.636" v="1640" actId="20577"/>
          <ac:spMkLst>
            <pc:docMk/>
            <pc:sldMk cId="3044984132" sldId="270"/>
            <ac:spMk id="3" creationId="{9B4AD85F-0333-4447-A216-13D08E75DE92}"/>
          </ac:spMkLst>
        </pc:spChg>
      </pc:sldChg>
      <pc:sldChg chg="modSp new">
        <pc:chgData name="이주혁" userId="caedbcbc-edcc-483d-a2c9-4cbd3f631e14" providerId="ADAL" clId="{4F507E17-69DE-E44A-8DC8-6CC49C5DE798}" dt="2020-05-26T10:53:18.251" v="2212" actId="20577"/>
        <pc:sldMkLst>
          <pc:docMk/>
          <pc:sldMk cId="1295731348" sldId="271"/>
        </pc:sldMkLst>
        <pc:spChg chg="mod">
          <ac:chgData name="이주혁" userId="caedbcbc-edcc-483d-a2c9-4cbd3f631e14" providerId="ADAL" clId="{4F507E17-69DE-E44A-8DC8-6CC49C5DE798}" dt="2020-05-26T10:51:37.221" v="1652" actId="5793"/>
          <ac:spMkLst>
            <pc:docMk/>
            <pc:sldMk cId="1295731348" sldId="271"/>
            <ac:spMk id="2" creationId="{C3C6E686-EA6C-0F4E-A606-32118BE354AD}"/>
          </ac:spMkLst>
        </pc:spChg>
        <pc:spChg chg="mod">
          <ac:chgData name="이주혁" userId="caedbcbc-edcc-483d-a2c9-4cbd3f631e14" providerId="ADAL" clId="{4F507E17-69DE-E44A-8DC8-6CC49C5DE798}" dt="2020-05-26T10:53:18.251" v="2212" actId="20577"/>
          <ac:spMkLst>
            <pc:docMk/>
            <pc:sldMk cId="1295731348" sldId="271"/>
            <ac:spMk id="3" creationId="{39802DB6-232C-7146-8366-EAE3B323733C}"/>
          </ac:spMkLst>
        </pc:spChg>
      </pc:sldChg>
      <pc:sldChg chg="modSp new">
        <pc:chgData name="이주혁" userId="caedbcbc-edcc-483d-a2c9-4cbd3f631e14" providerId="ADAL" clId="{4F507E17-69DE-E44A-8DC8-6CC49C5DE798}" dt="2020-05-26T10:54:28.072" v="2539" actId="20577"/>
        <pc:sldMkLst>
          <pc:docMk/>
          <pc:sldMk cId="1833977236" sldId="272"/>
        </pc:sldMkLst>
        <pc:spChg chg="mod">
          <ac:chgData name="이주혁" userId="caedbcbc-edcc-483d-a2c9-4cbd3f631e14" providerId="ADAL" clId="{4F507E17-69DE-E44A-8DC8-6CC49C5DE798}" dt="2020-05-26T10:53:47.423" v="2237" actId="20577"/>
          <ac:spMkLst>
            <pc:docMk/>
            <pc:sldMk cId="1833977236" sldId="272"/>
            <ac:spMk id="2" creationId="{F9FC72BF-6D9F-A044-82DE-3147DDFC8A3E}"/>
          </ac:spMkLst>
        </pc:spChg>
        <pc:spChg chg="mod">
          <ac:chgData name="이주혁" userId="caedbcbc-edcc-483d-a2c9-4cbd3f631e14" providerId="ADAL" clId="{4F507E17-69DE-E44A-8DC8-6CC49C5DE798}" dt="2020-05-26T10:54:28.072" v="2539" actId="20577"/>
          <ac:spMkLst>
            <pc:docMk/>
            <pc:sldMk cId="1833977236" sldId="272"/>
            <ac:spMk id="3" creationId="{EEBF41C9-A181-5F4F-89DB-8C553792AE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F3AA0-09E9-4202-B8DC-496435D3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7FACB-CF28-4E11-B67D-564DB9233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EE2A0-95CC-4792-A94E-08BAFB5B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792C-998C-4048-8645-5095C778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07FCB-3F60-4F4C-B073-0C18AD80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7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12895-707D-489B-BEDE-6114AC4C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B953E-4A11-47EF-B6ED-DF94495E5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775FE-F14D-4ED3-AAE4-866EA59D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73685-7BF1-4892-A308-F1519CD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FA5F-3E16-47FA-85E7-CFCE4AD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9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08C511-B9B3-44E7-96E4-8AACCC3DB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60A6F-FCD8-4CCD-B86A-E5E6395D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BBB4B-5817-4172-9999-410954C5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96F0-2A8E-4472-97A6-DE06B529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4A7F0-B46B-49AC-9E1E-F2015D8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81825-FFE3-4A4C-81C1-85B89F7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722E3-03B1-45AE-A1C8-C4B2642A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A7C6D-06B2-4A10-B0A0-EB4F4BE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C1E5C-6EDE-4547-A04D-F6ACDCD6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B83F-C6CF-4307-AFA0-A0D4A120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F277B-03B4-4BC2-92AF-EDE7C2CF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0110D-8387-4BC9-B310-F18F72F0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D7C13-F29E-4B00-A7EF-0A18AE94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707DA-79D0-4D2B-A637-5B6668E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BC33-1F80-4C9E-B570-5B282FBC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3ACF8-B356-4512-AE37-0D7ACCA5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AEE12-B4A9-4E36-8969-52337824D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B9C82-7FE6-48D6-A6C7-9B7660D4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C3565-BA32-46AD-8233-E7188BF4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B1FC6-3A60-472D-886C-4A710128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D15A0-DAEB-49D2-8160-4DA6CA2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7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96B24-644A-4757-AEE9-CC24AA85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B5561-F77B-4273-91CD-6500DAFC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762AB-9B62-475B-B705-7819D058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4F070-4B6B-473E-909E-2076906C8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6FC4D-8F2C-44FB-A26D-F7C796E29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0A50A4-4ED6-4B10-A676-1059FEA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E13845-B3E7-4D5F-AFA3-412473A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A89745-7B9F-457D-B303-78BFC7D2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6993-D6E8-42C3-9349-BA5FFCC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36F95D-BFDE-453E-8104-B273F900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E61F0C-6613-4AA9-BF0A-FFD7AEF6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D2A065-40EB-41D0-B204-88AAEA72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D39F4-C6E3-4E97-B293-AF4D1959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0CC38-6D10-4CB5-A2C1-528B7575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5A82A-C22E-462F-BE33-9E2400E3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2089-A77B-4F79-9CCC-F8BCB8EE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C4227-7567-4270-8A15-C6AFF6E5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BC8E6-3C37-43C5-A61D-9D92EB4C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77FFE-483A-484A-8E61-1DFC7ED1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31CFF-E096-4843-9C6E-BA1D2459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FC27B-10EA-4CBB-AEBA-F482502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AFA7-35A0-49BC-9AD5-E1789003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51D29-418A-448D-82EA-B14B8D3D8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1E37D-F6FB-4169-99A1-59012F96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946C8-EAF9-4770-99F2-CF5179C5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13F36-75CC-4309-ACA4-732F9633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58B2A-07ED-4223-BB01-79D18411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3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3059A-5A13-4F2B-A500-E38C8EB1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5EE88-ACD7-4A20-9F83-29BA58DF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E09B0-5B64-4932-84FF-B97BB2E2E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403F-CAC5-432A-A1E8-D22329AF1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21CE0-6B39-4B80-A586-DE33C6F70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9017-B576-43A5-B630-7820CCAD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</a:t>
            </a:r>
            <a:r>
              <a:rPr lang="ko-KR" altLang="en-US" dirty="0"/>
              <a:t>열거형</a:t>
            </a:r>
            <a:r>
              <a:rPr lang="en-US" altLang="ko-KR" dirty="0"/>
              <a:t>, </a:t>
            </a:r>
            <a:r>
              <a:rPr lang="ko-KR" altLang="en-US" dirty="0"/>
              <a:t>매크로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98B97-7B74-495A-96E0-343C45516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A6EAA2-BD32-435F-AD71-AAFADE4C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5" y="2548589"/>
            <a:ext cx="11186393" cy="176082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1EFDEB4-A866-4C8F-8DDD-78C053B3C826}"/>
              </a:ext>
            </a:extLst>
          </p:cNvPr>
          <p:cNvGrpSpPr/>
          <p:nvPr/>
        </p:nvGrpSpPr>
        <p:grpSpPr>
          <a:xfrm>
            <a:off x="2983345" y="2160351"/>
            <a:ext cx="7164749" cy="665653"/>
            <a:chOff x="2983345" y="2160351"/>
            <a:chExt cx="7164749" cy="6656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248FAB-6C69-4E37-B8CF-FCAA26DFCCF1}"/>
                </a:ext>
              </a:extLst>
            </p:cNvPr>
            <p:cNvSpPr/>
            <p:nvPr/>
          </p:nvSpPr>
          <p:spPr>
            <a:xfrm>
              <a:off x="2983345" y="2502731"/>
              <a:ext cx="3112655" cy="32327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F5696-E898-48B3-A21D-64E95D442D33}"/>
                </a:ext>
              </a:extLst>
            </p:cNvPr>
            <p:cNvSpPr txBox="1"/>
            <p:nvPr/>
          </p:nvSpPr>
          <p:spPr>
            <a:xfrm>
              <a:off x="6353465" y="2160351"/>
              <a:ext cx="379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떨어져 있는 부분에 메모리가 잡힘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7EA8A7-0D13-4180-A01B-84B80D15C967}"/>
              </a:ext>
            </a:extLst>
          </p:cNvPr>
          <p:cNvGrpSpPr/>
          <p:nvPr/>
        </p:nvGrpSpPr>
        <p:grpSpPr>
          <a:xfrm>
            <a:off x="2263290" y="2799304"/>
            <a:ext cx="5295803" cy="2318197"/>
            <a:chOff x="2263290" y="2799304"/>
            <a:chExt cx="5295803" cy="23181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9E89C-1A39-4E17-A4B2-7B4A121451B0}"/>
                </a:ext>
              </a:extLst>
            </p:cNvPr>
            <p:cNvSpPr/>
            <p:nvPr/>
          </p:nvSpPr>
          <p:spPr>
            <a:xfrm>
              <a:off x="2263290" y="2799304"/>
              <a:ext cx="3112655" cy="32327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079F5-4C5E-457F-A4DE-F1E628EBAB86}"/>
                </a:ext>
              </a:extLst>
            </p:cNvPr>
            <p:cNvSpPr txBox="1"/>
            <p:nvPr/>
          </p:nvSpPr>
          <p:spPr>
            <a:xfrm>
              <a:off x="4077050" y="4748169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연속된 부분으로 메모리가 잡힘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F12B2E-27B3-4276-A66D-1564D797FAE2}"/>
              </a:ext>
            </a:extLst>
          </p:cNvPr>
          <p:cNvSpPr txBox="1"/>
          <p:nvPr/>
        </p:nvSpPr>
        <p:spPr>
          <a:xfrm>
            <a:off x="986268" y="5771627"/>
            <a:ext cx="102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20</a:t>
            </a:r>
            <a:r>
              <a:rPr lang="ko-KR" altLang="en-US" dirty="0"/>
              <a:t>칸이니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  <a:r>
              <a:rPr lang="en-US" altLang="ko-KR" dirty="0"/>
              <a:t>. Name</a:t>
            </a:r>
            <a:r>
              <a:rPr lang="ko-KR" altLang="en-US" dirty="0"/>
              <a:t>의 시작점 </a:t>
            </a:r>
            <a:r>
              <a:rPr lang="en-US" altLang="ko-KR" dirty="0"/>
              <a:t>0039FBD4</a:t>
            </a:r>
            <a:r>
              <a:rPr lang="ko-KR" altLang="en-US" dirty="0"/>
              <a:t>에서 </a:t>
            </a:r>
            <a:r>
              <a:rPr lang="en-US" altLang="ko-KR" dirty="0"/>
              <a:t>14_(16) </a:t>
            </a:r>
            <a:r>
              <a:rPr lang="ko-KR" altLang="en-US" dirty="0"/>
              <a:t>을 더하면 </a:t>
            </a:r>
            <a:r>
              <a:rPr lang="en-US" altLang="ko-KR" dirty="0"/>
              <a:t>0039FBE8</a:t>
            </a:r>
            <a:r>
              <a:rPr lang="ko-KR" altLang="en-US" dirty="0"/>
              <a:t>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7C4E6-4F7C-4B87-976B-C45F26C99CE9}"/>
              </a:ext>
            </a:extLst>
          </p:cNvPr>
          <p:cNvSpPr/>
          <p:nvPr/>
        </p:nvSpPr>
        <p:spPr>
          <a:xfrm>
            <a:off x="1294326" y="2638874"/>
            <a:ext cx="1133341" cy="260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34B3-A932-465C-B98F-5B46F97B8CCF}"/>
              </a:ext>
            </a:extLst>
          </p:cNvPr>
          <p:cNvSpPr/>
          <p:nvPr/>
        </p:nvSpPr>
        <p:spPr>
          <a:xfrm>
            <a:off x="1294326" y="3135194"/>
            <a:ext cx="1133341" cy="63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7D812-3D4D-433F-82AE-D4E70DA6E679}"/>
              </a:ext>
            </a:extLst>
          </p:cNvPr>
          <p:cNvSpPr txBox="1"/>
          <p:nvPr/>
        </p:nvSpPr>
        <p:spPr>
          <a:xfrm>
            <a:off x="1422414" y="524684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그냥 선언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0C35EB-82F2-4844-BB68-4E97B9A87CB3}"/>
              </a:ext>
            </a:extLst>
          </p:cNvPr>
          <p:cNvSpPr/>
          <p:nvPr/>
        </p:nvSpPr>
        <p:spPr>
          <a:xfrm>
            <a:off x="1294326" y="4326970"/>
            <a:ext cx="1133341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A8012-E5E1-4569-A351-284948129111}"/>
              </a:ext>
            </a:extLst>
          </p:cNvPr>
          <p:cNvSpPr/>
          <p:nvPr/>
        </p:nvSpPr>
        <p:spPr>
          <a:xfrm>
            <a:off x="8408190" y="2638874"/>
            <a:ext cx="1133341" cy="260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288D21-E01A-4B06-936C-B4EB782391E3}"/>
              </a:ext>
            </a:extLst>
          </p:cNvPr>
          <p:cNvSpPr/>
          <p:nvPr/>
        </p:nvSpPr>
        <p:spPr>
          <a:xfrm>
            <a:off x="8408190" y="3135194"/>
            <a:ext cx="1133341" cy="63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BCEA92-32AB-4B01-9F9C-53A37E79307B}"/>
              </a:ext>
            </a:extLst>
          </p:cNvPr>
          <p:cNvSpPr txBox="1"/>
          <p:nvPr/>
        </p:nvSpPr>
        <p:spPr>
          <a:xfrm>
            <a:off x="8536278" y="5246846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329184-3909-4EED-ACA6-B2A830D79F93}"/>
              </a:ext>
            </a:extLst>
          </p:cNvPr>
          <p:cNvSpPr/>
          <p:nvPr/>
        </p:nvSpPr>
        <p:spPr>
          <a:xfrm>
            <a:off x="8408190" y="3786645"/>
            <a:ext cx="1133341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F9E705FD-26A9-4E23-892B-5BA9AA93194C}"/>
              </a:ext>
            </a:extLst>
          </p:cNvPr>
          <p:cNvSpPr/>
          <p:nvPr/>
        </p:nvSpPr>
        <p:spPr>
          <a:xfrm>
            <a:off x="9541531" y="3135194"/>
            <a:ext cx="290366" cy="1237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54799-4A3F-40E9-938F-17BFC1F9F5C9}"/>
              </a:ext>
            </a:extLst>
          </p:cNvPr>
          <p:cNvSpPr txBox="1"/>
          <p:nvPr/>
        </p:nvSpPr>
        <p:spPr>
          <a:xfrm>
            <a:off x="9931306" y="3520564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People </a:t>
            </a:r>
            <a:r>
              <a:rPr lang="ko-KR" altLang="en-US" dirty="0"/>
              <a:t>범위</a:t>
            </a:r>
          </a:p>
        </p:txBody>
      </p:sp>
    </p:spTree>
    <p:extLst>
      <p:ext uri="{BB962C8B-B14F-4D97-AF65-F5344CB8AC3E}">
        <p14:creationId xmlns:p14="http://schemas.microsoft.com/office/powerpoint/2010/main" val="228190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 err="1"/>
              <a:t>sizeof</a:t>
            </a:r>
            <a:r>
              <a:rPr lang="en-US" altLang="ko-KR" dirty="0"/>
              <a:t>(people)</a:t>
            </a:r>
            <a:r>
              <a:rPr lang="ko-KR" altLang="en-US" dirty="0"/>
              <a:t>의 크기는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67579-2A44-4F07-B356-6851ADD3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67" y="3094182"/>
            <a:ext cx="5329645" cy="23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 err="1"/>
              <a:t>sizeof</a:t>
            </a:r>
            <a:r>
              <a:rPr lang="en-US" altLang="ko-KR" dirty="0"/>
              <a:t>(empty)</a:t>
            </a:r>
            <a:r>
              <a:rPr lang="ko-KR" altLang="en-US" dirty="0"/>
              <a:t>의 크기는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79CD6-4405-4071-82B0-7431467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46" y="2855387"/>
            <a:ext cx="809738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8F54F-98C7-DC42-8A6C-32432945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06" y="365125"/>
            <a:ext cx="10515600" cy="1325563"/>
          </a:xfrm>
        </p:spPr>
        <p:txBody>
          <a:bodyPr/>
          <a:lstStyle/>
          <a:p>
            <a:r>
              <a:rPr lang="en-US" altLang="ko-Kore-KR" dirty="0"/>
              <a:t>Typedef </a:t>
            </a:r>
            <a:r>
              <a:rPr lang="ko-KR" altLang="en-US" dirty="0"/>
              <a:t>키워드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04DE-E241-0C44-99C6-E6EFBF22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선언해</a:t>
            </a:r>
            <a:r>
              <a:rPr lang="en-US" altLang="ko-KR" dirty="0"/>
              <a:t>,</a:t>
            </a:r>
            <a:r>
              <a:rPr lang="ko-KR" altLang="en-US" dirty="0"/>
              <a:t> 원하는 </a:t>
            </a:r>
            <a:r>
              <a:rPr lang="ko-KR" altLang="en-US" dirty="0" err="1"/>
              <a:t>자료형들을</a:t>
            </a:r>
            <a:r>
              <a:rPr lang="ko-KR" altLang="en-US" dirty="0"/>
              <a:t> 묶어서 관리하는 좋은데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너무 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매번 사용할때마다 </a:t>
            </a:r>
            <a:r>
              <a:rPr lang="en-US" altLang="ko-KR" dirty="0"/>
              <a:t>struct People p1.. P2.. </a:t>
            </a:r>
            <a:r>
              <a:rPr lang="ko-KR" altLang="en-US" dirty="0"/>
              <a:t>이런식으로 적는게 싫다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typedef</a:t>
            </a:r>
            <a:r>
              <a:rPr lang="ko-KR" altLang="en-US" dirty="0"/>
              <a:t>로 재정의 해 주는 것이다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122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607F4-DD8C-D04E-B475-0B313C65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typedef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442E8-5524-684D-93D3-E7D411F6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문제를 풀다보면 크기가 큰 </a:t>
            </a:r>
            <a:r>
              <a:rPr lang="en-US" altLang="ko-KR" dirty="0" err="1"/>
              <a:t>unsigend</a:t>
            </a:r>
            <a:r>
              <a:rPr lang="en-US" altLang="ko-KR" dirty="0"/>
              <a:t> long long</a:t>
            </a:r>
            <a:r>
              <a:rPr lang="ko-KR" altLang="en-US" dirty="0"/>
              <a:t>을 사용해야하는 경우가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이럴때 </a:t>
            </a:r>
            <a:r>
              <a:rPr lang="en-US" altLang="ko-KR" dirty="0"/>
              <a:t>typedef </a:t>
            </a:r>
            <a:r>
              <a:rPr lang="en-US" altLang="ko-KR" dirty="0" err="1"/>
              <a:t>unsigend</a:t>
            </a:r>
            <a:r>
              <a:rPr lang="en-US" altLang="ko-KR" dirty="0"/>
              <a:t> long long </a:t>
            </a:r>
            <a:r>
              <a:rPr lang="en-US" altLang="ko-KR" dirty="0" err="1"/>
              <a:t>ull</a:t>
            </a:r>
            <a:r>
              <a:rPr lang="en-US" altLang="ko-KR" dirty="0"/>
              <a:t>; </a:t>
            </a:r>
            <a:r>
              <a:rPr lang="ko-KR" altLang="en-US" dirty="0"/>
              <a:t>이렇게 선언해주면</a:t>
            </a:r>
            <a:endParaRPr lang="en-US" altLang="ko-KR" dirty="0"/>
          </a:p>
          <a:p>
            <a:r>
              <a:rPr lang="en-US" altLang="ko-Kore-KR" dirty="0" err="1"/>
              <a:t>ull</a:t>
            </a:r>
            <a:r>
              <a:rPr lang="en-US" altLang="ko-Kore-KR" dirty="0"/>
              <a:t> Num1; </a:t>
            </a:r>
            <a:r>
              <a:rPr lang="ko-KR" altLang="en-US" dirty="0"/>
              <a:t>이렇게 쓸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당연히 </a:t>
            </a:r>
            <a:r>
              <a:rPr lang="en-US" altLang="ko-KR" dirty="0" err="1"/>
              <a:t>unsigend</a:t>
            </a:r>
            <a:r>
              <a:rPr lang="en-US" altLang="ko-KR" dirty="0"/>
              <a:t> long long Num1;</a:t>
            </a:r>
            <a:r>
              <a:rPr lang="ko-KR" altLang="en-US" dirty="0"/>
              <a:t>과 같다</a:t>
            </a:r>
            <a:r>
              <a:rPr lang="en-US" altLang="ko-KR" dirty="0"/>
              <a:t>.)</a:t>
            </a:r>
          </a:p>
          <a:p>
            <a:r>
              <a:rPr lang="en-US" altLang="ko-Kore-KR" dirty="0"/>
              <a:t>Typedef int Length; </a:t>
            </a:r>
            <a:r>
              <a:rPr lang="ko-KR" altLang="en-US" dirty="0"/>
              <a:t>하면 </a:t>
            </a:r>
            <a:r>
              <a:rPr lang="en-US" altLang="ko-KR" dirty="0"/>
              <a:t>int</a:t>
            </a:r>
            <a:r>
              <a:rPr lang="ko-KR" altLang="en-US" dirty="0"/>
              <a:t>와 </a:t>
            </a:r>
            <a:r>
              <a:rPr lang="en-US" altLang="ko-KR" dirty="0"/>
              <a:t>length</a:t>
            </a:r>
            <a:r>
              <a:rPr lang="ko-KR" altLang="en-US" dirty="0"/>
              <a:t>는 동의어이다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919CA-224F-4486-8BCD-1ADB9F18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05" y="4700587"/>
            <a:ext cx="835459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92A5-F6D3-D441-978C-B5A7FDAE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typedef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AD85F-0333-4447-A216-13D08E75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구조체도 </a:t>
            </a:r>
            <a:r>
              <a:rPr lang="ko-KR" altLang="en-US" dirty="0" err="1"/>
              <a:t>자료형이라고</a:t>
            </a:r>
            <a:r>
              <a:rPr lang="ko-KR" altLang="en-US" dirty="0"/>
              <a:t>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구조체를 선언하고 </a:t>
            </a:r>
            <a:r>
              <a:rPr lang="en-US" altLang="ko-KR" dirty="0"/>
              <a:t>typedef</a:t>
            </a:r>
            <a:r>
              <a:rPr lang="ko-KR" altLang="en-US" dirty="0"/>
              <a:t>를 함께 사용해보자</a:t>
            </a:r>
            <a:r>
              <a:rPr lang="en-US" altLang="ko-KR" dirty="0"/>
              <a:t>.</a:t>
            </a:r>
          </a:p>
          <a:p>
            <a:r>
              <a:rPr lang="en-US" altLang="ko-Kore-KR" dirty="0"/>
              <a:t>typedef struct People PPAP; </a:t>
            </a:r>
            <a:r>
              <a:rPr lang="ko-KR" altLang="en-US" dirty="0"/>
              <a:t>이렇게 되면</a:t>
            </a:r>
            <a:endParaRPr lang="en-US" altLang="ko-KR" dirty="0"/>
          </a:p>
          <a:p>
            <a:r>
              <a:rPr lang="en-US" altLang="ko-Kore-KR" dirty="0"/>
              <a:t>Struct People </a:t>
            </a:r>
            <a:r>
              <a:rPr lang="ko-KR" altLang="en-US" dirty="0"/>
              <a:t>과 </a:t>
            </a:r>
            <a:r>
              <a:rPr lang="en-US" altLang="ko-KR" dirty="0"/>
              <a:t>PPAP</a:t>
            </a:r>
            <a:r>
              <a:rPr lang="ko-KR" altLang="en-US" dirty="0"/>
              <a:t>는 동의어가 되고</a:t>
            </a:r>
            <a:endParaRPr lang="en-US" altLang="ko-KR" dirty="0"/>
          </a:p>
          <a:p>
            <a:r>
              <a:rPr lang="ko-KR" altLang="en-US" dirty="0"/>
              <a:t>매번 </a:t>
            </a:r>
            <a:r>
              <a:rPr lang="en-US" altLang="ko-KR" dirty="0"/>
              <a:t>struct People</a:t>
            </a:r>
            <a:r>
              <a:rPr lang="ko-KR" altLang="en-US" dirty="0"/>
              <a:t>을 선언 할 필요없이</a:t>
            </a:r>
            <a:r>
              <a:rPr lang="en-US" altLang="ko-KR" dirty="0"/>
              <a:t> PPAP num;</a:t>
            </a:r>
            <a:r>
              <a:rPr lang="ko-KR" altLang="en-US" dirty="0"/>
              <a:t>을 사용하면 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498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6E686-EA6C-0F4E-A606-32118BE3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Typedef 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02DB6-232C-7146-8366-EAE3B323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선언과 동시에 </a:t>
            </a:r>
            <a:r>
              <a:rPr lang="en-US" altLang="ko-KR" dirty="0"/>
              <a:t>typedef</a:t>
            </a:r>
            <a:r>
              <a:rPr lang="ko-KR" altLang="en-US" dirty="0"/>
              <a:t>를 사용 할 수도 있다</a:t>
            </a:r>
            <a:r>
              <a:rPr lang="en-US" altLang="ko-KR" dirty="0"/>
              <a:t>.</a:t>
            </a:r>
          </a:p>
          <a:p>
            <a:r>
              <a:rPr lang="en-US" altLang="ko-Kore-KR" dirty="0"/>
              <a:t>Typedef struct </a:t>
            </a:r>
            <a:r>
              <a:rPr lang="ko-KR" altLang="en-US" dirty="0"/>
              <a:t>구조체이름 </a:t>
            </a:r>
            <a:r>
              <a:rPr lang="en-US" altLang="ko-KR" dirty="0"/>
              <a:t>{</a:t>
            </a:r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멤버이름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</a:t>
            </a:r>
            <a:r>
              <a:rPr lang="ko-KR" altLang="en-US" dirty="0"/>
              <a:t> 구조체 별칭</a:t>
            </a:r>
            <a:endParaRPr lang="en-US" altLang="ko-KR" dirty="0"/>
          </a:p>
          <a:p>
            <a:r>
              <a:rPr lang="ko-KR" altLang="en-US" dirty="0"/>
              <a:t>이렇게</a:t>
            </a:r>
            <a:r>
              <a:rPr lang="en-US" altLang="ko-KR" dirty="0"/>
              <a:t> </a:t>
            </a:r>
            <a:r>
              <a:rPr lang="ko-KR" altLang="en-US" dirty="0"/>
              <a:t>구조체 선언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typedef</a:t>
            </a:r>
            <a:r>
              <a:rPr lang="ko-KR" altLang="en-US" dirty="0"/>
              <a:t>를 한꺼번에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구조체 이름은 대부분 앞에 </a:t>
            </a:r>
            <a:r>
              <a:rPr lang="en-US" altLang="ko-KR" dirty="0"/>
              <a:t>_</a:t>
            </a:r>
            <a:r>
              <a:rPr lang="ko-KR" altLang="en-US" dirty="0"/>
              <a:t> 를 붙이며</a:t>
            </a:r>
            <a:endParaRPr lang="en-US" altLang="ko-KR" dirty="0"/>
          </a:p>
          <a:p>
            <a:r>
              <a:rPr lang="ko-KR" altLang="en-US" dirty="0"/>
              <a:t>별칭을 원래 지으려고 했던 이름을 많이 씀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C9F10-132A-4634-AB5F-276BF20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17" y="2485697"/>
            <a:ext cx="601111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72BF-6D9F-A044-82DE-3147DDFC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구조체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F41C9-A181-5F4F-89DB-8C553792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어차피 </a:t>
            </a:r>
            <a:r>
              <a:rPr lang="en-US" altLang="ko-KR" dirty="0"/>
              <a:t>typedef</a:t>
            </a:r>
            <a:r>
              <a:rPr lang="ko-KR" altLang="en-US" dirty="0"/>
              <a:t> 사용할껀데 왜 구조체 이름을 짓지</a:t>
            </a:r>
            <a:r>
              <a:rPr lang="en-US" altLang="ko-KR" dirty="0"/>
              <a:t>..?</a:t>
            </a:r>
            <a:r>
              <a:rPr lang="ko-KR" altLang="en-US" dirty="0"/>
              <a:t> 할 수도있다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이름 안짓고 태그만 달면 된다</a:t>
            </a:r>
            <a:r>
              <a:rPr lang="en-US" altLang="ko-KR" dirty="0"/>
              <a:t>.</a:t>
            </a:r>
            <a:r>
              <a:rPr lang="ko-KR" altLang="en-US" dirty="0"/>
              <a:t> 이게 익명 구조체이다</a:t>
            </a:r>
            <a:r>
              <a:rPr lang="en-US" altLang="ko-KR"/>
              <a:t>.</a:t>
            </a:r>
            <a:endParaRPr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0995F-2850-4067-A814-54566FBE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22" y="3428999"/>
            <a:ext cx="5529034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72BF-6D9F-A044-82DE-3147DDFC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F41C9-A181-5F4F-89DB-8C553792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 강조하지만 구조체도 새로운 자료형이다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자료형으로 배열도 만들 수 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E32D17-6619-4DE3-8D08-0E3CDDAB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03" y="3022614"/>
            <a:ext cx="4447325" cy="34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3"/>
            <a:ext cx="10515600" cy="1325563"/>
          </a:xfrm>
        </p:spPr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263145"/>
          </a:xfrm>
        </p:spPr>
        <p:txBody>
          <a:bodyPr/>
          <a:lstStyle/>
          <a:p>
            <a:r>
              <a:rPr lang="ko-KR" altLang="en-US" dirty="0"/>
              <a:t>지금까지 배운 내용으로 전화번호부를 만든다고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전화번호부를 만들 때 저장해야 하는 자료형들이 어떤 것이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0DC0A1-933A-4A3C-A72A-816E3334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3" y="3505724"/>
            <a:ext cx="2890794" cy="2198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F62E9-CB71-4384-8253-260FF42D23FF}"/>
              </a:ext>
            </a:extLst>
          </p:cNvPr>
          <p:cNvSpPr txBox="1"/>
          <p:nvPr/>
        </p:nvSpPr>
        <p:spPr>
          <a:xfrm>
            <a:off x="4924338" y="559545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대충 이럴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26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EB5A-058E-466C-9D94-369F540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03172-492F-4DF9-A1CE-297AD922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시간에 </a:t>
            </a:r>
            <a:r>
              <a:rPr lang="en-US" altLang="ko-KR" dirty="0"/>
              <a:t>const</a:t>
            </a:r>
            <a:r>
              <a:rPr lang="ko-KR" altLang="en-US" dirty="0"/>
              <a:t>를 사용하여 상수를 선언한다고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달력을 만든다고 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</a:t>
            </a:r>
            <a:r>
              <a:rPr lang="en-US" altLang="ko-KR" dirty="0"/>
              <a:t>1</a:t>
            </a:r>
            <a:r>
              <a:rPr lang="ko-KR" altLang="en-US" dirty="0"/>
              <a:t>을 쓰는 것도 좋겠지만 </a:t>
            </a:r>
            <a:r>
              <a:rPr lang="en-US" altLang="ko-KR" dirty="0"/>
              <a:t>const int January = 1;</a:t>
            </a:r>
          </a:p>
          <a:p>
            <a:r>
              <a:rPr lang="en-US" altLang="ko-KR" dirty="0"/>
              <a:t>Int month = January; </a:t>
            </a:r>
            <a:r>
              <a:rPr lang="ko-KR" altLang="en-US" dirty="0" err="1"/>
              <a:t>이런식으로</a:t>
            </a:r>
            <a:r>
              <a:rPr lang="ko-KR" altLang="en-US" dirty="0"/>
              <a:t> 코드를 짜면 좋을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1~12</a:t>
            </a:r>
            <a:r>
              <a:rPr lang="ko-KR" altLang="en-US" dirty="0"/>
              <a:t>월까지 대입하면 귀찮을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때 열거형을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37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EB5A-058E-466C-9D94-369F540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7F4AEE-91DC-446E-955B-F23CF1A8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85" y="1380174"/>
            <a:ext cx="6496957" cy="5353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DBCF8-1511-4147-8FC2-BBD24F2FBC7A}"/>
              </a:ext>
            </a:extLst>
          </p:cNvPr>
          <p:cNvSpPr txBox="1"/>
          <p:nvPr/>
        </p:nvSpPr>
        <p:spPr>
          <a:xfrm>
            <a:off x="7758545" y="19304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ko-KR" altLang="en-US" dirty="0" err="1"/>
              <a:t>초깃값을</a:t>
            </a:r>
            <a:r>
              <a:rPr lang="ko-KR" altLang="en-US" dirty="0"/>
              <a:t> 할당해주면</a:t>
            </a:r>
            <a:endParaRPr lang="en-US" altLang="ko-KR" dirty="0"/>
          </a:p>
          <a:p>
            <a:r>
              <a:rPr lang="ko-KR" altLang="en-US" dirty="0"/>
              <a:t>뒤에 숫자들은 </a:t>
            </a:r>
            <a:r>
              <a:rPr lang="en-US" altLang="ko-KR" dirty="0"/>
              <a:t>+1</a:t>
            </a:r>
            <a:r>
              <a:rPr lang="ko-KR" altLang="en-US" dirty="0"/>
              <a:t>씩 올라간다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Monday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1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EB5A-058E-466C-9D94-369F540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7F4AEE-91DC-446E-955B-F23CF1A8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85" y="1380174"/>
            <a:ext cx="6496957" cy="5353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DBCF8-1511-4147-8FC2-BBD24F2FBC7A}"/>
              </a:ext>
            </a:extLst>
          </p:cNvPr>
          <p:cNvSpPr txBox="1"/>
          <p:nvPr/>
        </p:nvSpPr>
        <p:spPr>
          <a:xfrm>
            <a:off x="7758545" y="19304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ko-KR" altLang="en-US" dirty="0" err="1"/>
              <a:t>초깃값을</a:t>
            </a:r>
            <a:r>
              <a:rPr lang="ko-KR" altLang="en-US" dirty="0"/>
              <a:t> 할당해주면</a:t>
            </a:r>
            <a:endParaRPr lang="en-US" altLang="ko-KR" dirty="0"/>
          </a:p>
          <a:p>
            <a:r>
              <a:rPr lang="ko-KR" altLang="en-US" dirty="0"/>
              <a:t>뒤에 숫자들은 </a:t>
            </a:r>
            <a:r>
              <a:rPr lang="en-US" altLang="ko-KR" dirty="0"/>
              <a:t>+1</a:t>
            </a:r>
            <a:r>
              <a:rPr lang="ko-KR" altLang="en-US" dirty="0"/>
              <a:t>씩 올라간다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Monday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EB5A-058E-466C-9D94-369F540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 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28E47E-9C31-423F-BA37-253BD0AE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204"/>
            <a:ext cx="6170721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F1A87-0507-485A-9C6D-391412C8BAF6}"/>
              </a:ext>
            </a:extLst>
          </p:cNvPr>
          <p:cNvSpPr txBox="1"/>
          <p:nvPr/>
        </p:nvSpPr>
        <p:spPr>
          <a:xfrm>
            <a:off x="838200" y="3293903"/>
            <a:ext cx="612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열거형 변수는 이름을 적든</a:t>
            </a:r>
            <a:r>
              <a:rPr lang="en-US" altLang="ko-KR" dirty="0"/>
              <a:t>, </a:t>
            </a:r>
            <a:r>
              <a:rPr lang="ko-KR" altLang="en-US" dirty="0"/>
              <a:t>숫자를 적든 상관이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하지만 선언 되어 있는 숫자가 아니면 대입하지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846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EB5A-058E-466C-9D94-369F540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 </a:t>
            </a:r>
            <a:r>
              <a:rPr lang="en-US" altLang="ko-KR" dirty="0"/>
              <a:t>typedef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F1A87-0507-485A-9C6D-391412C8BAF6}"/>
              </a:ext>
            </a:extLst>
          </p:cNvPr>
          <p:cNvSpPr txBox="1"/>
          <p:nvPr/>
        </p:nvSpPr>
        <p:spPr>
          <a:xfrm>
            <a:off x="838200" y="1585176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사실 </a:t>
            </a:r>
            <a:r>
              <a:rPr lang="ko-KR" altLang="en-US" dirty="0" err="1"/>
              <a:t>구조체랑</a:t>
            </a:r>
            <a:r>
              <a:rPr lang="ko-KR" altLang="en-US" dirty="0"/>
              <a:t> 같은 맥락이다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이름 쓰기 귀찮아서 </a:t>
            </a:r>
            <a:r>
              <a:rPr lang="en-US" altLang="ko-KR" dirty="0"/>
              <a:t>typedef </a:t>
            </a:r>
            <a:r>
              <a:rPr lang="ko-KR" altLang="en-US" dirty="0"/>
              <a:t>써서 재정의하는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39C98-6D6D-46D4-88BE-7D59C872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75" y="2715682"/>
            <a:ext cx="429637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4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EB5A-058E-466C-9D94-369F540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열거형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F1A87-0507-485A-9C6D-391412C8BAF6}"/>
              </a:ext>
            </a:extLst>
          </p:cNvPr>
          <p:cNvSpPr txBox="1"/>
          <p:nvPr/>
        </p:nvSpPr>
        <p:spPr>
          <a:xfrm>
            <a:off x="838200" y="1585176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구조체랑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r>
              <a:rPr lang="ko-KR" altLang="en-US" dirty="0"/>
              <a:t>넘어가겠다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모르는데 넘어가는 것 같기도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88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EB5A-058E-466C-9D94-369F540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F1A87-0507-485A-9C6D-391412C8BAF6}"/>
              </a:ext>
            </a:extLst>
          </p:cNvPr>
          <p:cNvSpPr txBox="1"/>
          <p:nvPr/>
        </p:nvSpPr>
        <p:spPr>
          <a:xfrm>
            <a:off x="838200" y="1585176"/>
            <a:ext cx="825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연속된 상수를 정의하고 싶을 때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한정된 범위에 데이터만 넣고 싶을 때 </a:t>
            </a:r>
            <a:r>
              <a:rPr lang="en-US" altLang="ko-KR" dirty="0"/>
              <a:t>(</a:t>
            </a:r>
            <a:r>
              <a:rPr lang="ko-KR" altLang="en-US" dirty="0"/>
              <a:t>매우 안전</a:t>
            </a:r>
            <a:r>
              <a:rPr lang="en-US" altLang="ko-KR" dirty="0"/>
              <a:t>. </a:t>
            </a:r>
            <a:r>
              <a:rPr lang="ko-KR" altLang="en-US" dirty="0"/>
              <a:t>값의 범위가 예측 가능함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675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56DE-36D9-4672-B301-AE4C65C5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9213F-15C5-4B44-B0F3-74DA9751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전처리기</a:t>
            </a:r>
            <a:r>
              <a:rPr lang="en-US" altLang="ko-KR" dirty="0"/>
              <a:t>(</a:t>
            </a:r>
            <a:r>
              <a:rPr lang="en-US" altLang="ko-KR" dirty="0" err="1"/>
              <a:t>preprocesser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컴파일 이전에 실행되는 프로그램</a:t>
            </a:r>
            <a:endParaRPr lang="en-US" altLang="ko-KR" dirty="0"/>
          </a:p>
          <a:p>
            <a:r>
              <a:rPr lang="ko-KR" altLang="en-US" dirty="0"/>
              <a:t>전처리기는 컴파일러가 실행되기 이전에 단순히 텍스트를 치환할 수도 있고</a:t>
            </a:r>
            <a:r>
              <a:rPr lang="en-US" altLang="ko-KR" dirty="0"/>
              <a:t>, </a:t>
            </a:r>
            <a:r>
              <a:rPr lang="ko-KR" altLang="en-US" dirty="0"/>
              <a:t>헤더 중복을 예방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대부분 앞에 </a:t>
            </a:r>
            <a:r>
              <a:rPr lang="en-US" altLang="ko-KR" dirty="0"/>
              <a:t>#</a:t>
            </a:r>
            <a:r>
              <a:rPr lang="ko-KR" altLang="en-US" dirty="0"/>
              <a:t>이 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00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56DE-36D9-4672-B301-AE4C65C5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9213F-15C5-4B44-B0F3-74DA9751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하면 떠오르는 것 중 유일한 것이 </a:t>
            </a:r>
            <a:r>
              <a:rPr lang="en-US" altLang="ko-KR" dirty="0"/>
              <a:t>#include</a:t>
            </a:r>
            <a:r>
              <a:rPr lang="ko-KR" altLang="en-US" dirty="0"/>
              <a:t> 일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#include</a:t>
            </a:r>
            <a:r>
              <a:rPr lang="ko-KR" altLang="en-US" dirty="0"/>
              <a:t>를 하면 전처리기는 포함된 파일의 내용을 해당 위치에 복사한다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8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56DE-36D9-4672-B301-AE4C65C5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매크로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9213F-15C5-4B44-B0F3-74DA9751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#define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FD003-1261-4817-97A3-1F1F0E7F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" y="2517248"/>
            <a:ext cx="3705742" cy="134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1838F-83E2-41F0-8EBD-40454E62A242}"/>
              </a:ext>
            </a:extLst>
          </p:cNvPr>
          <p:cNvSpPr txBox="1"/>
          <p:nvPr/>
        </p:nvSpPr>
        <p:spPr>
          <a:xfrm>
            <a:off x="5264727" y="2761673"/>
            <a:ext cx="365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컴파일할때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으로 대체됨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MAX</a:t>
            </a:r>
            <a:r>
              <a:rPr lang="ko-KR" altLang="en-US" dirty="0"/>
              <a:t>는 </a:t>
            </a:r>
            <a:r>
              <a:rPr lang="en-US" altLang="ko-KR" dirty="0"/>
              <a:t>HELLO</a:t>
            </a:r>
            <a:r>
              <a:rPr lang="ko-KR" altLang="en-US" dirty="0"/>
              <a:t>로 대체됨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24DAB6-0E2C-4FEB-BB87-FFB4D60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76" y="4890924"/>
            <a:ext cx="2829320" cy="581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D48639-D643-47DA-8765-FC34F80D39DD}"/>
              </a:ext>
            </a:extLst>
          </p:cNvPr>
          <p:cNvSpPr txBox="1"/>
          <p:nvPr/>
        </p:nvSpPr>
        <p:spPr>
          <a:xfrm>
            <a:off x="4821382" y="5181477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코드를 짤 수 있고</a:t>
            </a:r>
            <a:r>
              <a:rPr lang="en-US" altLang="ko-KR" dirty="0"/>
              <a:t>, </a:t>
            </a:r>
            <a:r>
              <a:rPr lang="ko-KR" altLang="en-US" dirty="0" err="1"/>
              <a:t>컴파일할때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으로 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7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그럼 저 전화번호부에 사람이 추가되면 저 묶음들이 여러 개 생길 것이다</a:t>
            </a:r>
            <a:r>
              <a:rPr lang="en-US" altLang="ko-KR" dirty="0"/>
              <a:t>. (</a:t>
            </a:r>
            <a:r>
              <a:rPr lang="ko-KR" altLang="en-US" dirty="0"/>
              <a:t>아님 </a:t>
            </a:r>
            <a:r>
              <a:rPr lang="en-US" altLang="ko-KR" dirty="0"/>
              <a:t>2</a:t>
            </a:r>
            <a:r>
              <a:rPr lang="ko-KR" altLang="en-US" dirty="0"/>
              <a:t>차원 배열로</a:t>
            </a:r>
            <a:r>
              <a:rPr lang="en-US" altLang="ko-KR" dirty="0"/>
              <a:t>..)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94A20A-B6B0-415A-B57B-28F93B8C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81" y="2819247"/>
            <a:ext cx="2934109" cy="157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C6C7F-137D-494D-AA37-342E8ADF4160}"/>
              </a:ext>
            </a:extLst>
          </p:cNvPr>
          <p:cNvSpPr txBox="1"/>
          <p:nvPr/>
        </p:nvSpPr>
        <p:spPr>
          <a:xfrm>
            <a:off x="4441271" y="395960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보기에도 더럽다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96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56DE-36D9-4672-B301-AE4C65C5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매크로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9213F-15C5-4B44-B0F3-74DA9751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#define </a:t>
            </a:r>
            <a:r>
              <a:rPr lang="ko-KR" altLang="en-US" dirty="0"/>
              <a:t>왜 쓸까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58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원하는 </a:t>
            </a:r>
            <a:r>
              <a:rPr lang="ko-KR" altLang="en-US" dirty="0">
                <a:solidFill>
                  <a:srgbClr val="FF0000"/>
                </a:solidFill>
              </a:rPr>
              <a:t>자료형</a:t>
            </a:r>
            <a:r>
              <a:rPr lang="ko-KR" altLang="en-US" dirty="0"/>
              <a:t>들을 묶어서 </a:t>
            </a:r>
            <a:r>
              <a:rPr lang="ko-KR" altLang="en-US" dirty="0">
                <a:solidFill>
                  <a:srgbClr val="FF0000"/>
                </a:solidFill>
              </a:rPr>
              <a:t>새로운 자료형을 만드는 </a:t>
            </a:r>
            <a:r>
              <a:rPr lang="ko-KR" altLang="en-US" dirty="0"/>
              <a:t>것이 구조체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D53B8-9361-4D10-BF1B-D4F4AE387BBA}"/>
              </a:ext>
            </a:extLst>
          </p:cNvPr>
          <p:cNvSpPr txBox="1"/>
          <p:nvPr/>
        </p:nvSpPr>
        <p:spPr>
          <a:xfrm>
            <a:off x="4360687" y="4051883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하면 따로 저장되지 않고 한꺼번에 데이터를 처리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236550-BF8F-4CCE-9710-58011AFC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941"/>
            <a:ext cx="276263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활용법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99B13A-2119-40F9-83F6-7E30E1EE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09" y="1027906"/>
            <a:ext cx="6087325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활용법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ABED2E-BFE4-41A0-91B6-C83AAF3D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1" y="2571711"/>
            <a:ext cx="4815417" cy="3404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2F2A6-105E-458C-A040-88C76B68F564}"/>
              </a:ext>
            </a:extLst>
          </p:cNvPr>
          <p:cNvSpPr txBox="1"/>
          <p:nvPr/>
        </p:nvSpPr>
        <p:spPr>
          <a:xfrm>
            <a:off x="6520873" y="2854036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선언과 동시에 변수를 선언해도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따로 선언하고 해도 괜찮다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90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활용법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7ED80F-CA59-4A91-AAF9-7D91A0CF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62" y="2479061"/>
            <a:ext cx="4734586" cy="876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C39F5-8D68-40F9-ABC0-BD669FC6F1CA}"/>
              </a:ext>
            </a:extLst>
          </p:cNvPr>
          <p:cNvSpPr txBox="1"/>
          <p:nvPr/>
        </p:nvSpPr>
        <p:spPr>
          <a:xfrm>
            <a:off x="1392572" y="3699545"/>
            <a:ext cx="102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구조체 안 변수를 저장하고 싶을 땐</a:t>
            </a:r>
            <a:r>
              <a:rPr lang="en-US" altLang="ko-KR" dirty="0"/>
              <a:t>, </a:t>
            </a:r>
            <a:r>
              <a:rPr lang="ko-KR" altLang="en-US" dirty="0"/>
              <a:t>해당 구조체 변수에 </a:t>
            </a:r>
            <a:r>
              <a:rPr lang="en-US" altLang="ko-KR" dirty="0"/>
              <a:t>.</a:t>
            </a:r>
            <a:r>
              <a:rPr lang="ko-KR" altLang="en-US" dirty="0"/>
              <a:t>을 찍고 저장할 멤버 이름을 적으면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AEDA4-F794-4781-AC43-B1B16283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2" y="4760938"/>
            <a:ext cx="3429479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25BA1-4B47-420F-8E8B-AA31B7326769}"/>
              </a:ext>
            </a:extLst>
          </p:cNvPr>
          <p:cNvSpPr txBox="1"/>
          <p:nvPr/>
        </p:nvSpPr>
        <p:spPr>
          <a:xfrm>
            <a:off x="1519805" y="5536905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쓰듯이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27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235C15-D8A9-42A4-BC11-67B5D8E4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33" y="2817827"/>
            <a:ext cx="2890794" cy="2198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D82DA6-FEA4-4C2B-9514-1415522F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328" y="2635930"/>
            <a:ext cx="2762636" cy="2562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A371E-7CC7-4418-A9D9-29F85A94A376}"/>
              </a:ext>
            </a:extLst>
          </p:cNvPr>
          <p:cNvSpPr txBox="1"/>
          <p:nvPr/>
        </p:nvSpPr>
        <p:spPr>
          <a:xfrm>
            <a:off x="5500672" y="37325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1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B4703-4014-472F-919E-43F7463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5894"/>
            <a:ext cx="8299954" cy="3566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6DD0F-10F0-46F1-86A1-F5267834390D}"/>
              </a:ext>
            </a:extLst>
          </p:cNvPr>
          <p:cNvSpPr txBox="1"/>
          <p:nvPr/>
        </p:nvSpPr>
        <p:spPr>
          <a:xfrm>
            <a:off x="9993745" y="56711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94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90B849-4BE3-42CC-ABBA-B95D27758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BB4A96-7257-4D1B-B8ED-07F6D32E0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856703-190A-4B95-925F-4A2001915412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3145c6e-ff74-4d70-bb19-814d5c3758f5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673</Words>
  <Application>Microsoft Office PowerPoint</Application>
  <PresentationFormat>와이드스크린</PresentationFormat>
  <Paragraphs>121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맑은 고딕</vt:lpstr>
      <vt:lpstr>Office 테마</vt:lpstr>
      <vt:lpstr>구조체,열거형, 매크로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Typedef 키워드</vt:lpstr>
      <vt:lpstr>typedef</vt:lpstr>
      <vt:lpstr>typedef</vt:lpstr>
      <vt:lpstr>Typedef </vt:lpstr>
      <vt:lpstr>익명 구조체</vt:lpstr>
      <vt:lpstr>구조체 배열</vt:lpstr>
      <vt:lpstr>열거형</vt:lpstr>
      <vt:lpstr>열거형</vt:lpstr>
      <vt:lpstr>열거형</vt:lpstr>
      <vt:lpstr>열거형 변수</vt:lpstr>
      <vt:lpstr>열거형 typedef</vt:lpstr>
      <vt:lpstr>익명 열거형</vt:lpstr>
      <vt:lpstr>열거형</vt:lpstr>
      <vt:lpstr>전처리기</vt:lpstr>
      <vt:lpstr>전처리기</vt:lpstr>
      <vt:lpstr>매크로</vt:lpstr>
      <vt:lpstr>매크로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구조체</dc:title>
  <dc:creator>주혁 이</dc:creator>
  <cp:lastModifiedBy>주혁 이</cp:lastModifiedBy>
  <cp:revision>6</cp:revision>
  <dcterms:created xsi:type="dcterms:W3CDTF">2020-05-26T08:20:16Z</dcterms:created>
  <dcterms:modified xsi:type="dcterms:W3CDTF">2020-05-26T16:59:04Z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