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76" r:id="rId9"/>
    <p:sldId id="259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주혁" userId="caedbcbc-edcc-483d-a2c9-4cbd3f631e14" providerId="ADAL" clId="{B295328B-BDE2-8A4A-AE84-9DF277499EB0}"/>
    <pc:docChg chg="undo custSel addSld delSld modSld sldOrd">
      <pc:chgData name="이주혁" userId="caedbcbc-edcc-483d-a2c9-4cbd3f631e14" providerId="ADAL" clId="{B295328B-BDE2-8A4A-AE84-9DF277499EB0}" dt="2020-01-02T06:16:55.291" v="424" actId="255"/>
      <pc:docMkLst>
        <pc:docMk/>
      </pc:docMkLst>
      <pc:sldChg chg="modSp">
        <pc:chgData name="이주혁" userId="caedbcbc-edcc-483d-a2c9-4cbd3f631e14" providerId="ADAL" clId="{B295328B-BDE2-8A4A-AE84-9DF277499EB0}" dt="2020-01-02T06:05:13.246" v="13" actId="1076"/>
        <pc:sldMkLst>
          <pc:docMk/>
          <pc:sldMk cId="3202486960" sldId="257"/>
        </pc:sldMkLst>
        <pc:spChg chg="mod">
          <ac:chgData name="이주혁" userId="caedbcbc-edcc-483d-a2c9-4cbd3f631e14" providerId="ADAL" clId="{B295328B-BDE2-8A4A-AE84-9DF277499EB0}" dt="2020-01-02T06:05:13.246" v="13" actId="1076"/>
          <ac:spMkLst>
            <pc:docMk/>
            <pc:sldMk cId="3202486960" sldId="257"/>
            <ac:spMk id="2" creationId="{B80ADCB8-4BD1-4515-A85B-BECCE7FC1A7C}"/>
          </ac:spMkLst>
        </pc:spChg>
      </pc:sldChg>
      <pc:sldChg chg="addSp delSp modSp addAnim delAnim">
        <pc:chgData name="이주혁" userId="caedbcbc-edcc-483d-a2c9-4cbd3f631e14" providerId="ADAL" clId="{B295328B-BDE2-8A4A-AE84-9DF277499EB0}" dt="2020-01-02T06:08:35.390" v="74" actId="27696"/>
        <pc:sldMkLst>
          <pc:docMk/>
          <pc:sldMk cId="2692341452" sldId="258"/>
        </pc:sldMkLst>
        <pc:spChg chg="mod">
          <ac:chgData name="이주혁" userId="caedbcbc-edcc-483d-a2c9-4cbd3f631e14" providerId="ADAL" clId="{B295328B-BDE2-8A4A-AE84-9DF277499EB0}" dt="2020-01-02T06:08:35.358" v="73" actId="14100"/>
          <ac:spMkLst>
            <pc:docMk/>
            <pc:sldMk cId="2692341452" sldId="258"/>
            <ac:spMk id="3" creationId="{1127C3C2-2799-4ACF-9FD2-85F966A52CC5}"/>
          </ac:spMkLst>
        </pc:spChg>
        <pc:spChg chg="del">
          <ac:chgData name="이주혁" userId="caedbcbc-edcc-483d-a2c9-4cbd3f631e14" providerId="ADAL" clId="{B295328B-BDE2-8A4A-AE84-9DF277499EB0}" dt="2020-01-02T06:05:42.215" v="14" actId="478"/>
          <ac:spMkLst>
            <pc:docMk/>
            <pc:sldMk cId="2692341452" sldId="258"/>
            <ac:spMk id="4" creationId="{678CF328-1AA3-47AD-B638-EF5D4F6B316E}"/>
          </ac:spMkLst>
        </pc:spChg>
        <pc:spChg chg="add mod">
          <ac:chgData name="이주혁" userId="caedbcbc-edcc-483d-a2c9-4cbd3f631e14" providerId="ADAL" clId="{B295328B-BDE2-8A4A-AE84-9DF277499EB0}" dt="2020-01-02T06:07:27.117" v="68" actId="20577"/>
          <ac:spMkLst>
            <pc:docMk/>
            <pc:sldMk cId="2692341452" sldId="258"/>
            <ac:spMk id="6" creationId="{EB039C46-6D18-B94F-ACEB-68A1598C73C2}"/>
          </ac:spMkLst>
        </pc:spChg>
      </pc:sldChg>
      <pc:sldChg chg="addAnim">
        <pc:chgData name="이주혁" userId="caedbcbc-edcc-483d-a2c9-4cbd3f631e14" providerId="ADAL" clId="{B295328B-BDE2-8A4A-AE84-9DF277499EB0}" dt="2020-01-02T06:09:05.591" v="77" actId="27696"/>
        <pc:sldMkLst>
          <pc:docMk/>
          <pc:sldMk cId="1980509462" sldId="259"/>
        </pc:sldMkLst>
      </pc:sldChg>
      <pc:sldChg chg="addAnim">
        <pc:chgData name="이주혁" userId="caedbcbc-edcc-483d-a2c9-4cbd3f631e14" providerId="ADAL" clId="{B295328B-BDE2-8A4A-AE84-9DF277499EB0}" dt="2020-01-02T06:08:53.631" v="75" actId="27696"/>
        <pc:sldMkLst>
          <pc:docMk/>
          <pc:sldMk cId="2180432180" sldId="260"/>
        </pc:sldMkLst>
      </pc:sldChg>
      <pc:sldChg chg="addAnim">
        <pc:chgData name="이주혁" userId="caedbcbc-edcc-483d-a2c9-4cbd3f631e14" providerId="ADAL" clId="{B295328B-BDE2-8A4A-AE84-9DF277499EB0}" dt="2020-01-02T06:09:14.888" v="78" actId="27696"/>
        <pc:sldMkLst>
          <pc:docMk/>
          <pc:sldMk cId="830748657" sldId="261"/>
        </pc:sldMkLst>
      </pc:sldChg>
      <pc:sldChg chg="modSp addAnim delAnim">
        <pc:chgData name="이주혁" userId="caedbcbc-edcc-483d-a2c9-4cbd3f631e14" providerId="ADAL" clId="{B295328B-BDE2-8A4A-AE84-9DF277499EB0}" dt="2020-01-02T06:15:04.427" v="265" actId="27704"/>
        <pc:sldMkLst>
          <pc:docMk/>
          <pc:sldMk cId="1685549934" sldId="262"/>
        </pc:sldMkLst>
        <pc:spChg chg="mod">
          <ac:chgData name="이주혁" userId="caedbcbc-edcc-483d-a2c9-4cbd3f631e14" providerId="ADAL" clId="{B295328B-BDE2-8A4A-AE84-9DF277499EB0}" dt="2020-01-02T06:14:56.742" v="263" actId="20577"/>
          <ac:spMkLst>
            <pc:docMk/>
            <pc:sldMk cId="1685549934" sldId="262"/>
            <ac:spMk id="3" creationId="{1127C3C2-2799-4ACF-9FD2-85F966A52CC5}"/>
          </ac:spMkLst>
        </pc:spChg>
      </pc:sldChg>
      <pc:sldChg chg="addSp delSp modSp">
        <pc:chgData name="이주혁" userId="caedbcbc-edcc-483d-a2c9-4cbd3f631e14" providerId="ADAL" clId="{B295328B-BDE2-8A4A-AE84-9DF277499EB0}" dt="2020-01-02T06:16:55.291" v="424" actId="255"/>
        <pc:sldMkLst>
          <pc:docMk/>
          <pc:sldMk cId="1003196593" sldId="267"/>
        </pc:sldMkLst>
        <pc:spChg chg="add mod">
          <ac:chgData name="이주혁" userId="caedbcbc-edcc-483d-a2c9-4cbd3f631e14" providerId="ADAL" clId="{B295328B-BDE2-8A4A-AE84-9DF277499EB0}" dt="2020-01-02T06:16:55.291" v="424" actId="255"/>
          <ac:spMkLst>
            <pc:docMk/>
            <pc:sldMk cId="1003196593" sldId="267"/>
            <ac:spMk id="3" creationId="{9F0796B5-7D70-C343-BB32-80A0F1A1A975}"/>
          </ac:spMkLst>
        </pc:spChg>
        <pc:spChg chg="del">
          <ac:chgData name="이주혁" userId="caedbcbc-edcc-483d-a2c9-4cbd3f631e14" providerId="ADAL" clId="{B295328B-BDE2-8A4A-AE84-9DF277499EB0}" dt="2020-01-02T06:15:37.903" v="266" actId="478"/>
          <ac:spMkLst>
            <pc:docMk/>
            <pc:sldMk cId="1003196593" sldId="267"/>
            <ac:spMk id="5" creationId="{A4354806-7251-46B3-B65B-8BC383349FD7}"/>
          </ac:spMkLst>
        </pc:spChg>
      </pc:sldChg>
      <pc:sldChg chg="modSp new ord">
        <pc:chgData name="이주혁" userId="caedbcbc-edcc-483d-a2c9-4cbd3f631e14" providerId="ADAL" clId="{B295328B-BDE2-8A4A-AE84-9DF277499EB0}" dt="2020-01-02T06:13:12.542" v="107" actId="20577"/>
        <pc:sldMkLst>
          <pc:docMk/>
          <pc:sldMk cId="929732970" sldId="276"/>
        </pc:sldMkLst>
        <pc:spChg chg="mod">
          <ac:chgData name="이주혁" userId="caedbcbc-edcc-483d-a2c9-4cbd3f631e14" providerId="ADAL" clId="{B295328B-BDE2-8A4A-AE84-9DF277499EB0}" dt="2020-01-02T06:13:06.443" v="102" actId="20577"/>
          <ac:spMkLst>
            <pc:docMk/>
            <pc:sldMk cId="929732970" sldId="276"/>
            <ac:spMk id="2" creationId="{EFB16D88-5A56-994B-BCB5-2196FCD05313}"/>
          </ac:spMkLst>
        </pc:spChg>
        <pc:spChg chg="mod">
          <ac:chgData name="이주혁" userId="caedbcbc-edcc-483d-a2c9-4cbd3f631e14" providerId="ADAL" clId="{B295328B-BDE2-8A4A-AE84-9DF277499EB0}" dt="2020-01-02T06:13:12.542" v="107" actId="20577"/>
          <ac:spMkLst>
            <pc:docMk/>
            <pc:sldMk cId="929732970" sldId="276"/>
            <ac:spMk id="3" creationId="{D5C1ABA1-3DD9-AF4F-BF7E-F92B1B6177AF}"/>
          </ac:spMkLst>
        </pc:spChg>
      </pc:sldChg>
      <pc:sldChg chg="new del">
        <pc:chgData name="이주혁" userId="caedbcbc-edcc-483d-a2c9-4cbd3f631e14" providerId="ADAL" clId="{B295328B-BDE2-8A4A-AE84-9DF277499EB0}" dt="2020-01-02T06:15:56.593" v="268" actId="2696"/>
        <pc:sldMkLst>
          <pc:docMk/>
          <pc:sldMk cId="1343982328" sldId="277"/>
        </pc:sldMkLst>
      </pc:sldChg>
    </pc:docChg>
  </pc:docChgLst>
  <pc:docChgLst>
    <pc:chgData name="이주혁" userId="caedbcbc-edcc-483d-a2c9-4cbd3f631e14" providerId="ADAL" clId="{C24274E0-2AA2-499D-869C-7A70B63D092B}"/>
    <pc:docChg chg="undo custSel addSld delSld modSld sldOrd">
      <pc:chgData name="이주혁" userId="caedbcbc-edcc-483d-a2c9-4cbd3f631e14" providerId="ADAL" clId="{C24274E0-2AA2-499D-869C-7A70B63D092B}" dt="2019-12-30T07:22:56.732" v="5890" actId="20577"/>
      <pc:docMkLst>
        <pc:docMk/>
      </pc:docMkLst>
      <pc:sldChg chg="modSp">
        <pc:chgData name="이주혁" userId="caedbcbc-edcc-483d-a2c9-4cbd3f631e14" providerId="ADAL" clId="{C24274E0-2AA2-499D-869C-7A70B63D092B}" dt="2019-12-30T07:18:56.477" v="5793" actId="20577"/>
        <pc:sldMkLst>
          <pc:docMk/>
          <pc:sldMk cId="3202486960" sldId="257"/>
        </pc:sldMkLst>
        <pc:spChg chg="mod">
          <ac:chgData name="이주혁" userId="caedbcbc-edcc-483d-a2c9-4cbd3f631e14" providerId="ADAL" clId="{C24274E0-2AA2-499D-869C-7A70B63D092B}" dt="2019-12-27T09:25:13.448" v="6"/>
          <ac:spMkLst>
            <pc:docMk/>
            <pc:sldMk cId="3202486960" sldId="257"/>
            <ac:spMk id="2" creationId="{B80ADCB8-4BD1-4515-A85B-BECCE7FC1A7C}"/>
          </ac:spMkLst>
        </pc:spChg>
        <pc:spChg chg="mod">
          <ac:chgData name="이주혁" userId="caedbcbc-edcc-483d-a2c9-4cbd3f631e14" providerId="ADAL" clId="{C24274E0-2AA2-499D-869C-7A70B63D092B}" dt="2019-12-30T07:18:56.477" v="5793" actId="20577"/>
          <ac:spMkLst>
            <pc:docMk/>
            <pc:sldMk cId="3202486960" sldId="257"/>
            <ac:spMk id="3" creationId="{6C7D2650-89C1-40F2-9001-734BD60912A7}"/>
          </ac:spMkLst>
        </pc:spChg>
      </pc:sldChg>
      <pc:sldChg chg="addSp modSp add">
        <pc:chgData name="이주혁" userId="caedbcbc-edcc-483d-a2c9-4cbd3f631e14" providerId="ADAL" clId="{C24274E0-2AA2-499D-869C-7A70B63D092B}" dt="2019-12-30T07:22:25.028" v="5849" actId="20577"/>
        <pc:sldMkLst>
          <pc:docMk/>
          <pc:sldMk cId="2692341452" sldId="258"/>
        </pc:sldMkLst>
        <pc:spChg chg="mod">
          <ac:chgData name="이주혁" userId="caedbcbc-edcc-483d-a2c9-4cbd3f631e14" providerId="ADAL" clId="{C24274E0-2AA2-499D-869C-7A70B63D092B}" dt="2019-12-27T09:25:16.748" v="23"/>
          <ac:spMkLst>
            <pc:docMk/>
            <pc:sldMk cId="2692341452" sldId="258"/>
            <ac:spMk id="2" creationId="{FA1C12DA-76D7-4C02-8B6A-4AED7BEE2C78}"/>
          </ac:spMkLst>
        </pc:spChg>
        <pc:spChg chg="mod">
          <ac:chgData name="이주혁" userId="caedbcbc-edcc-483d-a2c9-4cbd3f631e14" providerId="ADAL" clId="{C24274E0-2AA2-499D-869C-7A70B63D092B}" dt="2019-12-30T07:22:25.028" v="5849" actId="20577"/>
          <ac:spMkLst>
            <pc:docMk/>
            <pc:sldMk cId="2692341452" sldId="258"/>
            <ac:spMk id="3" creationId="{1127C3C2-2799-4ACF-9FD2-85F966A52CC5}"/>
          </ac:spMkLst>
        </pc:spChg>
        <pc:spChg chg="add mod">
          <ac:chgData name="이주혁" userId="caedbcbc-edcc-483d-a2c9-4cbd3f631e14" providerId="ADAL" clId="{C24274E0-2AA2-499D-869C-7A70B63D092B}" dt="2019-12-30T07:19:30.414" v="5795"/>
          <ac:spMkLst>
            <pc:docMk/>
            <pc:sldMk cId="2692341452" sldId="258"/>
            <ac:spMk id="4" creationId="{678CF328-1AA3-47AD-B638-EF5D4F6B316E}"/>
          </ac:spMkLst>
        </pc:spChg>
      </pc:sldChg>
      <pc:sldChg chg="addSp modSp add">
        <pc:chgData name="이주혁" userId="caedbcbc-edcc-483d-a2c9-4cbd3f631e14" providerId="ADAL" clId="{C24274E0-2AA2-499D-869C-7A70B63D092B}" dt="2019-12-27T10:13:07.066" v="1681" actId="14100"/>
        <pc:sldMkLst>
          <pc:docMk/>
          <pc:sldMk cId="1980509462" sldId="259"/>
        </pc:sldMkLst>
        <pc:spChg chg="mod">
          <ac:chgData name="이주혁" userId="caedbcbc-edcc-483d-a2c9-4cbd3f631e14" providerId="ADAL" clId="{C24274E0-2AA2-499D-869C-7A70B63D092B}" dt="2019-12-27T10:13:01.023" v="1678" actId="1076"/>
          <ac:spMkLst>
            <pc:docMk/>
            <pc:sldMk cId="1980509462" sldId="259"/>
            <ac:spMk id="2" creationId="{FA1C12DA-76D7-4C02-8B6A-4AED7BEE2C78}"/>
          </ac:spMkLst>
        </pc:spChg>
        <pc:spChg chg="mod">
          <ac:chgData name="이주혁" userId="caedbcbc-edcc-483d-a2c9-4cbd3f631e14" providerId="ADAL" clId="{C24274E0-2AA2-499D-869C-7A70B63D092B}" dt="2019-12-27T10:13:03.707" v="1679" actId="1076"/>
          <ac:spMkLst>
            <pc:docMk/>
            <pc:sldMk cId="1980509462" sldId="259"/>
            <ac:spMk id="3" creationId="{1127C3C2-2799-4ACF-9FD2-85F966A52CC5}"/>
          </ac:spMkLst>
        </pc:spChg>
        <pc:picChg chg="add mod">
          <ac:chgData name="이주혁" userId="caedbcbc-edcc-483d-a2c9-4cbd3f631e14" providerId="ADAL" clId="{C24274E0-2AA2-499D-869C-7A70B63D092B}" dt="2019-12-27T10:13:07.066" v="1681" actId="14100"/>
          <ac:picMkLst>
            <pc:docMk/>
            <pc:sldMk cId="1980509462" sldId="259"/>
            <ac:picMk id="4" creationId="{51F22D12-DA8D-4288-8311-E076E6ACC14D}"/>
          </ac:picMkLst>
        </pc:picChg>
      </pc:sldChg>
      <pc:sldChg chg="addSp modSp add ord modAnim">
        <pc:chgData name="이주혁" userId="caedbcbc-edcc-483d-a2c9-4cbd3f631e14" providerId="ADAL" clId="{C24274E0-2AA2-499D-869C-7A70B63D092B}" dt="2019-12-27T10:06:36.969" v="1268" actId="20577"/>
        <pc:sldMkLst>
          <pc:docMk/>
          <pc:sldMk cId="2180432180" sldId="260"/>
        </pc:sldMkLst>
        <pc:spChg chg="mod">
          <ac:chgData name="이주혁" userId="caedbcbc-edcc-483d-a2c9-4cbd3f631e14" providerId="ADAL" clId="{C24274E0-2AA2-499D-869C-7A70B63D092B}" dt="2019-12-27T09:41:28.863" v="726" actId="20577"/>
          <ac:spMkLst>
            <pc:docMk/>
            <pc:sldMk cId="2180432180" sldId="260"/>
            <ac:spMk id="2" creationId="{FA1C12DA-76D7-4C02-8B6A-4AED7BEE2C78}"/>
          </ac:spMkLst>
        </pc:spChg>
        <pc:spChg chg="mod">
          <ac:chgData name="이주혁" userId="caedbcbc-edcc-483d-a2c9-4cbd3f631e14" providerId="ADAL" clId="{C24274E0-2AA2-499D-869C-7A70B63D092B}" dt="2019-12-27T09:41:42.910" v="760" actId="20577"/>
          <ac:spMkLst>
            <pc:docMk/>
            <pc:sldMk cId="2180432180" sldId="260"/>
            <ac:spMk id="3" creationId="{1127C3C2-2799-4ACF-9FD2-85F966A52CC5}"/>
          </ac:spMkLst>
        </pc:spChg>
        <pc:spChg chg="add mod">
          <ac:chgData name="이주혁" userId="caedbcbc-edcc-483d-a2c9-4cbd3f631e14" providerId="ADAL" clId="{C24274E0-2AA2-499D-869C-7A70B63D092B}" dt="2019-12-27T09:58:03.898" v="829" actId="20577"/>
          <ac:spMkLst>
            <pc:docMk/>
            <pc:sldMk cId="2180432180" sldId="260"/>
            <ac:spMk id="4" creationId="{ABCE6D9E-722C-4FF7-B75F-395D2001C16A}"/>
          </ac:spMkLst>
        </pc:spChg>
        <pc:spChg chg="add mod">
          <ac:chgData name="이주혁" userId="caedbcbc-edcc-483d-a2c9-4cbd3f631e14" providerId="ADAL" clId="{C24274E0-2AA2-499D-869C-7A70B63D092B}" dt="2019-12-27T10:06:36.969" v="1268" actId="20577"/>
          <ac:spMkLst>
            <pc:docMk/>
            <pc:sldMk cId="2180432180" sldId="260"/>
            <ac:spMk id="5" creationId="{136E7781-F397-4D2A-B39A-44270D159FD2}"/>
          </ac:spMkLst>
        </pc:spChg>
      </pc:sldChg>
      <pc:sldChg chg="addSp delSp modSp add">
        <pc:chgData name="이주혁" userId="caedbcbc-edcc-483d-a2c9-4cbd3f631e14" providerId="ADAL" clId="{C24274E0-2AA2-499D-869C-7A70B63D092B}" dt="2019-12-30T07:22:03.890" v="5841"/>
        <pc:sldMkLst>
          <pc:docMk/>
          <pc:sldMk cId="830748657" sldId="261"/>
        </pc:sldMkLst>
        <pc:spChg chg="mod">
          <ac:chgData name="이주혁" userId="caedbcbc-edcc-483d-a2c9-4cbd3f631e14" providerId="ADAL" clId="{C24274E0-2AA2-499D-869C-7A70B63D092B}" dt="2019-12-30T07:22:03.890" v="5841"/>
          <ac:spMkLst>
            <pc:docMk/>
            <pc:sldMk cId="830748657" sldId="261"/>
            <ac:spMk id="3" creationId="{1127C3C2-2799-4ACF-9FD2-85F966A52CC5}"/>
          </ac:spMkLst>
        </pc:spChg>
        <pc:spChg chg="add del mod">
          <ac:chgData name="이주혁" userId="caedbcbc-edcc-483d-a2c9-4cbd3f631e14" providerId="ADAL" clId="{C24274E0-2AA2-499D-869C-7A70B63D092B}" dt="2019-12-27T10:19:45.661" v="2119"/>
          <ac:spMkLst>
            <pc:docMk/>
            <pc:sldMk cId="830748657" sldId="261"/>
            <ac:spMk id="5" creationId="{2E35F0E3-15B2-40AA-984D-49C6E41F3B5E}"/>
          </ac:spMkLst>
        </pc:spChg>
        <pc:picChg chg="del">
          <ac:chgData name="이주혁" userId="caedbcbc-edcc-483d-a2c9-4cbd3f631e14" providerId="ADAL" clId="{C24274E0-2AA2-499D-869C-7A70B63D092B}" dt="2019-12-27T10:19:45.646" v="2117" actId="478"/>
          <ac:picMkLst>
            <pc:docMk/>
            <pc:sldMk cId="830748657" sldId="261"/>
            <ac:picMk id="4" creationId="{51F22D12-DA8D-4288-8311-E076E6ACC14D}"/>
          </ac:picMkLst>
        </pc:picChg>
      </pc:sldChg>
      <pc:sldChg chg="delSp modSp add">
        <pc:chgData name="이주혁" userId="caedbcbc-edcc-483d-a2c9-4cbd3f631e14" providerId="ADAL" clId="{C24274E0-2AA2-499D-869C-7A70B63D092B}" dt="2019-12-27T10:21:45.633" v="2380" actId="1076"/>
        <pc:sldMkLst>
          <pc:docMk/>
          <pc:sldMk cId="1685549934" sldId="262"/>
        </pc:sldMkLst>
        <pc:spChg chg="mod">
          <ac:chgData name="이주혁" userId="caedbcbc-edcc-483d-a2c9-4cbd3f631e14" providerId="ADAL" clId="{C24274E0-2AA2-499D-869C-7A70B63D092B}" dt="2019-12-27T10:19:54.804" v="2144"/>
          <ac:spMkLst>
            <pc:docMk/>
            <pc:sldMk cId="1685549934" sldId="262"/>
            <ac:spMk id="2" creationId="{FA1C12DA-76D7-4C02-8B6A-4AED7BEE2C78}"/>
          </ac:spMkLst>
        </pc:spChg>
        <pc:spChg chg="mod">
          <ac:chgData name="이주혁" userId="caedbcbc-edcc-483d-a2c9-4cbd3f631e14" providerId="ADAL" clId="{C24274E0-2AA2-499D-869C-7A70B63D092B}" dt="2019-12-27T10:21:45.633" v="2380" actId="1076"/>
          <ac:spMkLst>
            <pc:docMk/>
            <pc:sldMk cId="1685549934" sldId="262"/>
            <ac:spMk id="3" creationId="{1127C3C2-2799-4ACF-9FD2-85F966A52CC5}"/>
          </ac:spMkLst>
        </pc:spChg>
        <pc:picChg chg="del">
          <ac:chgData name="이주혁" userId="caedbcbc-edcc-483d-a2c9-4cbd3f631e14" providerId="ADAL" clId="{C24274E0-2AA2-499D-869C-7A70B63D092B}" dt="2019-12-27T10:21:42.848" v="2379" actId="478"/>
          <ac:picMkLst>
            <pc:docMk/>
            <pc:sldMk cId="1685549934" sldId="262"/>
            <ac:picMk id="4" creationId="{51F22D12-DA8D-4288-8311-E076E6ACC14D}"/>
          </ac:picMkLst>
        </pc:picChg>
      </pc:sldChg>
      <pc:sldChg chg="addSp delSp modSp add">
        <pc:chgData name="이주혁" userId="caedbcbc-edcc-483d-a2c9-4cbd3f631e14" providerId="ADAL" clId="{C24274E0-2AA2-499D-869C-7A70B63D092B}" dt="2019-12-30T07:21:45.179" v="5838" actId="20577"/>
        <pc:sldMkLst>
          <pc:docMk/>
          <pc:sldMk cId="3902998763" sldId="264"/>
        </pc:sldMkLst>
        <pc:spChg chg="del">
          <ac:chgData name="이주혁" userId="caedbcbc-edcc-483d-a2c9-4cbd3f631e14" providerId="ADAL" clId="{C24274E0-2AA2-499D-869C-7A70B63D092B}" dt="2019-12-27T10:25:39.426" v="2448" actId="478"/>
          <ac:spMkLst>
            <pc:docMk/>
            <pc:sldMk cId="3902998763" sldId="264"/>
            <ac:spMk id="3" creationId="{1127C3C2-2799-4ACF-9FD2-85F966A52CC5}"/>
          </ac:spMkLst>
        </pc:spChg>
        <pc:spChg chg="mod">
          <ac:chgData name="이주혁" userId="caedbcbc-edcc-483d-a2c9-4cbd3f631e14" providerId="ADAL" clId="{C24274E0-2AA2-499D-869C-7A70B63D092B}" dt="2019-12-30T07:21:45.179" v="5838" actId="20577"/>
          <ac:spMkLst>
            <pc:docMk/>
            <pc:sldMk cId="3902998763" sldId="264"/>
            <ac:spMk id="5" creationId="{A4354806-7251-46B3-B65B-8BC383349FD7}"/>
          </ac:spMkLst>
        </pc:spChg>
        <pc:spChg chg="add del mod">
          <ac:chgData name="이주혁" userId="caedbcbc-edcc-483d-a2c9-4cbd3f631e14" providerId="ADAL" clId="{C24274E0-2AA2-499D-869C-7A70B63D092B}" dt="2019-12-27T10:25:41.236" v="2449" actId="478"/>
          <ac:spMkLst>
            <pc:docMk/>
            <pc:sldMk cId="3902998763" sldId="264"/>
            <ac:spMk id="7" creationId="{E3AE7195-232D-4ED3-95F4-017F939BC7AE}"/>
          </ac:spMkLst>
        </pc:spChg>
        <pc:spChg chg="add mod">
          <ac:chgData name="이주혁" userId="caedbcbc-edcc-483d-a2c9-4cbd3f631e14" providerId="ADAL" clId="{C24274E0-2AA2-499D-869C-7A70B63D092B}" dt="2019-12-27T10:25:55.800" v="2471" actId="5793"/>
          <ac:spMkLst>
            <pc:docMk/>
            <pc:sldMk cId="3902998763" sldId="264"/>
            <ac:spMk id="9" creationId="{51586E62-3989-4D7A-A015-092E9DD75FF0}"/>
          </ac:spMkLst>
        </pc:spChg>
        <pc:spChg chg="add mod">
          <ac:chgData name="이주혁" userId="caedbcbc-edcc-483d-a2c9-4cbd3f631e14" providerId="ADAL" clId="{C24274E0-2AA2-499D-869C-7A70B63D092B}" dt="2019-12-27T10:27:31.370" v="2699" actId="1076"/>
          <ac:spMkLst>
            <pc:docMk/>
            <pc:sldMk cId="3902998763" sldId="264"/>
            <ac:spMk id="10" creationId="{0DB61356-8BE2-4C7F-AD9C-B78490E18625}"/>
          </ac:spMkLst>
        </pc:spChg>
        <pc:picChg chg="mod">
          <ac:chgData name="이주혁" userId="caedbcbc-edcc-483d-a2c9-4cbd3f631e14" providerId="ADAL" clId="{C24274E0-2AA2-499D-869C-7A70B63D092B}" dt="2019-12-27T10:25:42.069" v="2450" actId="1076"/>
          <ac:picMkLst>
            <pc:docMk/>
            <pc:sldMk cId="3902998763" sldId="264"/>
            <ac:picMk id="4" creationId="{2C6B6A35-0FF5-49D7-8C31-C2624E816C31}"/>
          </ac:picMkLst>
        </pc:picChg>
        <pc:picChg chg="add mod">
          <ac:chgData name="이주혁" userId="caedbcbc-edcc-483d-a2c9-4cbd3f631e14" providerId="ADAL" clId="{C24274E0-2AA2-499D-869C-7A70B63D092B}" dt="2019-12-27T10:25:47.832" v="2453" actId="1076"/>
          <ac:picMkLst>
            <pc:docMk/>
            <pc:sldMk cId="3902998763" sldId="264"/>
            <ac:picMk id="8" creationId="{367E4CD6-6B3D-485E-8C6C-097C040B292A}"/>
          </ac:picMkLst>
        </pc:picChg>
      </pc:sldChg>
      <pc:sldChg chg="delSp modSp add">
        <pc:chgData name="이주혁" userId="caedbcbc-edcc-483d-a2c9-4cbd3f631e14" providerId="ADAL" clId="{C24274E0-2AA2-499D-869C-7A70B63D092B}" dt="2019-12-27T10:27:45.381" v="2700" actId="1076"/>
        <pc:sldMkLst>
          <pc:docMk/>
          <pc:sldMk cId="574763019" sldId="265"/>
        </pc:sldMkLst>
        <pc:spChg chg="mod">
          <ac:chgData name="이주혁" userId="caedbcbc-edcc-483d-a2c9-4cbd3f631e14" providerId="ADAL" clId="{C24274E0-2AA2-499D-869C-7A70B63D092B}" dt="2019-12-27T10:27:45.381" v="2700" actId="1076"/>
          <ac:spMkLst>
            <pc:docMk/>
            <pc:sldMk cId="574763019" sldId="265"/>
            <ac:spMk id="5" creationId="{A4354806-7251-46B3-B65B-8BC383349FD7}"/>
          </ac:spMkLst>
        </pc:spChg>
        <pc:spChg chg="del">
          <ac:chgData name="이주혁" userId="caedbcbc-edcc-483d-a2c9-4cbd3f631e14" providerId="ADAL" clId="{C24274E0-2AA2-499D-869C-7A70B63D092B}" dt="2019-12-27T10:26:49.170" v="2590" actId="478"/>
          <ac:spMkLst>
            <pc:docMk/>
            <pc:sldMk cId="574763019" sldId="265"/>
            <ac:spMk id="9" creationId="{51586E62-3989-4D7A-A015-092E9DD75FF0}"/>
          </ac:spMkLst>
        </pc:spChg>
        <pc:spChg chg="del">
          <ac:chgData name="이주혁" userId="caedbcbc-edcc-483d-a2c9-4cbd3f631e14" providerId="ADAL" clId="{C24274E0-2AA2-499D-869C-7A70B63D092B}" dt="2019-12-27T10:26:49.800" v="2591" actId="478"/>
          <ac:spMkLst>
            <pc:docMk/>
            <pc:sldMk cId="574763019" sldId="265"/>
            <ac:spMk id="10" creationId="{0DB61356-8BE2-4C7F-AD9C-B78490E18625}"/>
          </ac:spMkLst>
        </pc:spChg>
        <pc:picChg chg="del">
          <ac:chgData name="이주혁" userId="caedbcbc-edcc-483d-a2c9-4cbd3f631e14" providerId="ADAL" clId="{C24274E0-2AA2-499D-869C-7A70B63D092B}" dt="2019-12-27T10:26:47.861" v="2588" actId="478"/>
          <ac:picMkLst>
            <pc:docMk/>
            <pc:sldMk cId="574763019" sldId="265"/>
            <ac:picMk id="4" creationId="{2C6B6A35-0FF5-49D7-8C31-C2624E816C31}"/>
          </ac:picMkLst>
        </pc:picChg>
        <pc:picChg chg="del">
          <ac:chgData name="이주혁" userId="caedbcbc-edcc-483d-a2c9-4cbd3f631e14" providerId="ADAL" clId="{C24274E0-2AA2-499D-869C-7A70B63D092B}" dt="2019-12-27T10:26:48.221" v="2589" actId="478"/>
          <ac:picMkLst>
            <pc:docMk/>
            <pc:sldMk cId="574763019" sldId="265"/>
            <ac:picMk id="8" creationId="{367E4CD6-6B3D-485E-8C6C-097C040B292A}"/>
          </ac:picMkLst>
        </pc:picChg>
      </pc:sldChg>
      <pc:sldChg chg="addSp delSp modSp add">
        <pc:chgData name="이주혁" userId="caedbcbc-edcc-483d-a2c9-4cbd3f631e14" providerId="ADAL" clId="{C24274E0-2AA2-499D-869C-7A70B63D092B}" dt="2019-12-27T10:44:10.095" v="3178" actId="20577"/>
        <pc:sldMkLst>
          <pc:docMk/>
          <pc:sldMk cId="3556760476" sldId="266"/>
        </pc:sldMkLst>
        <pc:spChg chg="mod">
          <ac:chgData name="이주혁" userId="caedbcbc-edcc-483d-a2c9-4cbd3f631e14" providerId="ADAL" clId="{C24274E0-2AA2-499D-869C-7A70B63D092B}" dt="2019-12-27T10:27:52.975" v="2718"/>
          <ac:spMkLst>
            <pc:docMk/>
            <pc:sldMk cId="3556760476" sldId="266"/>
            <ac:spMk id="2" creationId="{FA1C12DA-76D7-4C02-8B6A-4AED7BEE2C78}"/>
          </ac:spMkLst>
        </pc:spChg>
        <pc:spChg chg="add del mod">
          <ac:chgData name="이주혁" userId="caedbcbc-edcc-483d-a2c9-4cbd3f631e14" providerId="ADAL" clId="{C24274E0-2AA2-499D-869C-7A70B63D092B}" dt="2019-12-27T10:32:48.805" v="3071"/>
          <ac:spMkLst>
            <pc:docMk/>
            <pc:sldMk cId="3556760476" sldId="266"/>
            <ac:spMk id="3" creationId="{8A636D46-F78B-4A8B-AA77-6389C0B847A7}"/>
          </ac:spMkLst>
        </pc:spChg>
        <pc:spChg chg="mod">
          <ac:chgData name="이주혁" userId="caedbcbc-edcc-483d-a2c9-4cbd3f631e14" providerId="ADAL" clId="{C24274E0-2AA2-499D-869C-7A70B63D092B}" dt="2019-12-27T10:32:58.967" v="3095" actId="20577"/>
          <ac:spMkLst>
            <pc:docMk/>
            <pc:sldMk cId="3556760476" sldId="266"/>
            <ac:spMk id="5" creationId="{A4354806-7251-46B3-B65B-8BC383349FD7}"/>
          </ac:spMkLst>
        </pc:spChg>
        <pc:spChg chg="add mod">
          <ac:chgData name="이주혁" userId="caedbcbc-edcc-483d-a2c9-4cbd3f631e14" providerId="ADAL" clId="{C24274E0-2AA2-499D-869C-7A70B63D092B}" dt="2019-12-27T10:43:19.458" v="3101"/>
          <ac:spMkLst>
            <pc:docMk/>
            <pc:sldMk cId="3556760476" sldId="266"/>
            <ac:spMk id="6" creationId="{2AF716D7-CEAF-447E-B1FE-0BC057D95889}"/>
          </ac:spMkLst>
        </pc:spChg>
        <pc:spChg chg="add mod">
          <ac:chgData name="이주혁" userId="caedbcbc-edcc-483d-a2c9-4cbd3f631e14" providerId="ADAL" clId="{C24274E0-2AA2-499D-869C-7A70B63D092B}" dt="2019-12-27T10:44:10.095" v="3178" actId="20577"/>
          <ac:spMkLst>
            <pc:docMk/>
            <pc:sldMk cId="3556760476" sldId="266"/>
            <ac:spMk id="7" creationId="{D8692E99-7114-43AA-BA9D-25E37FCFC43D}"/>
          </ac:spMkLst>
        </pc:spChg>
        <pc:picChg chg="add mod">
          <ac:chgData name="이주혁" userId="caedbcbc-edcc-483d-a2c9-4cbd3f631e14" providerId="ADAL" clId="{C24274E0-2AA2-499D-869C-7A70B63D092B}" dt="2019-12-27T10:43:12.617" v="3099" actId="1076"/>
          <ac:picMkLst>
            <pc:docMk/>
            <pc:sldMk cId="3556760476" sldId="266"/>
            <ac:picMk id="4" creationId="{E90019A9-AE06-4845-A1DA-B60EA487E2CE}"/>
          </ac:picMkLst>
        </pc:picChg>
      </pc:sldChg>
      <pc:sldChg chg="delSp modSp add">
        <pc:chgData name="이주혁" userId="caedbcbc-edcc-483d-a2c9-4cbd3f631e14" providerId="ADAL" clId="{C24274E0-2AA2-499D-869C-7A70B63D092B}" dt="2019-12-27T10:44:55.078" v="3295" actId="478"/>
        <pc:sldMkLst>
          <pc:docMk/>
          <pc:sldMk cId="1003196593" sldId="267"/>
        </pc:sldMkLst>
        <pc:spChg chg="mod">
          <ac:chgData name="이주혁" userId="caedbcbc-edcc-483d-a2c9-4cbd3f631e14" providerId="ADAL" clId="{C24274E0-2AA2-499D-869C-7A70B63D092B}" dt="2019-12-27T10:44:50.733" v="3292" actId="20577"/>
          <ac:spMkLst>
            <pc:docMk/>
            <pc:sldMk cId="1003196593" sldId="267"/>
            <ac:spMk id="5" creationId="{A4354806-7251-46B3-B65B-8BC383349FD7}"/>
          </ac:spMkLst>
        </pc:spChg>
        <pc:spChg chg="del">
          <ac:chgData name="이주혁" userId="caedbcbc-edcc-483d-a2c9-4cbd3f631e14" providerId="ADAL" clId="{C24274E0-2AA2-499D-869C-7A70B63D092B}" dt="2019-12-27T10:44:54.471" v="3294" actId="478"/>
          <ac:spMkLst>
            <pc:docMk/>
            <pc:sldMk cId="1003196593" sldId="267"/>
            <ac:spMk id="6" creationId="{2AF716D7-CEAF-447E-B1FE-0BC057D95889}"/>
          </ac:spMkLst>
        </pc:spChg>
        <pc:spChg chg="del">
          <ac:chgData name="이주혁" userId="caedbcbc-edcc-483d-a2c9-4cbd3f631e14" providerId="ADAL" clId="{C24274E0-2AA2-499D-869C-7A70B63D092B}" dt="2019-12-27T10:44:55.078" v="3295" actId="478"/>
          <ac:spMkLst>
            <pc:docMk/>
            <pc:sldMk cId="1003196593" sldId="267"/>
            <ac:spMk id="7" creationId="{D8692E99-7114-43AA-BA9D-25E37FCFC43D}"/>
          </ac:spMkLst>
        </pc:spChg>
        <pc:picChg chg="del">
          <ac:chgData name="이주혁" userId="caedbcbc-edcc-483d-a2c9-4cbd3f631e14" providerId="ADAL" clId="{C24274E0-2AA2-499D-869C-7A70B63D092B}" dt="2019-12-27T10:44:53.068" v="3293" actId="478"/>
          <ac:picMkLst>
            <pc:docMk/>
            <pc:sldMk cId="1003196593" sldId="267"/>
            <ac:picMk id="4" creationId="{E90019A9-AE06-4845-A1DA-B60EA487E2CE}"/>
          </ac:picMkLst>
        </pc:picChg>
      </pc:sldChg>
      <pc:sldChg chg="addSp modSp add">
        <pc:chgData name="이주혁" userId="caedbcbc-edcc-483d-a2c9-4cbd3f631e14" providerId="ADAL" clId="{C24274E0-2AA2-499D-869C-7A70B63D092B}" dt="2019-12-27T10:52:02.492" v="3744" actId="20577"/>
        <pc:sldMkLst>
          <pc:docMk/>
          <pc:sldMk cId="1776548291" sldId="268"/>
        </pc:sldMkLst>
        <pc:spChg chg="mod">
          <ac:chgData name="이주혁" userId="caedbcbc-edcc-483d-a2c9-4cbd3f631e14" providerId="ADAL" clId="{C24274E0-2AA2-499D-869C-7A70B63D092B}" dt="2019-12-27T10:48:22.814" v="3302"/>
          <ac:spMkLst>
            <pc:docMk/>
            <pc:sldMk cId="1776548291" sldId="268"/>
            <ac:spMk id="2" creationId="{FA1C12DA-76D7-4C02-8B6A-4AED7BEE2C78}"/>
          </ac:spMkLst>
        </pc:spChg>
        <pc:spChg chg="add mod">
          <ac:chgData name="이주혁" userId="caedbcbc-edcc-483d-a2c9-4cbd3f631e14" providerId="ADAL" clId="{C24274E0-2AA2-499D-869C-7A70B63D092B}" dt="2019-12-27T10:52:02.492" v="3744" actId="20577"/>
          <ac:spMkLst>
            <pc:docMk/>
            <pc:sldMk cId="1776548291" sldId="268"/>
            <ac:spMk id="4" creationId="{0E070DAF-9125-46A3-AA96-F363E1420D46}"/>
          </ac:spMkLst>
        </pc:spChg>
        <pc:spChg chg="mod">
          <ac:chgData name="이주혁" userId="caedbcbc-edcc-483d-a2c9-4cbd3f631e14" providerId="ADAL" clId="{C24274E0-2AA2-499D-869C-7A70B63D092B}" dt="2019-12-27T10:50:30.536" v="3681" actId="20577"/>
          <ac:spMkLst>
            <pc:docMk/>
            <pc:sldMk cId="1776548291" sldId="268"/>
            <ac:spMk id="5" creationId="{A4354806-7251-46B3-B65B-8BC383349FD7}"/>
          </ac:spMkLst>
        </pc:spChg>
        <pc:picChg chg="add mod">
          <ac:chgData name="이주혁" userId="caedbcbc-edcc-483d-a2c9-4cbd3f631e14" providerId="ADAL" clId="{C24274E0-2AA2-499D-869C-7A70B63D092B}" dt="2019-12-27T10:51:44.768" v="3684" actId="14100"/>
          <ac:picMkLst>
            <pc:docMk/>
            <pc:sldMk cId="1776548291" sldId="268"/>
            <ac:picMk id="3" creationId="{D9E89002-B38F-4C8B-A87B-84D24B4EF31F}"/>
          </ac:picMkLst>
        </pc:picChg>
      </pc:sldChg>
      <pc:sldChg chg="addSp delSp modSp add modAnim">
        <pc:chgData name="이주혁" userId="caedbcbc-edcc-483d-a2c9-4cbd3f631e14" providerId="ADAL" clId="{C24274E0-2AA2-499D-869C-7A70B63D092B}" dt="2019-12-30T07:21:16.247" v="5834"/>
        <pc:sldMkLst>
          <pc:docMk/>
          <pc:sldMk cId="20045236" sldId="270"/>
        </pc:sldMkLst>
        <pc:spChg chg="del">
          <ac:chgData name="이주혁" userId="caedbcbc-edcc-483d-a2c9-4cbd3f631e14" providerId="ADAL" clId="{C24274E0-2AA2-499D-869C-7A70B63D092B}" dt="2019-12-27T10:57:44.274" v="4402" actId="478"/>
          <ac:spMkLst>
            <pc:docMk/>
            <pc:sldMk cId="20045236" sldId="270"/>
            <ac:spMk id="4" creationId="{0E070DAF-9125-46A3-AA96-F363E1420D46}"/>
          </ac:spMkLst>
        </pc:spChg>
        <pc:spChg chg="mod">
          <ac:chgData name="이주혁" userId="caedbcbc-edcc-483d-a2c9-4cbd3f631e14" providerId="ADAL" clId="{C24274E0-2AA2-499D-869C-7A70B63D092B}" dt="2019-12-30T07:21:10.386" v="5832" actId="1076"/>
          <ac:spMkLst>
            <pc:docMk/>
            <pc:sldMk cId="20045236" sldId="270"/>
            <ac:spMk id="5" creationId="{A4354806-7251-46B3-B65B-8BC383349FD7}"/>
          </ac:spMkLst>
        </pc:spChg>
        <pc:spChg chg="add mod">
          <ac:chgData name="이주혁" userId="caedbcbc-edcc-483d-a2c9-4cbd3f631e14" providerId="ADAL" clId="{C24274E0-2AA2-499D-869C-7A70B63D092B}" dt="2019-12-30T07:21:12.757" v="5833" actId="1076"/>
          <ac:spMkLst>
            <pc:docMk/>
            <pc:sldMk cId="20045236" sldId="270"/>
            <ac:spMk id="6" creationId="{C46C8FC8-C230-4337-8D78-26FE113EE05A}"/>
          </ac:spMkLst>
        </pc:spChg>
        <pc:spChg chg="add mod">
          <ac:chgData name="이주혁" userId="caedbcbc-edcc-483d-a2c9-4cbd3f631e14" providerId="ADAL" clId="{C24274E0-2AA2-499D-869C-7A70B63D092B}" dt="2019-12-27T11:03:53.146" v="4682" actId="1076"/>
          <ac:spMkLst>
            <pc:docMk/>
            <pc:sldMk cId="20045236" sldId="270"/>
            <ac:spMk id="8" creationId="{4698386E-BA06-4F43-9502-9FC82FA1E2DF}"/>
          </ac:spMkLst>
        </pc:spChg>
        <pc:picChg chg="del">
          <ac:chgData name="이주혁" userId="caedbcbc-edcc-483d-a2c9-4cbd3f631e14" providerId="ADAL" clId="{C24274E0-2AA2-499D-869C-7A70B63D092B}" dt="2019-12-27T10:57:42.298" v="4401" actId="478"/>
          <ac:picMkLst>
            <pc:docMk/>
            <pc:sldMk cId="20045236" sldId="270"/>
            <ac:picMk id="3" creationId="{D9E89002-B38F-4C8B-A87B-84D24B4EF31F}"/>
          </ac:picMkLst>
        </pc:picChg>
        <pc:picChg chg="add mod">
          <ac:chgData name="이주혁" userId="caedbcbc-edcc-483d-a2c9-4cbd3f631e14" providerId="ADAL" clId="{C24274E0-2AA2-499D-869C-7A70B63D092B}" dt="2019-12-27T10:58:36.182" v="4446" actId="1076"/>
          <ac:picMkLst>
            <pc:docMk/>
            <pc:sldMk cId="20045236" sldId="270"/>
            <ac:picMk id="7" creationId="{39ECD0FF-896A-42FC-AA7E-62C4137B4F79}"/>
          </ac:picMkLst>
        </pc:picChg>
      </pc:sldChg>
      <pc:sldChg chg="delSp modSp add">
        <pc:chgData name="이주혁" userId="caedbcbc-edcc-483d-a2c9-4cbd3f631e14" providerId="ADAL" clId="{C24274E0-2AA2-499D-869C-7A70B63D092B}" dt="2019-12-30T07:19:52.406" v="5798" actId="20577"/>
        <pc:sldMkLst>
          <pc:docMk/>
          <pc:sldMk cId="369014616" sldId="271"/>
        </pc:sldMkLst>
        <pc:spChg chg="mod">
          <ac:chgData name="이주혁" userId="caedbcbc-edcc-483d-a2c9-4cbd3f631e14" providerId="ADAL" clId="{C24274E0-2AA2-499D-869C-7A70B63D092B}" dt="2019-12-30T07:19:52.406" v="5798" actId="20577"/>
          <ac:spMkLst>
            <pc:docMk/>
            <pc:sldMk cId="369014616" sldId="271"/>
            <ac:spMk id="5" creationId="{A4354806-7251-46B3-B65B-8BC383349FD7}"/>
          </ac:spMkLst>
        </pc:spChg>
        <pc:spChg chg="del">
          <ac:chgData name="이주혁" userId="caedbcbc-edcc-483d-a2c9-4cbd3f631e14" providerId="ADAL" clId="{C24274E0-2AA2-499D-869C-7A70B63D092B}" dt="2019-12-27T11:04:42.053" v="4709" actId="478"/>
          <ac:spMkLst>
            <pc:docMk/>
            <pc:sldMk cId="369014616" sldId="271"/>
            <ac:spMk id="6" creationId="{C46C8FC8-C230-4337-8D78-26FE113EE05A}"/>
          </ac:spMkLst>
        </pc:spChg>
        <pc:spChg chg="del">
          <ac:chgData name="이주혁" userId="caedbcbc-edcc-483d-a2c9-4cbd3f631e14" providerId="ADAL" clId="{C24274E0-2AA2-499D-869C-7A70B63D092B}" dt="2019-12-27T11:04:41.297" v="4708" actId="478"/>
          <ac:spMkLst>
            <pc:docMk/>
            <pc:sldMk cId="369014616" sldId="271"/>
            <ac:spMk id="8" creationId="{4698386E-BA06-4F43-9502-9FC82FA1E2DF}"/>
          </ac:spMkLst>
        </pc:spChg>
        <pc:picChg chg="del">
          <ac:chgData name="이주혁" userId="caedbcbc-edcc-483d-a2c9-4cbd3f631e14" providerId="ADAL" clId="{C24274E0-2AA2-499D-869C-7A70B63D092B}" dt="2019-12-27T11:04:42.501" v="4710" actId="478"/>
          <ac:picMkLst>
            <pc:docMk/>
            <pc:sldMk cId="369014616" sldId="271"/>
            <ac:picMk id="7" creationId="{39ECD0FF-896A-42FC-AA7E-62C4137B4F79}"/>
          </ac:picMkLst>
        </pc:picChg>
      </pc:sldChg>
      <pc:sldChg chg="addSp delSp modSp add modAnim">
        <pc:chgData name="이주혁" userId="caedbcbc-edcc-483d-a2c9-4cbd3f631e14" providerId="ADAL" clId="{C24274E0-2AA2-499D-869C-7A70B63D092B}" dt="2019-12-30T07:21:01.754" v="5831"/>
        <pc:sldMkLst>
          <pc:docMk/>
          <pc:sldMk cId="3536098588" sldId="273"/>
        </pc:sldMkLst>
        <pc:spChg chg="add mod">
          <ac:chgData name="이주혁" userId="caedbcbc-edcc-483d-a2c9-4cbd3f631e14" providerId="ADAL" clId="{C24274E0-2AA2-499D-869C-7A70B63D092B}" dt="2019-12-30T07:20:56.611" v="5830" actId="20577"/>
          <ac:spMkLst>
            <pc:docMk/>
            <pc:sldMk cId="3536098588" sldId="273"/>
            <ac:spMk id="3" creationId="{1E4B6F9E-31DE-4DB3-A047-299F4024A8E2}"/>
          </ac:spMkLst>
        </pc:spChg>
        <pc:spChg chg="add mod">
          <ac:chgData name="이주혁" userId="caedbcbc-edcc-483d-a2c9-4cbd3f631e14" providerId="ADAL" clId="{C24274E0-2AA2-499D-869C-7A70B63D092B}" dt="2019-12-30T07:17:47.786" v="5739" actId="20577"/>
          <ac:spMkLst>
            <pc:docMk/>
            <pc:sldMk cId="3536098588" sldId="273"/>
            <ac:spMk id="4" creationId="{EDB17674-B810-457F-A2E5-95231F211708}"/>
          </ac:spMkLst>
        </pc:spChg>
        <pc:spChg chg="del mod">
          <ac:chgData name="이주혁" userId="caedbcbc-edcc-483d-a2c9-4cbd3f631e14" providerId="ADAL" clId="{C24274E0-2AA2-499D-869C-7A70B63D092B}" dt="2019-12-30T06:59:10.874" v="5070"/>
          <ac:spMkLst>
            <pc:docMk/>
            <pc:sldMk cId="3536098588" sldId="273"/>
            <ac:spMk id="5" creationId="{A4354806-7251-46B3-B65B-8BC383349FD7}"/>
          </ac:spMkLst>
        </pc:spChg>
        <pc:picChg chg="add mod">
          <ac:chgData name="이주혁" userId="caedbcbc-edcc-483d-a2c9-4cbd3f631e14" providerId="ADAL" clId="{C24274E0-2AA2-499D-869C-7A70B63D092B}" dt="2019-12-30T06:59:10.184" v="5068" actId="1076"/>
          <ac:picMkLst>
            <pc:docMk/>
            <pc:sldMk cId="3536098588" sldId="273"/>
            <ac:picMk id="1026" creationId="{C27DD6A4-9E04-46C3-9033-4BB5A42E702C}"/>
          </ac:picMkLst>
        </pc:picChg>
      </pc:sldChg>
      <pc:sldChg chg="addSp delSp modSp add">
        <pc:chgData name="이주혁" userId="caedbcbc-edcc-483d-a2c9-4cbd3f631e14" providerId="ADAL" clId="{C24274E0-2AA2-499D-869C-7A70B63D092B}" dt="2019-12-30T07:17:02.878" v="5501" actId="20577"/>
        <pc:sldMkLst>
          <pc:docMk/>
          <pc:sldMk cId="3948229041" sldId="274"/>
        </pc:sldMkLst>
        <pc:spChg chg="del">
          <ac:chgData name="이주혁" userId="caedbcbc-edcc-483d-a2c9-4cbd3f631e14" providerId="ADAL" clId="{C24274E0-2AA2-499D-869C-7A70B63D092B}" dt="2019-12-30T07:16:32.069" v="5381" actId="478"/>
          <ac:spMkLst>
            <pc:docMk/>
            <pc:sldMk cId="3948229041" sldId="274"/>
            <ac:spMk id="3" creationId="{1E4B6F9E-31DE-4DB3-A047-299F4024A8E2}"/>
          </ac:spMkLst>
        </pc:spChg>
        <pc:spChg chg="add mod">
          <ac:chgData name="이주혁" userId="caedbcbc-edcc-483d-a2c9-4cbd3f631e14" providerId="ADAL" clId="{C24274E0-2AA2-499D-869C-7A70B63D092B}" dt="2019-12-30T07:17:02.878" v="5501" actId="20577"/>
          <ac:spMkLst>
            <pc:docMk/>
            <pc:sldMk cId="3948229041" sldId="274"/>
            <ac:spMk id="5" creationId="{80836337-EF50-47E5-B614-CD7E9A415E47}"/>
          </ac:spMkLst>
        </pc:spChg>
        <pc:picChg chg="add mod">
          <ac:chgData name="이주혁" userId="caedbcbc-edcc-483d-a2c9-4cbd3f631e14" providerId="ADAL" clId="{C24274E0-2AA2-499D-869C-7A70B63D092B}" dt="2019-12-30T07:16:34.675" v="5383" actId="1076"/>
          <ac:picMkLst>
            <pc:docMk/>
            <pc:sldMk cId="3948229041" sldId="274"/>
            <ac:picMk id="4" creationId="{9E8DCF5C-4258-471C-820D-D4D59A0B2231}"/>
          </ac:picMkLst>
        </pc:picChg>
        <pc:picChg chg="del">
          <ac:chgData name="이주혁" userId="caedbcbc-edcc-483d-a2c9-4cbd3f631e14" providerId="ADAL" clId="{C24274E0-2AA2-499D-869C-7A70B63D092B}" dt="2019-12-30T07:16:30.833" v="5380" actId="478"/>
          <ac:picMkLst>
            <pc:docMk/>
            <pc:sldMk cId="3948229041" sldId="274"/>
            <ac:picMk id="1026" creationId="{C27DD6A4-9E04-46C3-9033-4BB5A42E702C}"/>
          </ac:picMkLst>
        </pc:picChg>
      </pc:sldChg>
      <pc:sldChg chg="delSp modSp add">
        <pc:chgData name="이주혁" userId="caedbcbc-edcc-483d-a2c9-4cbd3f631e14" providerId="ADAL" clId="{C24274E0-2AA2-499D-869C-7A70B63D092B}" dt="2019-12-30T07:22:56.732" v="5890" actId="20577"/>
        <pc:sldMkLst>
          <pc:docMk/>
          <pc:sldMk cId="402823718" sldId="275"/>
        </pc:sldMkLst>
        <pc:spChg chg="mod">
          <ac:chgData name="이주혁" userId="caedbcbc-edcc-483d-a2c9-4cbd3f631e14" providerId="ADAL" clId="{C24274E0-2AA2-499D-869C-7A70B63D092B}" dt="2019-12-30T07:22:56.732" v="5890" actId="20577"/>
          <ac:spMkLst>
            <pc:docMk/>
            <pc:sldMk cId="402823718" sldId="275"/>
            <ac:spMk id="5" creationId="{80836337-EF50-47E5-B614-CD7E9A415E47}"/>
          </ac:spMkLst>
        </pc:spChg>
        <pc:picChg chg="del">
          <ac:chgData name="이주혁" userId="caedbcbc-edcc-483d-a2c9-4cbd3f631e14" providerId="ADAL" clId="{C24274E0-2AA2-499D-869C-7A70B63D092B}" dt="2019-12-30T07:18:01.102" v="5741" actId="478"/>
          <ac:picMkLst>
            <pc:docMk/>
            <pc:sldMk cId="402823718" sldId="275"/>
            <ac:picMk id="4" creationId="{9E8DCF5C-4258-471C-820D-D4D59A0B223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2FA5E-6318-4F81-B614-6DEA8E292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A9E7E8-FF7A-4C77-8B22-3B547C556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8CF59A-8BDB-4203-9C1C-BA8471BD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E2FF-4E23-43B2-AF47-9C17E63295F3}" type="datetimeFigureOut">
              <a:rPr lang="ko-KR" altLang="en-US" smtClean="0"/>
              <a:t>2019. 12. 31.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E2EDA-7540-46CF-B0D5-AB4A146C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8B9418-2B9C-491F-8385-AD34DF99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85F-1B25-4AFB-BC60-BF13DFF9B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11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7C30B-DFC8-4012-AE69-4E96397D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D5C1E6-997E-4A53-8ACB-5D80FF59F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264A1C-4CCB-4198-B427-FD8F5CBC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E2FF-4E23-43B2-AF47-9C17E63295F3}" type="datetimeFigureOut">
              <a:rPr lang="ko-KR" altLang="en-US" smtClean="0"/>
              <a:t>2019. 12. 31.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CCA2B-3AF0-4BCC-923D-F6090EC2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958BF-45C0-44F3-9271-F7D6C452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85F-1B25-4AFB-BC60-BF13DFF9B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8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E85229-01CE-4251-99B8-AABBF8483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C756FB-ADC7-4FC6-9832-DD4CB37C8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CBA55D-FB07-4EB4-AED1-454477EB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E2FF-4E23-43B2-AF47-9C17E63295F3}" type="datetimeFigureOut">
              <a:rPr lang="ko-KR" altLang="en-US" smtClean="0"/>
              <a:t>2019. 12. 31.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B07B00-5826-43B3-80E4-104FC435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DDD5F-DD4B-428D-8BA9-27B64FB9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85F-1B25-4AFB-BC60-BF13DFF9B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28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2F00F-5317-4951-B65F-DA38C5C16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50B55-6747-4DCE-B766-08B86D6DA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4484A-9B38-4F37-ABCE-90826A68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E2FF-4E23-43B2-AF47-9C17E63295F3}" type="datetimeFigureOut">
              <a:rPr lang="ko-KR" altLang="en-US" smtClean="0"/>
              <a:t>2019. 12. 31.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CE8D8-2DEC-42B6-B769-DFF029C5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414D1-7426-4B99-AA3D-B7173766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85F-1B25-4AFB-BC60-BF13DFF9B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49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85E00-0CBE-41B9-8137-D39463C5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EE6020-BF53-4296-BE5C-6494F88BF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C7A11E-2DBA-4B72-890A-63EAD474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E2FF-4E23-43B2-AF47-9C17E63295F3}" type="datetimeFigureOut">
              <a:rPr lang="ko-KR" altLang="en-US" smtClean="0"/>
              <a:t>2019. 12. 31.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EBDED5-4E48-44DF-8144-86F9B7E0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70A7C6-51CC-4D1F-B625-40E52D46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85F-1B25-4AFB-BC60-BF13DFF9B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72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1828C-53B3-493C-B0A2-8760253B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F7AE53-70AC-4B4E-B14F-F7B22BD9B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7C31F1-A45F-4CCA-82CD-76D1E2CE7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F2EFBA-DFBC-4743-9290-C566DF66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E2FF-4E23-43B2-AF47-9C17E63295F3}" type="datetimeFigureOut">
              <a:rPr lang="ko-KR" altLang="en-US" smtClean="0"/>
              <a:t>2019. 12. 31.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4D2571-0ECB-4907-8DAF-365F8E4F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9495E-0474-45AD-9004-4280E5D3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85F-1B25-4AFB-BC60-BF13DFF9B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34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A541D-51C2-4740-8881-08B3D3805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2105B5-0B14-44CE-A751-5A5D90028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FF1C7A-2317-497C-BE0C-F50254C11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A4A203-0217-4F12-B2D7-49FE9A629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B426F2-CDF2-4347-95CE-E8D1D1BEC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42673E-642D-4727-A30E-58BD951D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E2FF-4E23-43B2-AF47-9C17E63295F3}" type="datetimeFigureOut">
              <a:rPr lang="ko-KR" altLang="en-US" smtClean="0"/>
              <a:t>2019. 12. 31.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88A32E-8DB7-4D5F-AB6D-D85824C1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29022C-71EB-448D-B2B5-F10A8175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85F-1B25-4AFB-BC60-BF13DFF9B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18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FA4BC-C0F3-4B78-A83A-BA535E31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46F753-F9B3-4D6F-A926-22E6D4A4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E2FF-4E23-43B2-AF47-9C17E63295F3}" type="datetimeFigureOut">
              <a:rPr lang="ko-KR" altLang="en-US" smtClean="0"/>
              <a:t>2019. 12. 31.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958D16-95A8-4FDA-B2C5-17A4E5A2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A68DC-8BF1-4F84-97FA-9D476A88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85F-1B25-4AFB-BC60-BF13DFF9B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91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177F5F-1926-49F3-9FCC-4CA1F9D7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E2FF-4E23-43B2-AF47-9C17E63295F3}" type="datetimeFigureOut">
              <a:rPr lang="ko-KR" altLang="en-US" smtClean="0"/>
              <a:t>2019. 12. 31.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B30125-5006-4685-AD9F-EA6AD425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47292E-D20C-4579-A270-DCCAC948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85F-1B25-4AFB-BC60-BF13DFF9B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10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820CA-A68C-4EAB-908B-71BB171A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2A9FC7-44FE-4FA1-8DD8-4651B20EA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D7CF42-AFC6-417B-B70E-7200E323A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746AC3-B38D-42B7-94AA-0FB6B9CB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E2FF-4E23-43B2-AF47-9C17E63295F3}" type="datetimeFigureOut">
              <a:rPr lang="ko-KR" altLang="en-US" smtClean="0"/>
              <a:t>2019. 12. 31.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2B6A83-09EE-43B1-8F84-F41AFB3A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598041-8C86-44CE-811D-EA049E11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85F-1B25-4AFB-BC60-BF13DFF9B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77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5BE19-96DE-4CB6-A6E8-B8BBE670A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BA79B8-79BB-4586-AE34-CFC4D1308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EF99C7-EBBC-4EE1-92C5-CEAF0B996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BB18D6-3F99-459D-82A7-F892C587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E2FF-4E23-43B2-AF47-9C17E63295F3}" type="datetimeFigureOut">
              <a:rPr lang="ko-KR" altLang="en-US" smtClean="0"/>
              <a:t>2019. 12. 31.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6795D7-9C06-4B23-B023-97B25B13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FA79E8-1778-4596-B01C-BE41F18C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85F-1B25-4AFB-BC60-BF13DFF9B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77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A50AF2-66FE-48E5-9E07-7338564C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3B4D57-5BC2-4EFA-89F8-374DE1442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844BA5-0742-4310-8624-190B79185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0E2FF-4E23-43B2-AF47-9C17E63295F3}" type="datetimeFigureOut">
              <a:rPr lang="ko-KR" altLang="en-US" smtClean="0"/>
              <a:t>2019. 12. 31.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4776E-CE59-4800-8EF2-2632DF8CE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EE8FB-E233-4B4F-BED6-AE4D91D4D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EC85F-1B25-4AFB-BC60-BF13DFF9B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04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B5%9C%EB%8C%80%EA%B3%B5%EC%95%BD%EC%88%9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oshuajangblog.wordpress.com/2016/09/21/time_complexity_big_o_in_easy_explanati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8E3D8-F17A-48A9-8DBE-D9721221F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수학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33FA1D-8BD1-4D11-8AA0-0ACF59A29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31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C12DA-76D7-4C02-8B6A-4AED7BEE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30173"/>
            <a:ext cx="10515600" cy="1325563"/>
          </a:xfrm>
        </p:spPr>
        <p:txBody>
          <a:bodyPr/>
          <a:lstStyle/>
          <a:p>
            <a:r>
              <a:rPr lang="ko-KR" altLang="en-US" dirty="0"/>
              <a:t>최대공약수</a:t>
            </a:r>
            <a:r>
              <a:rPr lang="en-US" altLang="ko-KR" dirty="0"/>
              <a:t>-</a:t>
            </a:r>
            <a:r>
              <a:rPr lang="ko-KR" altLang="en-US" dirty="0"/>
              <a:t>유클리드 </a:t>
            </a:r>
            <a:r>
              <a:rPr lang="ko-KR" altLang="en-US" dirty="0" err="1"/>
              <a:t>호제법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54806-7251-46B3-B65B-8BC383349FD7}"/>
              </a:ext>
            </a:extLst>
          </p:cNvPr>
          <p:cNvSpPr txBox="1"/>
          <p:nvPr/>
        </p:nvSpPr>
        <p:spPr>
          <a:xfrm>
            <a:off x="485775" y="1455736"/>
            <a:ext cx="3291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GCD(</a:t>
            </a:r>
            <a:r>
              <a:rPr lang="en-US" altLang="ko-KR" dirty="0" err="1"/>
              <a:t>a,b,c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GCD(GCD(</a:t>
            </a:r>
            <a:r>
              <a:rPr lang="en-US" altLang="ko-KR" dirty="0" err="1"/>
              <a:t>a,b</a:t>
            </a:r>
            <a:r>
              <a:rPr lang="en-US" altLang="ko-KR" dirty="0"/>
              <a:t>),c)</a:t>
            </a:r>
          </a:p>
          <a:p>
            <a:r>
              <a:rPr lang="ko-KR" altLang="en-US" dirty="0"/>
              <a:t>계속 늘려가도 성립된다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476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C12DA-76D7-4C02-8B6A-4AED7BEE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30173"/>
            <a:ext cx="10515600" cy="1325563"/>
          </a:xfrm>
        </p:spPr>
        <p:txBody>
          <a:bodyPr/>
          <a:lstStyle/>
          <a:p>
            <a:r>
              <a:rPr lang="ko-KR" altLang="en-US" dirty="0" err="1"/>
              <a:t>최소공배수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54806-7251-46B3-B65B-8BC383349FD7}"/>
              </a:ext>
            </a:extLst>
          </p:cNvPr>
          <p:cNvSpPr txBox="1"/>
          <p:nvPr/>
        </p:nvSpPr>
        <p:spPr>
          <a:xfrm>
            <a:off x="485775" y="1455736"/>
            <a:ext cx="6415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Least</a:t>
            </a:r>
            <a:r>
              <a:rPr lang="ko-KR" altLang="en-US" dirty="0"/>
              <a:t> </a:t>
            </a:r>
            <a:r>
              <a:rPr lang="en-US" altLang="ko-KR" dirty="0"/>
              <a:t>Common</a:t>
            </a:r>
            <a:r>
              <a:rPr lang="ko-KR" altLang="en-US" dirty="0"/>
              <a:t> </a:t>
            </a:r>
            <a:r>
              <a:rPr lang="en-US" altLang="ko-KR" dirty="0"/>
              <a:t>Multiple</a:t>
            </a:r>
            <a:r>
              <a:rPr lang="ko-KR" altLang="en-US" dirty="0"/>
              <a:t> 줄여서 </a:t>
            </a:r>
            <a:r>
              <a:rPr lang="en-US" altLang="ko-KR" dirty="0"/>
              <a:t>LCM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두 수의 공통된 배수 중에서 가장 작은 수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GCD</a:t>
            </a:r>
            <a:r>
              <a:rPr lang="ko-KR" altLang="en-US" dirty="0"/>
              <a:t>를 응용해서 구할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두 수 </a:t>
            </a:r>
            <a:r>
              <a:rPr lang="en-US" altLang="ko-KR" dirty="0" err="1"/>
              <a:t>a,b</a:t>
            </a:r>
            <a:r>
              <a:rPr lang="ko-KR" altLang="en-US" dirty="0"/>
              <a:t>의 최대공약수를 </a:t>
            </a:r>
            <a:r>
              <a:rPr lang="en-US" altLang="ko-KR" dirty="0"/>
              <a:t>g</a:t>
            </a:r>
            <a:r>
              <a:rPr lang="ko-KR" altLang="en-US" dirty="0"/>
              <a:t>라고 했을 때</a:t>
            </a:r>
            <a:r>
              <a:rPr lang="en-US" altLang="ko-KR" dirty="0"/>
              <a:t>,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최소공배수</a:t>
            </a:r>
            <a:r>
              <a:rPr lang="ko-KR" altLang="en-US" dirty="0"/>
              <a:t> </a:t>
            </a:r>
            <a:r>
              <a:rPr lang="en-US" altLang="ko-KR" dirty="0"/>
              <a:t>l </a:t>
            </a:r>
            <a:r>
              <a:rPr lang="ko-KR" altLang="en-US" dirty="0"/>
              <a:t>은 </a:t>
            </a:r>
            <a:r>
              <a:rPr lang="en-US" altLang="ko-KR" dirty="0"/>
              <a:t>g*(a/g)*(b/g)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0019A9-AE06-4845-A1DA-B60EA487E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3132299"/>
            <a:ext cx="8114110" cy="15852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F716D7-CEAF-447E-B1FE-0BC057D95889}"/>
              </a:ext>
            </a:extLst>
          </p:cNvPr>
          <p:cNvSpPr txBox="1"/>
          <p:nvPr/>
        </p:nvSpPr>
        <p:spPr>
          <a:xfrm>
            <a:off x="942975" y="4914900"/>
            <a:ext cx="10061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https://ko.wikipedia.org/wiki/%EC%B5%9C%EB%8C%80%EA%B3%B5%EC%95%BD%EC%88%98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92E99-7114-43AA-BA9D-25E37FCFC43D}"/>
              </a:ext>
            </a:extLst>
          </p:cNvPr>
          <p:cNvSpPr txBox="1"/>
          <p:nvPr/>
        </p:nvSpPr>
        <p:spPr>
          <a:xfrm>
            <a:off x="828675" y="5772150"/>
            <a:ext cx="472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두수 곱한 거에 </a:t>
            </a:r>
            <a:r>
              <a:rPr lang="en-US" altLang="ko-KR" dirty="0" err="1"/>
              <a:t>gcd</a:t>
            </a:r>
            <a:r>
              <a:rPr lang="en-US" altLang="ko-KR" dirty="0"/>
              <a:t> </a:t>
            </a:r>
            <a:r>
              <a:rPr lang="ko-KR" altLang="en-US" dirty="0"/>
              <a:t>나눠주면 </a:t>
            </a:r>
            <a:r>
              <a:rPr lang="ko-KR" altLang="en-US" dirty="0" err="1"/>
              <a:t>최소공배수다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760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C12DA-76D7-4C02-8B6A-4AED7BEE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30173"/>
            <a:ext cx="10515600" cy="1325563"/>
          </a:xfrm>
        </p:spPr>
        <p:txBody>
          <a:bodyPr/>
          <a:lstStyle/>
          <a:p>
            <a:r>
              <a:rPr lang="ko-KR" altLang="en-US" dirty="0" err="1"/>
              <a:t>최소공배수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0796B5-7D70-C343-BB32-80A0F1A1A975}"/>
              </a:ext>
            </a:extLst>
          </p:cNvPr>
          <p:cNvSpPr txBox="1"/>
          <p:nvPr/>
        </p:nvSpPr>
        <p:spPr>
          <a:xfrm>
            <a:off x="431194" y="1561394"/>
            <a:ext cx="95776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700" dirty="0"/>
              <a:t>같이 만들어 본 </a:t>
            </a:r>
            <a:r>
              <a:rPr lang="en-US" altLang="ko-KR" sz="2700" dirty="0"/>
              <a:t>gcd</a:t>
            </a:r>
            <a:r>
              <a:rPr lang="ko-KR" altLang="en-US" sz="2700" dirty="0"/>
              <a:t>와 </a:t>
            </a:r>
            <a:r>
              <a:rPr lang="en-US" altLang="ko-KR" sz="2700" dirty="0"/>
              <a:t>lcm</a:t>
            </a:r>
            <a:r>
              <a:rPr lang="ko-KR" altLang="en-US" sz="2700" dirty="0"/>
              <a:t>을 이용하여 문제를 풀어보자</a:t>
            </a:r>
          </a:p>
        </p:txBody>
      </p:sp>
    </p:spTree>
    <p:extLst>
      <p:ext uri="{BB962C8B-B14F-4D97-AF65-F5344CB8AC3E}">
        <p14:creationId xmlns:p14="http://schemas.microsoft.com/office/powerpoint/2010/main" val="1003196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C12DA-76D7-4C02-8B6A-4AED7BEE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30173"/>
            <a:ext cx="10515600" cy="1325563"/>
          </a:xfrm>
        </p:spPr>
        <p:txBody>
          <a:bodyPr/>
          <a:lstStyle/>
          <a:p>
            <a:r>
              <a:rPr lang="ko-KR" altLang="en-US" dirty="0"/>
              <a:t>소수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54806-7251-46B3-B65B-8BC383349FD7}"/>
              </a:ext>
            </a:extLst>
          </p:cNvPr>
          <p:cNvSpPr txBox="1"/>
          <p:nvPr/>
        </p:nvSpPr>
        <p:spPr>
          <a:xfrm>
            <a:off x="485774" y="1455736"/>
            <a:ext cx="75295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약수가 </a:t>
            </a:r>
            <a:r>
              <a:rPr lang="en-US" altLang="ko-KR" dirty="0"/>
              <a:t>1</a:t>
            </a:r>
            <a:r>
              <a:rPr lang="ko-KR" altLang="en-US" dirty="0"/>
              <a:t>과 자기 자신 밖에 없는 수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어떤 수가 소수이기 위해선</a:t>
            </a:r>
            <a:r>
              <a:rPr lang="en-US" altLang="ko-KR" dirty="0"/>
              <a:t>, 2</a:t>
            </a:r>
            <a:r>
              <a:rPr lang="ko-KR" altLang="en-US" dirty="0"/>
              <a:t>보다 크고 </a:t>
            </a:r>
            <a:r>
              <a:rPr lang="en-US" altLang="ko-KR" dirty="0"/>
              <a:t>N-1</a:t>
            </a:r>
            <a:r>
              <a:rPr lang="ko-KR" altLang="en-US" dirty="0"/>
              <a:t>보다 작거나 같은 자연수로 나누어 떨어지면 안된다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어떤 수 </a:t>
            </a:r>
            <a:r>
              <a:rPr lang="en-US" altLang="ko-KR" dirty="0"/>
              <a:t>N</a:t>
            </a:r>
            <a:r>
              <a:rPr lang="ko-KR" altLang="en-US" dirty="0"/>
              <a:t>이 소수인가 아닌가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</a:t>
            </a:r>
            <a:r>
              <a:rPr lang="ko-KR" altLang="en-US" dirty="0"/>
              <a:t>이하의 소수를 모두 찾기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E89002-B38F-4C8B-A87B-84D24B4EF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14" y="3354810"/>
            <a:ext cx="4254669" cy="27966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070DAF-9125-46A3-AA96-F363E1420D46}"/>
              </a:ext>
            </a:extLst>
          </p:cNvPr>
          <p:cNvSpPr txBox="1"/>
          <p:nvPr/>
        </p:nvSpPr>
        <p:spPr>
          <a:xfrm>
            <a:off x="5486400" y="3870036"/>
            <a:ext cx="347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간단하지만 이 방법도 </a:t>
            </a:r>
            <a:r>
              <a:rPr lang="en-US" altLang="ko-KR" dirty="0"/>
              <a:t>O(n)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548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C12DA-76D7-4C02-8B6A-4AED7BEE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30173"/>
            <a:ext cx="10515600" cy="1325563"/>
          </a:xfrm>
        </p:spPr>
        <p:txBody>
          <a:bodyPr/>
          <a:lstStyle/>
          <a:p>
            <a:r>
              <a:rPr lang="ko-KR" altLang="en-US" dirty="0"/>
              <a:t>소수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54806-7251-46B3-B65B-8BC383349FD7}"/>
              </a:ext>
            </a:extLst>
          </p:cNvPr>
          <p:cNvSpPr txBox="1"/>
          <p:nvPr/>
        </p:nvSpPr>
        <p:spPr>
          <a:xfrm>
            <a:off x="558345" y="1311030"/>
            <a:ext cx="75295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어떤 수가 소수이기 위해선</a:t>
            </a:r>
            <a:r>
              <a:rPr lang="en-US" altLang="ko-KR" dirty="0"/>
              <a:t>, 2</a:t>
            </a:r>
            <a:r>
              <a:rPr lang="ko-KR" altLang="en-US" dirty="0"/>
              <a:t>보다 크거나 같고</a:t>
            </a:r>
            <a:r>
              <a:rPr lang="en-US" altLang="ko-KR" dirty="0"/>
              <a:t>, </a:t>
            </a:r>
            <a:r>
              <a:rPr lang="ko-KR" altLang="en-US" dirty="0"/>
              <a:t>루트</a:t>
            </a:r>
            <a:r>
              <a:rPr lang="en-US" altLang="ko-KR" dirty="0"/>
              <a:t>N</a:t>
            </a:r>
            <a:r>
              <a:rPr lang="ko-KR" altLang="en-US" dirty="0"/>
              <a:t>보다 작거나 같은 자연수로 나누어 떨어지면 안된다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r>
              <a:rPr lang="ko-KR" altLang="en-US" dirty="0">
                <a:solidFill>
                  <a:srgbClr val="FF0000"/>
                </a:solidFill>
              </a:rPr>
              <a:t>이 소수가 아니라면</a:t>
            </a:r>
            <a:r>
              <a:rPr lang="en-US" altLang="ko-KR" dirty="0">
                <a:solidFill>
                  <a:srgbClr val="FF0000"/>
                </a:solidFill>
              </a:rPr>
              <a:t>, N = a*b </a:t>
            </a:r>
            <a:r>
              <a:rPr lang="ko-KR" altLang="en-US" dirty="0">
                <a:solidFill>
                  <a:srgbClr val="FF0000"/>
                </a:solidFill>
              </a:rPr>
              <a:t>로 나타낼 수 있다</a:t>
            </a:r>
            <a:r>
              <a:rPr lang="en-US" altLang="ko-KR" dirty="0">
                <a:solidFill>
                  <a:srgbClr val="FF0000"/>
                </a:solidFill>
              </a:rPr>
              <a:t>. (a &lt;= b)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두 수 </a:t>
            </a:r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>
                <a:solidFill>
                  <a:srgbClr val="FF0000"/>
                </a:solidFill>
              </a:rPr>
              <a:t>b</a:t>
            </a:r>
            <a:r>
              <a:rPr lang="ko-KR" altLang="en-US" dirty="0">
                <a:solidFill>
                  <a:srgbClr val="FF0000"/>
                </a:solidFill>
              </a:rPr>
              <a:t>의 차이가 가장 작은 경우는 루트 </a:t>
            </a:r>
            <a:r>
              <a:rPr lang="en-US" altLang="ko-KR" dirty="0">
                <a:solidFill>
                  <a:srgbClr val="FF0000"/>
                </a:solidFill>
              </a:rPr>
              <a:t>N</a:t>
            </a:r>
            <a:r>
              <a:rPr lang="ko-KR" altLang="en-US" dirty="0">
                <a:solidFill>
                  <a:srgbClr val="FF0000"/>
                </a:solidFill>
              </a:rPr>
              <a:t>이다</a:t>
            </a:r>
            <a:r>
              <a:rPr lang="en-US" altLang="ko-KR" dirty="0">
                <a:solidFill>
                  <a:srgbClr val="FF0000"/>
                </a:solidFill>
              </a:rPr>
              <a:t>. (</a:t>
            </a:r>
            <a:r>
              <a:rPr lang="ko-KR" altLang="en-US" dirty="0">
                <a:solidFill>
                  <a:srgbClr val="FF0000"/>
                </a:solidFill>
              </a:rPr>
              <a:t>루트의 성질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따라서 루트 </a:t>
            </a:r>
            <a:r>
              <a:rPr lang="en-US" altLang="ko-KR" dirty="0">
                <a:solidFill>
                  <a:srgbClr val="FF0000"/>
                </a:solidFill>
              </a:rPr>
              <a:t>N</a:t>
            </a:r>
            <a:r>
              <a:rPr lang="ko-KR" altLang="en-US" dirty="0">
                <a:solidFill>
                  <a:srgbClr val="FF0000"/>
                </a:solidFill>
              </a:rPr>
              <a:t>까지만 검사해보면 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24 = 1, 2, 3, 4, 6, 8, 12, 24</a:t>
            </a:r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6C8FC8-C230-4337-8D78-26FE113EE05A}"/>
              </a:ext>
            </a:extLst>
          </p:cNvPr>
          <p:cNvSpPr txBox="1"/>
          <p:nvPr/>
        </p:nvSpPr>
        <p:spPr>
          <a:xfrm>
            <a:off x="6585596" y="3613248"/>
            <a:ext cx="39340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루트 </a:t>
            </a:r>
            <a:r>
              <a:rPr lang="en-US" altLang="ko-KR" dirty="0"/>
              <a:t>n</a:t>
            </a:r>
            <a:r>
              <a:rPr lang="ko-KR" altLang="en-US" dirty="0"/>
              <a:t>은 근사값이기 때문에</a:t>
            </a:r>
            <a:endParaRPr lang="en-US" altLang="ko-KR" dirty="0"/>
          </a:p>
          <a:p>
            <a:r>
              <a:rPr lang="en-US" altLang="ko-KR" dirty="0" err="1"/>
              <a:t>i</a:t>
            </a:r>
            <a:r>
              <a:rPr lang="en-US" altLang="ko-KR" dirty="0"/>
              <a:t>&lt;=n-1</a:t>
            </a:r>
            <a:r>
              <a:rPr lang="ko-KR" altLang="en-US" dirty="0"/>
              <a:t>을 </a:t>
            </a:r>
            <a:r>
              <a:rPr lang="en-US" altLang="ko-KR" dirty="0" err="1"/>
              <a:t>i</a:t>
            </a:r>
            <a:r>
              <a:rPr lang="en-US" altLang="ko-KR" dirty="0"/>
              <a:t>*</a:t>
            </a:r>
            <a:r>
              <a:rPr lang="en-US" altLang="ko-KR" dirty="0" err="1"/>
              <a:t>i</a:t>
            </a:r>
            <a:r>
              <a:rPr lang="en-US" altLang="ko-KR" dirty="0"/>
              <a:t>&lt;=n</a:t>
            </a:r>
            <a:r>
              <a:rPr lang="ko-KR" altLang="en-US" dirty="0"/>
              <a:t>으로 변경하자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이러면 </a:t>
            </a:r>
            <a:r>
              <a:rPr lang="en-US" altLang="ko-KR" dirty="0"/>
              <a:t>O(</a:t>
            </a:r>
            <a:r>
              <a:rPr lang="ko-KR" altLang="en-US" dirty="0"/>
              <a:t>루트</a:t>
            </a:r>
            <a:r>
              <a:rPr lang="en-US" altLang="ko-KR" dirty="0"/>
              <a:t>n)</a:t>
            </a:r>
            <a:r>
              <a:rPr lang="ko-KR" altLang="en-US" dirty="0"/>
              <a:t>으로 훨씬 빨라졌다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ECD0FF-896A-42FC-AA7E-62C4137B4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331" y="3197648"/>
            <a:ext cx="4254669" cy="27966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98386E-BA06-4F43-9502-9FC82FA1E2DF}"/>
              </a:ext>
            </a:extLst>
          </p:cNvPr>
          <p:cNvSpPr txBox="1"/>
          <p:nvPr/>
        </p:nvSpPr>
        <p:spPr>
          <a:xfrm>
            <a:off x="5867591" y="6265149"/>
            <a:ext cx="6050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그럼 </a:t>
            </a:r>
            <a:r>
              <a:rPr lang="en-US" altLang="ko-KR" dirty="0"/>
              <a:t>1~n</a:t>
            </a:r>
            <a:r>
              <a:rPr lang="ko-KR" altLang="en-US" dirty="0"/>
              <a:t>까지 소수의 개수를 찾는 문제의 </a:t>
            </a:r>
            <a:r>
              <a:rPr lang="ko-KR" altLang="en-US" dirty="0" err="1"/>
              <a:t>시간복잡도는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4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C12DA-76D7-4C02-8B6A-4AED7BEE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30173"/>
            <a:ext cx="10515600" cy="1325563"/>
          </a:xfrm>
        </p:spPr>
        <p:txBody>
          <a:bodyPr/>
          <a:lstStyle/>
          <a:p>
            <a:r>
              <a:rPr lang="ko-KR" altLang="en-US" dirty="0"/>
              <a:t>소수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354806-7251-46B3-B65B-8BC383349FD7}"/>
                  </a:ext>
                </a:extLst>
              </p:cNvPr>
              <p:cNvSpPr txBox="1"/>
              <p:nvPr/>
            </p:nvSpPr>
            <p:spPr>
              <a:xfrm>
                <a:off x="485774" y="1455736"/>
                <a:ext cx="7529513" cy="1497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그럼 </a:t>
                </a:r>
                <a:r>
                  <a:rPr lang="en-US" altLang="ko-KR" dirty="0"/>
                  <a:t>1~n</a:t>
                </a:r>
                <a:r>
                  <a:rPr lang="ko-KR" altLang="en-US" dirty="0"/>
                  <a:t>까지 소수의 개수를 찾는 </a:t>
                </a:r>
                <a:r>
                  <a:rPr lang="ko-KR" altLang="en-US"/>
                  <a:t>문제의 시간 복잡도는 </a:t>
                </a:r>
                <a:r>
                  <a:rPr lang="en-US" altLang="ko-KR" dirty="0"/>
                  <a:t>O(n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좋아 보이지만</a:t>
                </a:r>
                <a:r>
                  <a:rPr lang="en-US" altLang="ko-KR" dirty="0"/>
                  <a:t> 1,000,000</a:t>
                </a:r>
                <a:r>
                  <a:rPr lang="ko-KR" altLang="en-US" dirty="0"/>
                  <a:t>까지의 소수를 구하려면 </a:t>
                </a:r>
                <a:r>
                  <a:rPr lang="en-US" altLang="ko-KR" dirty="0"/>
                  <a:t>1,000,000 * 1,000 </a:t>
                </a:r>
                <a:r>
                  <a:rPr lang="ko-KR" altLang="en-US" dirty="0"/>
                  <a:t>만큼 걸린다</a:t>
                </a:r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10</a:t>
                </a:r>
                <a:r>
                  <a:rPr lang="ko-KR" altLang="en-US" dirty="0"/>
                  <a:t>억 </a:t>
                </a:r>
                <a:r>
                  <a:rPr lang="en-US" altLang="ko-KR" dirty="0"/>
                  <a:t>= 10</a:t>
                </a:r>
                <a:r>
                  <a:rPr lang="ko-KR" altLang="en-US" dirty="0"/>
                  <a:t>초</a:t>
                </a: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354806-7251-46B3-B65B-8BC383349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4" y="1455736"/>
                <a:ext cx="7529513" cy="1497974"/>
              </a:xfrm>
              <a:prstGeom prst="rect">
                <a:avLst/>
              </a:prstGeom>
              <a:blipFill>
                <a:blip r:embed="rId2"/>
                <a:stretch>
                  <a:fillRect l="-729" t="-12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1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C12DA-76D7-4C02-8B6A-4AED7BEE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30173"/>
            <a:ext cx="10515600" cy="1325563"/>
          </a:xfrm>
        </p:spPr>
        <p:txBody>
          <a:bodyPr/>
          <a:lstStyle/>
          <a:p>
            <a:r>
              <a:rPr lang="ko-KR" altLang="en-US" dirty="0"/>
              <a:t>소수</a:t>
            </a:r>
          </a:p>
        </p:txBody>
      </p:sp>
      <p:pic>
        <p:nvPicPr>
          <p:cNvPr id="1026" name="Picture 2" descr="에라토스테네스의 체">
            <a:extLst>
              <a:ext uri="{FF2B5EF4-FFF2-40B4-BE49-F238E27FC236}">
                <a16:creationId xmlns:a16="http://schemas.microsoft.com/office/drawing/2014/main" id="{C27DD6A4-9E04-46C3-9033-4BB5A42E702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16" y="1805862"/>
            <a:ext cx="423862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4B6F9E-31DE-4DB3-A047-299F4024A8E2}"/>
                  </a:ext>
                </a:extLst>
              </p:cNvPr>
              <p:cNvSpPr txBox="1"/>
              <p:nvPr/>
            </p:nvSpPr>
            <p:spPr>
              <a:xfrm>
                <a:off x="5853919" y="2155971"/>
                <a:ext cx="576472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에라토스테네스의 체라고 한다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시간 복잡도가 무려 </a:t>
                </a: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𝑙𝑜𝑔𝑙𝑜𝑔𝑛</m:t>
                    </m:r>
                  </m:oMath>
                </a14:m>
                <a:r>
                  <a:rPr lang="en-US" altLang="ko-KR" dirty="0"/>
                  <a:t>).</a:t>
                </a:r>
              </a:p>
              <a:p>
                <a:r>
                  <a:rPr lang="ko-KR" altLang="en-US" dirty="0"/>
                  <a:t>루트</a:t>
                </a:r>
                <a:r>
                  <a:rPr lang="en-US" altLang="ko-KR" dirty="0"/>
                  <a:t>N -&gt;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𝑙𝑜𝑔𝑙𝑜𝑔𝑛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이면 아까 </a:t>
                </a:r>
                <a:r>
                  <a:rPr lang="en-US" altLang="ko-KR" dirty="0"/>
                  <a:t>1,000,000</a:t>
                </a:r>
                <a:r>
                  <a:rPr lang="ko-KR" altLang="en-US" dirty="0"/>
                  <a:t>의 수를 본다면</a:t>
                </a:r>
                <a:r>
                  <a:rPr lang="en-US" altLang="ko-KR" dirty="0"/>
                  <a:t>,</a:t>
                </a:r>
              </a:p>
              <a:p>
                <a:r>
                  <a:rPr lang="en-US" altLang="ko-KR" dirty="0"/>
                  <a:t>N * 1,000 -&gt; N *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ko-KR" altLang="en-US" dirty="0"/>
                  <a:t> 으로 줄어드는 것이다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4B6F9E-31DE-4DB3-A047-299F4024A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919" y="2155971"/>
                <a:ext cx="5764720" cy="1200329"/>
              </a:xfrm>
              <a:prstGeom prst="rect">
                <a:avLst/>
              </a:prstGeom>
              <a:blipFill>
                <a:blip r:embed="rId3"/>
                <a:stretch>
                  <a:fillRect l="-879" t="-2105" b="-6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DB17674-B810-457F-A2E5-95231F211708}"/>
              </a:ext>
            </a:extLst>
          </p:cNvPr>
          <p:cNvSpPr txBox="1"/>
          <p:nvPr/>
        </p:nvSpPr>
        <p:spPr>
          <a:xfrm>
            <a:off x="5897461" y="4218815"/>
            <a:ext cx="56140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한번 오른쪽의 그림을 보고 </a:t>
            </a:r>
            <a:endParaRPr lang="en-US" altLang="ko-KR" dirty="0"/>
          </a:p>
          <a:p>
            <a:r>
              <a:rPr lang="ko-KR" altLang="en-US" dirty="0"/>
              <a:t>구현해보는 시간을 가져보자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함수호출시</a:t>
            </a:r>
            <a:r>
              <a:rPr lang="en-US" altLang="ko-KR" dirty="0"/>
              <a:t>, </a:t>
            </a:r>
            <a:r>
              <a:rPr lang="ko-KR" altLang="en-US" dirty="0"/>
              <a:t>파라메터에 </a:t>
            </a:r>
            <a:r>
              <a:rPr lang="en-US" altLang="ko-KR" dirty="0"/>
              <a:t>N</a:t>
            </a:r>
            <a:r>
              <a:rPr lang="ko-KR" altLang="en-US" dirty="0"/>
              <a:t>을 넣으면 </a:t>
            </a:r>
            <a:r>
              <a:rPr lang="en-US" altLang="ko-KR" dirty="0"/>
              <a:t>N</a:t>
            </a:r>
            <a:r>
              <a:rPr lang="ko-KR" altLang="en-US" dirty="0"/>
              <a:t>까지의 소수를</a:t>
            </a:r>
            <a:endParaRPr lang="en-US" altLang="ko-KR" dirty="0"/>
          </a:p>
          <a:p>
            <a:r>
              <a:rPr lang="ko-KR" altLang="en-US" dirty="0"/>
              <a:t>구해주는 함수를 만들어보자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09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C12DA-76D7-4C02-8B6A-4AED7BEE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30173"/>
            <a:ext cx="10515600" cy="1325563"/>
          </a:xfrm>
        </p:spPr>
        <p:txBody>
          <a:bodyPr/>
          <a:lstStyle/>
          <a:p>
            <a:r>
              <a:rPr lang="ko-KR" altLang="en-US" dirty="0"/>
              <a:t>소수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8DCF5C-4258-471C-820D-D4D59A0B2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42" y="1362642"/>
            <a:ext cx="7286625" cy="5038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836337-EF50-47E5-B614-CD7E9A415E47}"/>
              </a:ext>
            </a:extLst>
          </p:cNvPr>
          <p:cNvSpPr txBox="1"/>
          <p:nvPr/>
        </p:nvSpPr>
        <p:spPr>
          <a:xfrm>
            <a:off x="8556771" y="2046914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대충 </a:t>
            </a:r>
            <a:r>
              <a:rPr lang="ko-KR" altLang="en-US" dirty="0" err="1"/>
              <a:t>비슷한가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229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C12DA-76D7-4C02-8B6A-4AED7BEE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30173"/>
            <a:ext cx="10515600" cy="1325563"/>
          </a:xfrm>
        </p:spPr>
        <p:txBody>
          <a:bodyPr/>
          <a:lstStyle/>
          <a:p>
            <a:r>
              <a:rPr lang="ko-KR" altLang="en-US" dirty="0"/>
              <a:t>소수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836337-EF50-47E5-B614-CD7E9A415E47}"/>
              </a:ext>
            </a:extLst>
          </p:cNvPr>
          <p:cNvSpPr txBox="1"/>
          <p:nvPr/>
        </p:nvSpPr>
        <p:spPr>
          <a:xfrm>
            <a:off x="520118" y="1455736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1929 </a:t>
            </a:r>
            <a:r>
              <a:rPr lang="ko-KR" altLang="en-US"/>
              <a:t>소수 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2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ADCB8-4BD1-4515-A85B-BECCE7FC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15" y="0"/>
            <a:ext cx="13996264" cy="1764324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7D2650-89C1-40F2-9001-734BD6091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나머지 연산</a:t>
            </a:r>
            <a:endParaRPr lang="en-US" altLang="ko-KR" dirty="0"/>
          </a:p>
          <a:p>
            <a:r>
              <a:rPr lang="ko-KR" altLang="en-US" dirty="0"/>
              <a:t>최대공약수</a:t>
            </a:r>
            <a:r>
              <a:rPr lang="en-US" altLang="ko-KR" dirty="0"/>
              <a:t>(GCD)/</a:t>
            </a:r>
            <a:r>
              <a:rPr lang="ko-KR" altLang="en-US" dirty="0" err="1"/>
              <a:t>최소공배수</a:t>
            </a:r>
            <a:r>
              <a:rPr lang="en-US" altLang="ko-KR" dirty="0"/>
              <a:t>(LCM)</a:t>
            </a:r>
          </a:p>
          <a:p>
            <a:r>
              <a:rPr lang="ko-KR" altLang="en-US" dirty="0"/>
              <a:t>소수</a:t>
            </a:r>
            <a:endParaRPr lang="en-US" altLang="ko-KR" dirty="0"/>
          </a:p>
          <a:p>
            <a:pPr lvl="1"/>
            <a:r>
              <a:rPr lang="ko-KR" altLang="en-US" dirty="0"/>
              <a:t>소수 구하기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248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C12DA-76D7-4C02-8B6A-4AED7BEE2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나머지 연산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27C3C2-2799-4ACF-9FD2-85F966A52C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6771" y="2751134"/>
                <a:ext cx="10515600" cy="4351338"/>
              </a:xfrm>
            </p:spPr>
            <p:txBody>
              <a:bodyPr/>
              <a:lstStyle/>
              <a:p>
                <a:endParaRPr lang="en-US" altLang="ko-KR" dirty="0"/>
              </a:p>
              <a:p>
                <a:pPr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= ((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) + 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))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= ((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err="1">
                        <a:latin typeface="Cambria Math" panose="02040503050406030204" pitchFamily="18" charset="0"/>
                      </a:rPr>
                      <m:t>𝑚𝑜𝑑𝑀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)∗(</m:t>
                    </m:r>
                    <m:r>
                      <a:rPr lang="en-US" altLang="ko-KR" i="1" dirty="0" err="1">
                        <a:latin typeface="Cambria Math" panose="02040503050406030204" pitchFamily="18" charset="0"/>
                      </a:rPr>
                      <m:t>𝐵𝑚𝑜𝑑𝑀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))</m:t>
                    </m:r>
                    <m:r>
                      <a:rPr lang="en-US" altLang="ko-KR" i="1" dirty="0" err="1">
                        <a:latin typeface="Cambria Math" panose="02040503050406030204" pitchFamily="18" charset="0"/>
                      </a:rPr>
                      <m:t>𝑚𝑜𝑑𝑀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나누기는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성립</m:t>
                    </m:r>
                  </m:oMath>
                </a14:m>
                <a:r>
                  <a:rPr lang="en-US" altLang="ko-KR" dirty="0"/>
                  <a:t>  x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= ( (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– 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음수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보정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27C3C2-2799-4ACF-9FD2-85F966A52C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6771" y="2751134"/>
                <a:ext cx="10515600" cy="4351338"/>
              </a:xfrm>
              <a:blipFill>
                <a:blip r:embed="rId2"/>
                <a:stretch>
                  <a:fillRect l="-965" r="-3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B039C46-6D18-B94F-ACEB-68A1598C73C2}"/>
              </a:ext>
            </a:extLst>
          </p:cNvPr>
          <p:cNvSpPr txBox="1"/>
          <p:nvPr/>
        </p:nvSpPr>
        <p:spPr>
          <a:xfrm>
            <a:off x="838200" y="1503811"/>
            <a:ext cx="10047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문제를 풀다 보면 답이 매우 큰 경우가 있다</a:t>
            </a:r>
            <a:r>
              <a:rPr lang="en-US" altLang="ko-KR" dirty="0"/>
              <a:t>. </a:t>
            </a:r>
            <a:r>
              <a:rPr lang="ko-KR" altLang="en-US" dirty="0"/>
              <a:t>이럴 때 문제에서 </a:t>
            </a:r>
            <a:r>
              <a:rPr lang="en-US" altLang="ko-KR" dirty="0"/>
              <a:t>‘</a:t>
            </a:r>
            <a:r>
              <a:rPr lang="ko-KR" altLang="en-US" dirty="0"/>
              <a:t>정답을 </a:t>
            </a:r>
            <a:r>
              <a:rPr lang="en-US" altLang="ko-KR" dirty="0"/>
              <a:t>n</a:t>
            </a:r>
            <a:r>
              <a:rPr lang="ko-KR" altLang="en-US" dirty="0"/>
              <a:t>으로 나눈 나머지를 구하여라＇ 라고 주어지는 경우가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234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C12DA-76D7-4C02-8B6A-4AED7BEE2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나머지 연산</a:t>
            </a:r>
            <a:r>
              <a:rPr lang="en-US" altLang="ko-KR" dirty="0"/>
              <a:t>(</a:t>
            </a:r>
            <a:r>
              <a:rPr lang="ko-KR" altLang="en-US" dirty="0"/>
              <a:t>음수보정</a:t>
            </a:r>
            <a:r>
              <a:rPr lang="en-US" altLang="ko-KR" dirty="0"/>
              <a:t>..?)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7C3C2-2799-4ACF-9FD2-85F966A52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(6%3-5%3)%3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풀어보자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E6D9E-722C-4FF7-B75F-395D2001C16A}"/>
              </a:ext>
            </a:extLst>
          </p:cNvPr>
          <p:cNvSpPr txBox="1"/>
          <p:nvPr/>
        </p:nvSpPr>
        <p:spPr>
          <a:xfrm>
            <a:off x="1263854" y="2615399"/>
            <a:ext cx="17123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C11,C++14: -2</a:t>
            </a:r>
          </a:p>
          <a:p>
            <a:r>
              <a:rPr lang="en-US" altLang="ko-KR" dirty="0"/>
              <a:t>Java : -2</a:t>
            </a:r>
          </a:p>
          <a:p>
            <a:r>
              <a:rPr lang="en-US" altLang="ko-KR" dirty="0"/>
              <a:t>Python3: 1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E7781-F397-4D2A-B39A-44270D159FD2}"/>
              </a:ext>
            </a:extLst>
          </p:cNvPr>
          <p:cNvSpPr txBox="1"/>
          <p:nvPr/>
        </p:nvSpPr>
        <p:spPr>
          <a:xfrm>
            <a:off x="1005500" y="4143837"/>
            <a:ext cx="6421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언어마다 다르다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음수를 보정을 해 주는 것</a:t>
            </a:r>
            <a:r>
              <a:rPr lang="en-US" altLang="ko-KR" dirty="0"/>
              <a:t>. (</a:t>
            </a:r>
            <a:r>
              <a:rPr lang="ko-KR" altLang="en-US" dirty="0"/>
              <a:t>원하는 결과를 얻기 위해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부등호로 증명하지만 필자는 이해를 못했다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043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16D88-5A56-994B-BCB5-2196FCD0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시간복잡도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C1ABA1-3DD9-AF4F-BF7E-F92B1B617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https://joshuajangblog.wordpress.com/2016/09/21/time_complexity_big_o_in_easy_explanation/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973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C12DA-76D7-4C02-8B6A-4AED7BEE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30173"/>
            <a:ext cx="10515600" cy="1325563"/>
          </a:xfrm>
        </p:spPr>
        <p:txBody>
          <a:bodyPr/>
          <a:lstStyle/>
          <a:p>
            <a:r>
              <a:rPr lang="ko-KR" altLang="en-US" dirty="0"/>
              <a:t>최대공약수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7C3C2-2799-4ACF-9FD2-85F966A52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1125537"/>
            <a:ext cx="10515600" cy="4351338"/>
          </a:xfrm>
        </p:spPr>
        <p:txBody>
          <a:bodyPr/>
          <a:lstStyle/>
          <a:p>
            <a:r>
              <a:rPr lang="ko-KR" altLang="en-US" dirty="0"/>
              <a:t>최대공약수 </a:t>
            </a:r>
            <a:r>
              <a:rPr lang="en-US" altLang="ko-KR" dirty="0"/>
              <a:t>(Greatest Common Divisor) </a:t>
            </a:r>
            <a:r>
              <a:rPr lang="ko-KR" altLang="en-US" dirty="0"/>
              <a:t>즉</a:t>
            </a:r>
            <a:r>
              <a:rPr lang="en-US" altLang="ko-KR" dirty="0"/>
              <a:t>, GCD</a:t>
            </a:r>
            <a:r>
              <a:rPr lang="ko-KR" altLang="en-US" dirty="0"/>
              <a:t>라고 부른다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수 </a:t>
            </a:r>
            <a:r>
              <a:rPr lang="en-US" altLang="ko-KR" dirty="0"/>
              <a:t>A,B</a:t>
            </a:r>
            <a:r>
              <a:rPr lang="ko-KR" altLang="en-US" dirty="0"/>
              <a:t>의 공통된 약수 중에서 가장 큰 수</a:t>
            </a:r>
            <a:endParaRPr lang="en-US" altLang="ko-KR" dirty="0"/>
          </a:p>
          <a:p>
            <a:r>
              <a:rPr lang="ko-KR" altLang="en-US" dirty="0"/>
              <a:t>최대공약수가 </a:t>
            </a:r>
            <a:r>
              <a:rPr lang="en-US" altLang="ko-KR" dirty="0"/>
              <a:t>1</a:t>
            </a:r>
            <a:r>
              <a:rPr lang="ko-KR" altLang="en-US" dirty="0"/>
              <a:t>인 두 수를 </a:t>
            </a:r>
            <a:r>
              <a:rPr lang="ko-KR" altLang="en-US" dirty="0" err="1"/>
              <a:t>서로소</a:t>
            </a:r>
            <a:r>
              <a:rPr lang="en-US" altLang="ko-KR" dirty="0"/>
              <a:t>(Coprime)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최대공약수를 가장 쉽게 구하는 방법은</a:t>
            </a:r>
            <a:r>
              <a:rPr lang="en-US" altLang="ko-KR" dirty="0"/>
              <a:t> 2</a:t>
            </a:r>
            <a:r>
              <a:rPr lang="ko-KR" altLang="en-US" dirty="0"/>
              <a:t>부터 </a:t>
            </a:r>
            <a:r>
              <a:rPr lang="en-US" altLang="ko-KR" dirty="0"/>
              <a:t>min(</a:t>
            </a:r>
            <a:r>
              <a:rPr lang="en-US" altLang="ko-KR" dirty="0" err="1"/>
              <a:t>a,b</a:t>
            </a:r>
            <a:r>
              <a:rPr lang="en-US" altLang="ko-KR" dirty="0"/>
              <a:t>)</a:t>
            </a:r>
            <a:r>
              <a:rPr lang="ko-KR" altLang="en-US" dirty="0"/>
              <a:t>까지 나누어 보면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F22D12-DA8D-4288-8311-E076E6ACC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137" y="3301205"/>
            <a:ext cx="3819526" cy="346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0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C12DA-76D7-4C02-8B6A-4AED7BEE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30173"/>
            <a:ext cx="10515600" cy="1325563"/>
          </a:xfrm>
        </p:spPr>
        <p:txBody>
          <a:bodyPr/>
          <a:lstStyle/>
          <a:p>
            <a:r>
              <a:rPr lang="ko-KR" altLang="en-US" dirty="0"/>
              <a:t>최대공약수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27C3C2-2799-4ACF-9FD2-85F966A52C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9550" y="1533204"/>
                <a:ext cx="10515600" cy="3466461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앞에 있는 방법은 시간 복잡도가</a:t>
                </a:r>
                <a:r>
                  <a:rPr lang="en-US" altLang="ko-KR" dirty="0"/>
                  <a:t>O(n)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 </a:t>
                </a:r>
              </a:p>
              <a:p>
                <a:pPr lvl="1"/>
                <a:r>
                  <a:rPr lang="en-US" altLang="ko-KR" dirty="0"/>
                  <a:t>‘</a:t>
                </a:r>
                <a:r>
                  <a:rPr lang="ko-KR" altLang="en-US" dirty="0"/>
                  <a:t>최악의 시간이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만큼 돌기 때문에</a:t>
                </a:r>
                <a:r>
                  <a:rPr lang="en-US" altLang="ko-KR" dirty="0"/>
                  <a:t>. (</a:t>
                </a:r>
                <a:r>
                  <a:rPr lang="ko-KR" altLang="en-US" dirty="0"/>
                  <a:t>여기선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돈다</a:t>
                </a:r>
                <a:r>
                  <a:rPr lang="en-US" altLang="ko-KR" dirty="0"/>
                  <a:t>.)</a:t>
                </a:r>
              </a:p>
              <a:p>
                <a:r>
                  <a:rPr lang="en-US" altLang="ko-KR" dirty="0"/>
                  <a:t>O(n)</a:t>
                </a:r>
                <a:r>
                  <a:rPr lang="ko-KR" altLang="en-US" dirty="0"/>
                  <a:t>도 좋은 알고리즘이지만 더 좋은 알고리즘이 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/>
                  <a:t>				</a:t>
                </a:r>
              </a:p>
              <a:p>
                <a:pPr marL="457200" lvl="1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27C3C2-2799-4ACF-9FD2-85F966A52C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550" y="1533204"/>
                <a:ext cx="10515600" cy="3466461"/>
              </a:xfrm>
              <a:blipFill>
                <a:blip r:embed="rId2"/>
                <a:stretch>
                  <a:fillRect l="-1043" t="-31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74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C12DA-76D7-4C02-8B6A-4AED7BEE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30173"/>
            <a:ext cx="10515600" cy="1325563"/>
          </a:xfrm>
        </p:spPr>
        <p:txBody>
          <a:bodyPr/>
          <a:lstStyle/>
          <a:p>
            <a:r>
              <a:rPr lang="ko-KR" altLang="en-US" dirty="0"/>
              <a:t>최대공약수</a:t>
            </a:r>
            <a:r>
              <a:rPr lang="en-US" altLang="ko-KR" dirty="0"/>
              <a:t>-</a:t>
            </a:r>
            <a:r>
              <a:rPr lang="ko-KR" altLang="en-US" dirty="0"/>
              <a:t>유클리드 </a:t>
            </a:r>
            <a:r>
              <a:rPr lang="ko-KR" altLang="en-US" dirty="0" err="1"/>
              <a:t>호제법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7C3C2-2799-4ACF-9FD2-85F966A52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75" y="1654174"/>
            <a:ext cx="10515600" cy="4351338"/>
          </a:xfrm>
        </p:spPr>
        <p:txBody>
          <a:bodyPr/>
          <a:lstStyle/>
          <a:p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b</a:t>
            </a:r>
            <a:r>
              <a:rPr lang="ko-KR" altLang="en-US" dirty="0"/>
              <a:t>로 나눈 나머지를</a:t>
            </a:r>
            <a:r>
              <a:rPr lang="en-US" altLang="ko-KR" dirty="0"/>
              <a:t> r</a:t>
            </a:r>
            <a:r>
              <a:rPr lang="ko-KR" altLang="en-US" dirty="0"/>
              <a:t>이라고 했을 때</a:t>
            </a:r>
            <a:endParaRPr lang="en-US" altLang="ko-KR" dirty="0"/>
          </a:p>
          <a:p>
            <a:r>
              <a:rPr lang="en-US" altLang="ko-KR" dirty="0"/>
              <a:t>GCD(</a:t>
            </a:r>
            <a:r>
              <a:rPr lang="en-US" altLang="ko-KR" dirty="0" err="1"/>
              <a:t>a,b</a:t>
            </a:r>
            <a:r>
              <a:rPr lang="en-US" altLang="ko-KR" dirty="0"/>
              <a:t>) = GCD(</a:t>
            </a:r>
            <a:r>
              <a:rPr lang="en-US" altLang="ko-KR" dirty="0" err="1"/>
              <a:t>b,r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이면 그때 </a:t>
            </a:r>
            <a:r>
              <a:rPr lang="en-US" altLang="ko-KR" dirty="0"/>
              <a:t>b</a:t>
            </a:r>
            <a:r>
              <a:rPr lang="ko-KR" altLang="en-US" dirty="0"/>
              <a:t>가 최대 공약수이다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GCD(24,16) = GCD(16,8) = GCD(8,0) = 8</a:t>
            </a:r>
          </a:p>
          <a:p>
            <a:r>
              <a:rPr lang="ko-KR" altLang="en-US" dirty="0"/>
              <a:t>이 내용을 이용하여 </a:t>
            </a:r>
            <a:r>
              <a:rPr lang="en-US" altLang="ko-KR" dirty="0"/>
              <a:t>gcd</a:t>
            </a:r>
            <a:r>
              <a:rPr lang="ko-KR" altLang="en-US" dirty="0"/>
              <a:t>를 구하는 함수를 구해보자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554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C12DA-76D7-4C02-8B6A-4AED7BEE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30173"/>
            <a:ext cx="10515600" cy="1325563"/>
          </a:xfrm>
        </p:spPr>
        <p:txBody>
          <a:bodyPr/>
          <a:lstStyle/>
          <a:p>
            <a:r>
              <a:rPr lang="ko-KR" altLang="en-US" dirty="0"/>
              <a:t>최대공약수</a:t>
            </a:r>
            <a:r>
              <a:rPr lang="en-US" altLang="ko-KR" dirty="0"/>
              <a:t>-</a:t>
            </a:r>
            <a:r>
              <a:rPr lang="ko-KR" altLang="en-US" dirty="0"/>
              <a:t>유클리드 </a:t>
            </a:r>
            <a:r>
              <a:rPr lang="ko-KR" altLang="en-US" dirty="0" err="1"/>
              <a:t>호제법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6B6A35-0FF5-49D7-8C31-C2624E816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656842"/>
            <a:ext cx="3957895" cy="28979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354806-7251-46B3-B65B-8BC383349FD7}"/>
                  </a:ext>
                </a:extLst>
              </p:cNvPr>
              <p:cNvSpPr txBox="1"/>
              <p:nvPr/>
            </p:nvSpPr>
            <p:spPr>
              <a:xfrm>
                <a:off x="1042988" y="5902224"/>
                <a:ext cx="4111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이 시간 복잡도는 </a:t>
                </a: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𝑙𝑜𝑔𝑁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이라고 한다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354806-7251-46B3-B65B-8BC383349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88" y="5902224"/>
                <a:ext cx="4111254" cy="369332"/>
              </a:xfrm>
              <a:prstGeom prst="rect">
                <a:avLst/>
              </a:prstGeom>
              <a:blipFill>
                <a:blip r:embed="rId3"/>
                <a:stretch>
                  <a:fillRect l="-1185" t="-8197" r="-444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367E4CD6-6B3D-485E-8C6C-097C040B2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1728963"/>
            <a:ext cx="3124201" cy="27537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86E62-3989-4D7A-A015-092E9DD75FF0}"/>
              </a:ext>
            </a:extLst>
          </p:cNvPr>
          <p:cNvSpPr txBox="1"/>
          <p:nvPr/>
        </p:nvSpPr>
        <p:spPr>
          <a:xfrm>
            <a:off x="1042988" y="5086350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While</a:t>
            </a:r>
            <a:r>
              <a:rPr lang="ko-KR" altLang="en-US" dirty="0"/>
              <a:t>버전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61356-8BE2-4C7F-AD9C-B78490E18625}"/>
              </a:ext>
            </a:extLst>
          </p:cNvPr>
          <p:cNvSpPr txBox="1"/>
          <p:nvPr/>
        </p:nvSpPr>
        <p:spPr>
          <a:xfrm>
            <a:off x="6096000" y="50863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재귀버전</a:t>
            </a:r>
          </a:p>
        </p:txBody>
      </p:sp>
    </p:spTree>
    <p:extLst>
      <p:ext uri="{BB962C8B-B14F-4D97-AF65-F5344CB8AC3E}">
        <p14:creationId xmlns:p14="http://schemas.microsoft.com/office/powerpoint/2010/main" val="390299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EBA6166F51A8E41A7EFD9EAA299FECF" ma:contentTypeVersion="4" ma:contentTypeDescription="새 문서를 만듭니다." ma:contentTypeScope="" ma:versionID="96186c1e5f45a8fbc88d620a5d0a113c">
  <xsd:schema xmlns:xsd="http://www.w3.org/2001/XMLSchema" xmlns:xs="http://www.w3.org/2001/XMLSchema" xmlns:p="http://schemas.microsoft.com/office/2006/metadata/properties" xmlns:ns3="93145c6e-ff74-4d70-bb19-814d5c3758f5" targetNamespace="http://schemas.microsoft.com/office/2006/metadata/properties" ma:root="true" ma:fieldsID="1c1a5ce8f6ef3244ee0a35af1010dbe2" ns3:_="">
    <xsd:import namespace="93145c6e-ff74-4d70-bb19-814d5c3758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145c6e-ff74-4d70-bb19-814d5c3758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0B1AA9-0ABB-4BF1-BF61-6CCE9BEE55D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3145c6e-ff74-4d70-bb19-814d5c3758f5"/>
  </ds:schemaRefs>
</ds:datastoreItem>
</file>

<file path=customXml/itemProps2.xml><?xml version="1.0" encoding="utf-8"?>
<ds:datastoreItem xmlns:ds="http://schemas.openxmlformats.org/officeDocument/2006/customXml" ds:itemID="{51036A79-9CC3-45EB-BE60-6E3F8F6138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14F384-DEF4-4F65-ADC6-B03404E644A6}">
  <ds:schemaRefs>
    <ds:schemaRef ds:uri="http://schemas.microsoft.com/office/2006/metadata/propertie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768</Words>
  <Application>Microsoft Office PowerPoint</Application>
  <PresentationFormat>와이드스크린</PresentationFormat>
  <Paragraphs>89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수학</vt:lpstr>
      <vt:lpstr>목차</vt:lpstr>
      <vt:lpstr>나머지 연산</vt:lpstr>
      <vt:lpstr>나머지 연산(음수보정..?)</vt:lpstr>
      <vt:lpstr>시간복잡도</vt:lpstr>
      <vt:lpstr>최대공약수</vt:lpstr>
      <vt:lpstr>최대공약수</vt:lpstr>
      <vt:lpstr>최대공약수-유클리드 호제법</vt:lpstr>
      <vt:lpstr>최대공약수-유클리드 호제법</vt:lpstr>
      <vt:lpstr>최대공약수-유클리드 호제법</vt:lpstr>
      <vt:lpstr>최소공배수</vt:lpstr>
      <vt:lpstr>최소공배수</vt:lpstr>
      <vt:lpstr>소수</vt:lpstr>
      <vt:lpstr>소수</vt:lpstr>
      <vt:lpstr>소수</vt:lpstr>
      <vt:lpstr>소수</vt:lpstr>
      <vt:lpstr>소수</vt:lpstr>
      <vt:lpstr>소수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수학</dc:title>
  <dc:creator>이주혁</dc:creator>
  <cp:lastModifiedBy>이주혁</cp:lastModifiedBy>
  <cp:revision>3</cp:revision>
  <dcterms:created xsi:type="dcterms:W3CDTF">2019-12-27T09:24:26Z</dcterms:created>
  <dcterms:modified xsi:type="dcterms:W3CDTF">2020-01-02T06:16:57Z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0x0101007EBA6166F51A8E41A7EFD9EAA299FECF</vt:lpwstr>
  </property>
</Properties>
</file>